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35"/>
  </p:notesMasterIdLst>
  <p:sldIdLst>
    <p:sldId id="256" r:id="rId2"/>
    <p:sldId id="318" r:id="rId3"/>
    <p:sldId id="257" r:id="rId4"/>
    <p:sldId id="258" r:id="rId5"/>
    <p:sldId id="259" r:id="rId6"/>
    <p:sldId id="303" r:id="rId7"/>
    <p:sldId id="304" r:id="rId8"/>
    <p:sldId id="260" r:id="rId9"/>
    <p:sldId id="262" r:id="rId10"/>
    <p:sldId id="305" r:id="rId11"/>
    <p:sldId id="263" r:id="rId12"/>
    <p:sldId id="261" r:id="rId13"/>
    <p:sldId id="266" r:id="rId14"/>
    <p:sldId id="268" r:id="rId15"/>
    <p:sldId id="306" r:id="rId16"/>
    <p:sldId id="307" r:id="rId17"/>
    <p:sldId id="308" r:id="rId18"/>
    <p:sldId id="276" r:id="rId19"/>
    <p:sldId id="310" r:id="rId20"/>
    <p:sldId id="264" r:id="rId21"/>
    <p:sldId id="312" r:id="rId22"/>
    <p:sldId id="269" r:id="rId23"/>
    <p:sldId id="316" r:id="rId24"/>
    <p:sldId id="315" r:id="rId25"/>
    <p:sldId id="270" r:id="rId26"/>
    <p:sldId id="283" r:id="rId27"/>
    <p:sldId id="314" r:id="rId28"/>
    <p:sldId id="267" r:id="rId29"/>
    <p:sldId id="271" r:id="rId30"/>
    <p:sldId id="274" r:id="rId31"/>
    <p:sldId id="284" r:id="rId32"/>
    <p:sldId id="317" r:id="rId33"/>
    <p:sldId id="285" r:id="rId34"/>
  </p:sldIdLst>
  <p:sldSz cx="9144000" cy="5143500" type="screen16x9"/>
  <p:notesSz cx="6858000" cy="9144000"/>
  <p:embeddedFontLst>
    <p:embeddedFont>
      <p:font typeface="Scope One" panose="020B0604020202020204" charset="0"/>
      <p:regular r:id="rId36"/>
    </p:embeddedFont>
    <p:embeddedFont>
      <p:font typeface="Malgun Gothic" panose="020B0503020000020004" pitchFamily="34" charset="-127"/>
      <p:regular r:id="rId37"/>
      <p:bold r:id="rId38"/>
    </p:embeddedFont>
    <p:embeddedFont>
      <p:font typeface="Calibri Light" panose="020F0302020204030204" pitchFamily="34" charset="0"/>
      <p:regular r:id="rId39"/>
      <p:italic r:id="rId40"/>
    </p:embeddedFont>
    <p:embeddedFont>
      <p:font typeface="Calibri" panose="020F0502020204030204" pitchFamily="34" charset="0"/>
      <p:regular r:id="rId41"/>
      <p:bold r:id="rId42"/>
      <p:italic r:id="rId43"/>
      <p:boldItalic r:id="rId44"/>
    </p:embeddedFont>
    <p:embeddedFont>
      <p:font typeface="Unica One" panose="020B0604020202020204" charset="0"/>
      <p:regular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906A736-77B1-4A53-B25F-329FE3873B82}">
  <a:tblStyle styleId="{2906A736-77B1-4A53-B25F-329FE3873B82}" styleName="Table_0">
    <a:wholeTbl>
      <a:tcTxStyle b="off" i="off">
        <a:font>
          <a:latin typeface="Calibri"/>
          <a:ea typeface="Calibri"/>
          <a:cs typeface="Calibri"/>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03" autoAdjust="0"/>
    <p:restoredTop sz="94660"/>
  </p:normalViewPr>
  <p:slideViewPr>
    <p:cSldViewPr snapToGrid="0">
      <p:cViewPr varScale="1">
        <p:scale>
          <a:sx n="92" d="100"/>
          <a:sy n="92" d="100"/>
        </p:scale>
        <p:origin x="83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3"/>
        <p:cNvGrpSpPr/>
        <p:nvPr/>
      </p:nvGrpSpPr>
      <p:grpSpPr>
        <a:xfrm>
          <a:off x="0" y="0"/>
          <a:ext cx="0" cy="0"/>
          <a:chOff x="0" y="0"/>
          <a:chExt cx="0" cy="0"/>
        </a:xfrm>
      </p:grpSpPr>
      <p:sp>
        <p:nvSpPr>
          <p:cNvPr id="2314" name="Google Shape;2314;g4dc676206e_0_1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5" name="Google Shape;2315;g4dc676206e_0_1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2"/>
        <p:cNvGrpSpPr/>
        <p:nvPr/>
      </p:nvGrpSpPr>
      <p:grpSpPr>
        <a:xfrm>
          <a:off x="0" y="0"/>
          <a:ext cx="0" cy="0"/>
          <a:chOff x="0" y="0"/>
          <a:chExt cx="0" cy="0"/>
        </a:xfrm>
      </p:grpSpPr>
      <p:sp>
        <p:nvSpPr>
          <p:cNvPr id="2673" name="Google Shape;2673;g4dc676206e_1_28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4" name="Google Shape;2674;g4dc676206e_1_28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7"/>
        <p:cNvGrpSpPr/>
        <p:nvPr/>
      </p:nvGrpSpPr>
      <p:grpSpPr>
        <a:xfrm>
          <a:off x="0" y="0"/>
          <a:ext cx="0" cy="0"/>
          <a:chOff x="0" y="0"/>
          <a:chExt cx="0" cy="0"/>
        </a:xfrm>
      </p:grpSpPr>
      <p:sp>
        <p:nvSpPr>
          <p:cNvPr id="3758" name="Google Shape;3758;g4ddab03cf4_0_86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59" name="Google Shape;3759;g4ddab03cf4_0_86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8"/>
        <p:cNvGrpSpPr/>
        <p:nvPr/>
      </p:nvGrpSpPr>
      <p:grpSpPr>
        <a:xfrm>
          <a:off x="0" y="0"/>
          <a:ext cx="0" cy="0"/>
          <a:chOff x="0" y="0"/>
          <a:chExt cx="0" cy="0"/>
        </a:xfrm>
      </p:grpSpPr>
      <p:sp>
        <p:nvSpPr>
          <p:cNvPr id="2629" name="Google Shape;2629;g4dc676206e_0_17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0" name="Google Shape;2630;g4dc676206e_0_17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7"/>
        <p:cNvGrpSpPr/>
        <p:nvPr/>
      </p:nvGrpSpPr>
      <p:grpSpPr>
        <a:xfrm>
          <a:off x="0" y="0"/>
          <a:ext cx="0" cy="0"/>
          <a:chOff x="0" y="0"/>
          <a:chExt cx="0" cy="0"/>
        </a:xfrm>
      </p:grpSpPr>
      <p:sp>
        <p:nvSpPr>
          <p:cNvPr id="2678" name="Google Shape;2678;g4dc676206e_1_28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9" name="Google Shape;2679;g4dc676206e_1_28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4"/>
        <p:cNvGrpSpPr/>
        <p:nvPr/>
      </p:nvGrpSpPr>
      <p:grpSpPr>
        <a:xfrm>
          <a:off x="0" y="0"/>
          <a:ext cx="0" cy="0"/>
          <a:chOff x="0" y="0"/>
          <a:chExt cx="0" cy="0"/>
        </a:xfrm>
      </p:grpSpPr>
      <p:sp>
        <p:nvSpPr>
          <p:cNvPr id="2685" name="Google Shape;2685;g4dc676206e_1_3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6" name="Google Shape;2686;g4dc676206e_1_35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6"/>
        <p:cNvGrpSpPr/>
        <p:nvPr/>
      </p:nvGrpSpPr>
      <p:grpSpPr>
        <a:xfrm>
          <a:off x="0" y="0"/>
          <a:ext cx="0" cy="0"/>
          <a:chOff x="0" y="0"/>
          <a:chExt cx="0" cy="0"/>
        </a:xfrm>
      </p:grpSpPr>
      <p:sp>
        <p:nvSpPr>
          <p:cNvPr id="3887" name="Google Shape;3887;g4ddab03cf4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8" name="Google Shape;3888;g4ddab03cf4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7"/>
        <p:cNvGrpSpPr/>
        <p:nvPr/>
      </p:nvGrpSpPr>
      <p:grpSpPr>
        <a:xfrm>
          <a:off x="0" y="0"/>
          <a:ext cx="0" cy="0"/>
          <a:chOff x="0" y="0"/>
          <a:chExt cx="0" cy="0"/>
        </a:xfrm>
      </p:grpSpPr>
      <p:sp>
        <p:nvSpPr>
          <p:cNvPr id="2668" name="Google Shape;2668;g4dc676206e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9" name="Google Shape;2669;g4dc676206e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8"/>
        <p:cNvGrpSpPr/>
        <p:nvPr/>
      </p:nvGrpSpPr>
      <p:grpSpPr>
        <a:xfrm>
          <a:off x="0" y="0"/>
          <a:ext cx="0" cy="0"/>
          <a:chOff x="0" y="0"/>
          <a:chExt cx="0" cy="0"/>
        </a:xfrm>
      </p:grpSpPr>
      <p:sp>
        <p:nvSpPr>
          <p:cNvPr id="2709" name="Google Shape;2709;g4dc676206e_1_35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0" name="Google Shape;2710;g4dc676206e_1_35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4"/>
        <p:cNvGrpSpPr/>
        <p:nvPr/>
      </p:nvGrpSpPr>
      <p:grpSpPr>
        <a:xfrm>
          <a:off x="0" y="0"/>
          <a:ext cx="0" cy="0"/>
          <a:chOff x="0" y="0"/>
          <a:chExt cx="0" cy="0"/>
        </a:xfrm>
      </p:grpSpPr>
      <p:sp>
        <p:nvSpPr>
          <p:cNvPr id="2755" name="Google Shape;2755;g4dc676206e_1_36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6" name="Google Shape;2756;g4dc676206e_1_36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1"/>
        <p:cNvGrpSpPr/>
        <p:nvPr/>
      </p:nvGrpSpPr>
      <p:grpSpPr>
        <a:xfrm>
          <a:off x="0" y="0"/>
          <a:ext cx="0" cy="0"/>
          <a:chOff x="0" y="0"/>
          <a:chExt cx="0" cy="0"/>
        </a:xfrm>
      </p:grpSpPr>
      <p:sp>
        <p:nvSpPr>
          <p:cNvPr id="3902" name="Google Shape;3902;g4ddab03cf4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3" name="Google Shape;3903;g4ddab03cf4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7"/>
        <p:cNvGrpSpPr/>
        <p:nvPr/>
      </p:nvGrpSpPr>
      <p:grpSpPr>
        <a:xfrm>
          <a:off x="0" y="0"/>
          <a:ext cx="0" cy="0"/>
          <a:chOff x="0" y="0"/>
          <a:chExt cx="0" cy="0"/>
        </a:xfrm>
      </p:grpSpPr>
      <p:sp>
        <p:nvSpPr>
          <p:cNvPr id="2478" name="Google Shape;2478;g4dc676206e_0_1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9" name="Google Shape;2479;g4dc676206e_0_1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6"/>
        <p:cNvGrpSpPr/>
        <p:nvPr/>
      </p:nvGrpSpPr>
      <p:grpSpPr>
        <a:xfrm>
          <a:off x="0" y="0"/>
          <a:ext cx="0" cy="0"/>
          <a:chOff x="0" y="0"/>
          <a:chExt cx="0" cy="0"/>
        </a:xfrm>
      </p:grpSpPr>
      <p:sp>
        <p:nvSpPr>
          <p:cNvPr id="3927" name="Google Shape;3927;g4ddab03cf4_0_3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8" name="Google Shape;3928;g4ddab03cf4_0_3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9"/>
        <p:cNvGrpSpPr/>
        <p:nvPr/>
      </p:nvGrpSpPr>
      <p:grpSpPr>
        <a:xfrm>
          <a:off x="0" y="0"/>
          <a:ext cx="0" cy="0"/>
          <a:chOff x="0" y="0"/>
          <a:chExt cx="0" cy="0"/>
        </a:xfrm>
      </p:grpSpPr>
      <p:sp>
        <p:nvSpPr>
          <p:cNvPr id="2500" name="Google Shape;2500;g4dc676206e_0_15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1" name="Google Shape;2501;g4dc676206e_0_15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5"/>
        <p:cNvGrpSpPr/>
        <p:nvPr/>
      </p:nvGrpSpPr>
      <p:grpSpPr>
        <a:xfrm>
          <a:off x="0" y="0"/>
          <a:ext cx="0" cy="0"/>
          <a:chOff x="0" y="0"/>
          <a:chExt cx="0" cy="0"/>
        </a:xfrm>
      </p:grpSpPr>
      <p:sp>
        <p:nvSpPr>
          <p:cNvPr id="2546" name="Google Shape;2546;g4dc676206e_0_15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7" name="Google Shape;2547;g4dc676206e_0_15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1"/>
        <p:cNvGrpSpPr/>
        <p:nvPr/>
      </p:nvGrpSpPr>
      <p:grpSpPr>
        <a:xfrm>
          <a:off x="0" y="0"/>
          <a:ext cx="0" cy="0"/>
          <a:chOff x="0" y="0"/>
          <a:chExt cx="0" cy="0"/>
        </a:xfrm>
      </p:grpSpPr>
      <p:sp>
        <p:nvSpPr>
          <p:cNvPr id="2552" name="Google Shape;2552;g4dc676206e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3" name="Google Shape;2553;g4dc676206e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5"/>
        <p:cNvGrpSpPr/>
        <p:nvPr/>
      </p:nvGrpSpPr>
      <p:grpSpPr>
        <a:xfrm>
          <a:off x="0" y="0"/>
          <a:ext cx="0" cy="0"/>
          <a:chOff x="0" y="0"/>
          <a:chExt cx="0" cy="0"/>
        </a:xfrm>
      </p:grpSpPr>
      <p:sp>
        <p:nvSpPr>
          <p:cNvPr id="2616" name="Google Shape;2616;g4dc676206e_0_1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7" name="Google Shape;2617;g4dc676206e_0_1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2"/>
        <p:cNvGrpSpPr/>
        <p:nvPr/>
      </p:nvGrpSpPr>
      <p:grpSpPr>
        <a:xfrm>
          <a:off x="0" y="0"/>
          <a:ext cx="0" cy="0"/>
          <a:chOff x="0" y="0"/>
          <a:chExt cx="0" cy="0"/>
        </a:xfrm>
      </p:grpSpPr>
      <p:sp>
        <p:nvSpPr>
          <p:cNvPr id="2623" name="Google Shape;2623;g4dc676206e_1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4" name="Google Shape;2624;g4dc676206e_1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9"/>
        <p:cNvGrpSpPr/>
        <p:nvPr/>
      </p:nvGrpSpPr>
      <p:grpSpPr>
        <a:xfrm>
          <a:off x="0" y="0"/>
          <a:ext cx="0" cy="0"/>
          <a:chOff x="0" y="0"/>
          <a:chExt cx="0" cy="0"/>
        </a:xfrm>
      </p:grpSpPr>
      <p:sp>
        <p:nvSpPr>
          <p:cNvPr id="2580" name="Google Shape;2580;g4dc676206e_0_15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1" name="Google Shape;2581;g4dc676206e_0_15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9"/>
        <p:cNvGrpSpPr/>
        <p:nvPr/>
      </p:nvGrpSpPr>
      <p:grpSpPr>
        <a:xfrm>
          <a:off x="0" y="0"/>
          <a:ext cx="0" cy="0"/>
          <a:chOff x="0" y="0"/>
          <a:chExt cx="0" cy="0"/>
        </a:xfrm>
      </p:grpSpPr>
      <p:sp>
        <p:nvSpPr>
          <p:cNvPr id="2660" name="Google Shape;2660;g4dc676206e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1" name="Google Shape;2661;g4dc676206e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IG TITTLE OPENING" type="title">
  <p:cSld name="TITLE">
    <p:spTree>
      <p:nvGrpSpPr>
        <p:cNvPr id="1" name="Shape 9"/>
        <p:cNvGrpSpPr/>
        <p:nvPr/>
      </p:nvGrpSpPr>
      <p:grpSpPr>
        <a:xfrm>
          <a:off x="0" y="0"/>
          <a:ext cx="0" cy="0"/>
          <a:chOff x="0" y="0"/>
          <a:chExt cx="0" cy="0"/>
        </a:xfrm>
      </p:grpSpPr>
      <p:sp>
        <p:nvSpPr>
          <p:cNvPr id="10" name="Google Shape;10;p2"/>
          <p:cNvSpPr/>
          <p:nvPr/>
        </p:nvSpPr>
        <p:spPr>
          <a:xfrm>
            <a:off x="-53675" y="-14175"/>
            <a:ext cx="9265825" cy="5243926"/>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39710" y="-14172"/>
            <a:ext cx="9252075" cy="5165294"/>
            <a:chOff x="3655900" y="1642950"/>
            <a:chExt cx="1299175" cy="751250"/>
          </a:xfrm>
        </p:grpSpPr>
        <p:sp>
          <p:nvSpPr>
            <p:cNvPr id="12" name="Google Shape;12;p2"/>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5;p2"/>
          <p:cNvGrpSpPr/>
          <p:nvPr/>
        </p:nvGrpSpPr>
        <p:grpSpPr>
          <a:xfrm>
            <a:off x="-33384" y="24104"/>
            <a:ext cx="9191800" cy="5125321"/>
            <a:chOff x="5820575" y="792900"/>
            <a:chExt cx="1357625" cy="786925"/>
          </a:xfrm>
        </p:grpSpPr>
        <p:sp>
          <p:nvSpPr>
            <p:cNvPr id="16" name="Google Shape;16;p2"/>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0;p2"/>
          <p:cNvGrpSpPr/>
          <p:nvPr/>
        </p:nvGrpSpPr>
        <p:grpSpPr>
          <a:xfrm>
            <a:off x="59" y="24104"/>
            <a:ext cx="9191800" cy="5125321"/>
            <a:chOff x="5820575" y="792900"/>
            <a:chExt cx="1357625" cy="786925"/>
          </a:xfrm>
        </p:grpSpPr>
        <p:sp>
          <p:nvSpPr>
            <p:cNvPr id="21" name="Google Shape;21;p2"/>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5" name="Google Shape;25;p2"/>
          <p:cNvPicPr preferRelativeResize="0"/>
          <p:nvPr/>
        </p:nvPicPr>
        <p:blipFill>
          <a:blip r:embed="rId2">
            <a:alphaModFix/>
          </a:blip>
          <a:stretch>
            <a:fillRect/>
          </a:stretch>
        </p:blipFill>
        <p:spPr>
          <a:xfrm>
            <a:off x="-53950" y="-14179"/>
            <a:ext cx="9251902" cy="5486482"/>
          </a:xfrm>
          <a:prstGeom prst="rect">
            <a:avLst/>
          </a:prstGeom>
          <a:noFill/>
          <a:ln>
            <a:noFill/>
          </a:ln>
        </p:spPr>
      </p:pic>
      <p:sp>
        <p:nvSpPr>
          <p:cNvPr id="26" name="Google Shape;26;p2"/>
          <p:cNvSpPr txBox="1">
            <a:spLocks noGrp="1"/>
          </p:cNvSpPr>
          <p:nvPr>
            <p:ph type="ctrTitle"/>
          </p:nvPr>
        </p:nvSpPr>
        <p:spPr>
          <a:xfrm>
            <a:off x="391150" y="1897688"/>
            <a:ext cx="8342700" cy="14202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FFFFFF"/>
              </a:buClr>
              <a:buSzPts val="4800"/>
              <a:buNone/>
              <a:defRPr sz="4800">
                <a:solidFill>
                  <a:srgbClr val="FFFFFF"/>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7" name="Google Shape;27;p2"/>
          <p:cNvSpPr txBox="1">
            <a:spLocks noGrp="1"/>
          </p:cNvSpPr>
          <p:nvPr>
            <p:ph type="subTitle" idx="1"/>
          </p:nvPr>
        </p:nvSpPr>
        <p:spPr>
          <a:xfrm>
            <a:off x="-33325" y="3248888"/>
            <a:ext cx="9191700" cy="274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rgbClr val="FFFFFF"/>
              </a:buClr>
              <a:buSzPts val="1400"/>
              <a:buNone/>
              <a:defRPr sz="1400">
                <a:solidFill>
                  <a:srgbClr val="FFFFFF"/>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28" name="Google Shape;28;p2"/>
          <p:cNvSpPr/>
          <p:nvPr/>
        </p:nvSpPr>
        <p:spPr>
          <a:xfrm>
            <a:off x="525550" y="2593875"/>
            <a:ext cx="650" cy="625"/>
          </a:xfrm>
          <a:custGeom>
            <a:avLst/>
            <a:gdLst/>
            <a:ahLst/>
            <a:cxnLst/>
            <a:rect l="l" t="t" r="r" b="b"/>
            <a:pathLst>
              <a:path w="26" h="25" extrusionOk="0">
                <a:moveTo>
                  <a:pt x="26" y="0"/>
                </a:moveTo>
                <a:cubicBezTo>
                  <a:pt x="17" y="4"/>
                  <a:pt x="9" y="16"/>
                  <a:pt x="1" y="25"/>
                </a:cubicBezTo>
                <a:lnTo>
                  <a:pt x="26" y="0"/>
                </a:lnTo>
                <a:close/>
              </a:path>
            </a:pathLst>
          </a:custGeom>
          <a:solidFill>
            <a:srgbClr val="33303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30" name="Google Shape;30;p2"/>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31" name="Google Shape;31;p2"/>
          <p:cNvSpPr/>
          <p:nvPr/>
        </p:nvSpPr>
        <p:spPr>
          <a:xfrm>
            <a:off x="5247279" y="2339798"/>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os="1497">
          <p15:clr>
            <a:srgbClr val="F9AD4C"/>
          </p15:clr>
        </p15:guide>
        <p15:guide id="2" pos="2874">
          <p15:clr>
            <a:srgbClr val="F9AD4C"/>
          </p15:clr>
        </p15:guide>
        <p15:guide id="3" orient="horz" pos="1957">
          <p15:clr>
            <a:srgbClr val="F9AD4C"/>
          </p15:clr>
        </p15:guide>
        <p15:guide id="4" orient="horz" pos="2219">
          <p15:clr>
            <a:srgbClr val="F9AD4C"/>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TEXT">
  <p:cSld name="CAPTION_ONLY">
    <p:spTree>
      <p:nvGrpSpPr>
        <p:cNvPr id="1" name="Shape 238"/>
        <p:cNvGrpSpPr/>
        <p:nvPr/>
      </p:nvGrpSpPr>
      <p:grpSpPr>
        <a:xfrm>
          <a:off x="0" y="0"/>
          <a:ext cx="0" cy="0"/>
          <a:chOff x="0" y="0"/>
          <a:chExt cx="0" cy="0"/>
        </a:xfrm>
      </p:grpSpPr>
      <p:grpSp>
        <p:nvGrpSpPr>
          <p:cNvPr id="239" name="Google Shape;239;p12"/>
          <p:cNvGrpSpPr/>
          <p:nvPr/>
        </p:nvGrpSpPr>
        <p:grpSpPr>
          <a:xfrm flipH="1">
            <a:off x="273" y="24104"/>
            <a:ext cx="9191800" cy="5125321"/>
            <a:chOff x="5820575" y="792900"/>
            <a:chExt cx="1357625" cy="786925"/>
          </a:xfrm>
        </p:grpSpPr>
        <p:sp>
          <p:nvSpPr>
            <p:cNvPr id="240" name="Google Shape;240;p12"/>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2"/>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2"/>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2"/>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4" name="Google Shape;244;p12"/>
          <p:cNvGrpSpPr/>
          <p:nvPr/>
        </p:nvGrpSpPr>
        <p:grpSpPr>
          <a:xfrm flipH="1">
            <a:off x="-33170" y="24104"/>
            <a:ext cx="9191800" cy="5125321"/>
            <a:chOff x="5820575" y="792900"/>
            <a:chExt cx="1357625" cy="786925"/>
          </a:xfrm>
        </p:grpSpPr>
        <p:sp>
          <p:nvSpPr>
            <p:cNvPr id="245" name="Google Shape;245;p12"/>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2"/>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2"/>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2"/>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9" name="Google Shape;249;p12"/>
          <p:cNvSpPr/>
          <p:nvPr/>
        </p:nvSpPr>
        <p:spPr>
          <a:xfrm flipH="1">
            <a:off x="-53461" y="-14175"/>
            <a:ext cx="9265825" cy="5165293"/>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0" name="Google Shape;250;p12"/>
          <p:cNvGrpSpPr/>
          <p:nvPr/>
        </p:nvGrpSpPr>
        <p:grpSpPr>
          <a:xfrm flipH="1">
            <a:off x="-53675" y="-14172"/>
            <a:ext cx="9252075" cy="5165294"/>
            <a:chOff x="3655900" y="1642950"/>
            <a:chExt cx="1299175" cy="751250"/>
          </a:xfrm>
        </p:grpSpPr>
        <p:sp>
          <p:nvSpPr>
            <p:cNvPr id="251" name="Google Shape;251;p12"/>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2"/>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2"/>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12"/>
          <p:cNvGrpSpPr/>
          <p:nvPr/>
        </p:nvGrpSpPr>
        <p:grpSpPr>
          <a:xfrm>
            <a:off x="-93007" y="650594"/>
            <a:ext cx="9329870" cy="4343304"/>
            <a:chOff x="1415075" y="3850050"/>
            <a:chExt cx="1195325" cy="500900"/>
          </a:xfrm>
        </p:grpSpPr>
        <p:sp>
          <p:nvSpPr>
            <p:cNvPr id="255" name="Google Shape;255;p12"/>
            <p:cNvSpPr/>
            <p:nvPr/>
          </p:nvSpPr>
          <p:spPr>
            <a:xfrm>
              <a:off x="2602375" y="3931750"/>
              <a:ext cx="5350" cy="5375"/>
            </a:xfrm>
            <a:custGeom>
              <a:avLst/>
              <a:gdLst/>
              <a:ahLst/>
              <a:cxnLst/>
              <a:rect l="l" t="t" r="r" b="b"/>
              <a:pathLst>
                <a:path w="214" h="215" extrusionOk="0">
                  <a:moveTo>
                    <a:pt x="107" y="1"/>
                  </a:moveTo>
                  <a:cubicBezTo>
                    <a:pt x="46" y="1"/>
                    <a:pt x="1" y="46"/>
                    <a:pt x="1" y="107"/>
                  </a:cubicBezTo>
                  <a:cubicBezTo>
                    <a:pt x="1" y="169"/>
                    <a:pt x="46" y="214"/>
                    <a:pt x="107" y="214"/>
                  </a:cubicBezTo>
                  <a:cubicBezTo>
                    <a:pt x="169" y="214"/>
                    <a:pt x="214" y="165"/>
                    <a:pt x="214" y="107"/>
                  </a:cubicBezTo>
                  <a:cubicBezTo>
                    <a:pt x="214" y="54"/>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2"/>
            <p:cNvSpPr/>
            <p:nvPr/>
          </p:nvSpPr>
          <p:spPr>
            <a:xfrm>
              <a:off x="2557075" y="3976875"/>
              <a:ext cx="5450" cy="5350"/>
            </a:xfrm>
            <a:custGeom>
              <a:avLst/>
              <a:gdLst/>
              <a:ahLst/>
              <a:cxnLst/>
              <a:rect l="l" t="t" r="r" b="b"/>
              <a:pathLst>
                <a:path w="218" h="214" extrusionOk="0">
                  <a:moveTo>
                    <a:pt x="111" y="0"/>
                  </a:moveTo>
                  <a:cubicBezTo>
                    <a:pt x="49" y="0"/>
                    <a:pt x="0" y="49"/>
                    <a:pt x="0" y="107"/>
                  </a:cubicBezTo>
                  <a:cubicBezTo>
                    <a:pt x="0" y="168"/>
                    <a:pt x="49" y="213"/>
                    <a:pt x="111" y="213"/>
                  </a:cubicBezTo>
                  <a:cubicBezTo>
                    <a:pt x="168" y="213"/>
                    <a:pt x="218" y="168"/>
                    <a:pt x="218" y="107"/>
                  </a:cubicBezTo>
                  <a:cubicBezTo>
                    <a:pt x="218" y="49"/>
                    <a:pt x="168" y="0"/>
                    <a:pt x="1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2"/>
            <p:cNvSpPr/>
            <p:nvPr/>
          </p:nvSpPr>
          <p:spPr>
            <a:xfrm>
              <a:off x="2528875" y="3906225"/>
              <a:ext cx="6700" cy="6700"/>
            </a:xfrm>
            <a:custGeom>
              <a:avLst/>
              <a:gdLst/>
              <a:ahLst/>
              <a:cxnLst/>
              <a:rect l="l" t="t" r="r" b="b"/>
              <a:pathLst>
                <a:path w="268" h="268" extrusionOk="0">
                  <a:moveTo>
                    <a:pt x="136" y="1"/>
                  </a:moveTo>
                  <a:cubicBezTo>
                    <a:pt x="62" y="1"/>
                    <a:pt x="1" y="62"/>
                    <a:pt x="1" y="136"/>
                  </a:cubicBezTo>
                  <a:cubicBezTo>
                    <a:pt x="1" y="210"/>
                    <a:pt x="62" y="267"/>
                    <a:pt x="136" y="267"/>
                  </a:cubicBezTo>
                  <a:cubicBezTo>
                    <a:pt x="210" y="267"/>
                    <a:pt x="267" y="210"/>
                    <a:pt x="267" y="136"/>
                  </a:cubicBezTo>
                  <a:cubicBezTo>
                    <a:pt x="267" y="62"/>
                    <a:pt x="210"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2"/>
            <p:cNvSpPr/>
            <p:nvPr/>
          </p:nvSpPr>
          <p:spPr>
            <a:xfrm>
              <a:off x="2512275" y="3956775"/>
              <a:ext cx="1550" cy="1550"/>
            </a:xfrm>
            <a:custGeom>
              <a:avLst/>
              <a:gdLst/>
              <a:ahLst/>
              <a:cxnLst/>
              <a:rect l="l" t="t" r="r" b="b"/>
              <a:pathLst>
                <a:path w="62" h="62" extrusionOk="0">
                  <a:moveTo>
                    <a:pt x="29" y="0"/>
                  </a:moveTo>
                  <a:cubicBezTo>
                    <a:pt x="17" y="0"/>
                    <a:pt x="0" y="13"/>
                    <a:pt x="0" y="29"/>
                  </a:cubicBezTo>
                  <a:cubicBezTo>
                    <a:pt x="0" y="45"/>
                    <a:pt x="17" y="62"/>
                    <a:pt x="29" y="62"/>
                  </a:cubicBezTo>
                  <a:cubicBezTo>
                    <a:pt x="45" y="62"/>
                    <a:pt x="62" y="45"/>
                    <a:pt x="62" y="29"/>
                  </a:cubicBezTo>
                  <a:cubicBezTo>
                    <a:pt x="62" y="17"/>
                    <a:pt x="45" y="0"/>
                    <a:pt x="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2"/>
            <p:cNvSpPr/>
            <p:nvPr/>
          </p:nvSpPr>
          <p:spPr>
            <a:xfrm>
              <a:off x="2432825" y="3953400"/>
              <a:ext cx="6675" cy="6675"/>
            </a:xfrm>
            <a:custGeom>
              <a:avLst/>
              <a:gdLst/>
              <a:ahLst/>
              <a:cxnLst/>
              <a:rect l="l" t="t" r="r" b="b"/>
              <a:pathLst>
                <a:path w="267" h="267" extrusionOk="0">
                  <a:moveTo>
                    <a:pt x="132" y="0"/>
                  </a:moveTo>
                  <a:cubicBezTo>
                    <a:pt x="62" y="0"/>
                    <a:pt x="0" y="62"/>
                    <a:pt x="0" y="135"/>
                  </a:cubicBezTo>
                  <a:cubicBezTo>
                    <a:pt x="0" y="205"/>
                    <a:pt x="62" y="267"/>
                    <a:pt x="132" y="267"/>
                  </a:cubicBezTo>
                  <a:cubicBezTo>
                    <a:pt x="205" y="267"/>
                    <a:pt x="267" y="205"/>
                    <a:pt x="267" y="135"/>
                  </a:cubicBezTo>
                  <a:cubicBezTo>
                    <a:pt x="267" y="62"/>
                    <a:pt x="210" y="0"/>
                    <a:pt x="1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2"/>
            <p:cNvSpPr/>
            <p:nvPr/>
          </p:nvSpPr>
          <p:spPr>
            <a:xfrm>
              <a:off x="2365575" y="3988650"/>
              <a:ext cx="2075" cy="2075"/>
            </a:xfrm>
            <a:custGeom>
              <a:avLst/>
              <a:gdLst/>
              <a:ahLst/>
              <a:cxnLst/>
              <a:rect l="l" t="t" r="r" b="b"/>
              <a:pathLst>
                <a:path w="83" h="83" extrusionOk="0">
                  <a:moveTo>
                    <a:pt x="41" y="1"/>
                  </a:moveTo>
                  <a:cubicBezTo>
                    <a:pt x="21" y="1"/>
                    <a:pt x="0" y="21"/>
                    <a:pt x="0" y="42"/>
                  </a:cubicBezTo>
                  <a:cubicBezTo>
                    <a:pt x="0" y="62"/>
                    <a:pt x="21" y="83"/>
                    <a:pt x="41" y="83"/>
                  </a:cubicBezTo>
                  <a:cubicBezTo>
                    <a:pt x="62" y="83"/>
                    <a:pt x="82" y="62"/>
                    <a:pt x="82" y="42"/>
                  </a:cubicBezTo>
                  <a:cubicBezTo>
                    <a:pt x="82" y="17"/>
                    <a:pt x="66" y="1"/>
                    <a:pt x="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2"/>
            <p:cNvSpPr/>
            <p:nvPr/>
          </p:nvSpPr>
          <p:spPr>
            <a:xfrm>
              <a:off x="2478025" y="4010700"/>
              <a:ext cx="4650" cy="4625"/>
            </a:xfrm>
            <a:custGeom>
              <a:avLst/>
              <a:gdLst/>
              <a:ahLst/>
              <a:cxnLst/>
              <a:rect l="l" t="t" r="r" b="b"/>
              <a:pathLst>
                <a:path w="186" h="185" extrusionOk="0">
                  <a:moveTo>
                    <a:pt x="95" y="0"/>
                  </a:moveTo>
                  <a:cubicBezTo>
                    <a:pt x="42" y="0"/>
                    <a:pt x="1" y="41"/>
                    <a:pt x="1" y="95"/>
                  </a:cubicBezTo>
                  <a:cubicBezTo>
                    <a:pt x="1" y="144"/>
                    <a:pt x="42" y="185"/>
                    <a:pt x="95" y="185"/>
                  </a:cubicBezTo>
                  <a:cubicBezTo>
                    <a:pt x="144" y="185"/>
                    <a:pt x="185" y="144"/>
                    <a:pt x="185" y="95"/>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2"/>
            <p:cNvSpPr/>
            <p:nvPr/>
          </p:nvSpPr>
          <p:spPr>
            <a:xfrm>
              <a:off x="2464700" y="4020525"/>
              <a:ext cx="7500" cy="7525"/>
            </a:xfrm>
            <a:custGeom>
              <a:avLst/>
              <a:gdLst/>
              <a:ahLst/>
              <a:cxnLst/>
              <a:rect l="l" t="t" r="r" b="b"/>
              <a:pathLst>
                <a:path w="300" h="301" extrusionOk="0">
                  <a:moveTo>
                    <a:pt x="148" y="1"/>
                  </a:moveTo>
                  <a:cubicBezTo>
                    <a:pt x="66" y="1"/>
                    <a:pt x="1" y="71"/>
                    <a:pt x="1" y="153"/>
                  </a:cubicBezTo>
                  <a:cubicBezTo>
                    <a:pt x="1" y="235"/>
                    <a:pt x="66" y="300"/>
                    <a:pt x="148" y="300"/>
                  </a:cubicBezTo>
                  <a:cubicBezTo>
                    <a:pt x="230" y="300"/>
                    <a:pt x="300" y="235"/>
                    <a:pt x="300" y="153"/>
                  </a:cubicBezTo>
                  <a:cubicBezTo>
                    <a:pt x="300" y="67"/>
                    <a:pt x="230" y="9"/>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2"/>
            <p:cNvSpPr/>
            <p:nvPr/>
          </p:nvSpPr>
          <p:spPr>
            <a:xfrm>
              <a:off x="2546100" y="4066050"/>
              <a:ext cx="4125" cy="4125"/>
            </a:xfrm>
            <a:custGeom>
              <a:avLst/>
              <a:gdLst/>
              <a:ahLst/>
              <a:cxnLst/>
              <a:rect l="l" t="t" r="r" b="b"/>
              <a:pathLst>
                <a:path w="165" h="165" extrusionOk="0">
                  <a:moveTo>
                    <a:pt x="82" y="1"/>
                  </a:moveTo>
                  <a:cubicBezTo>
                    <a:pt x="37" y="1"/>
                    <a:pt x="0" y="37"/>
                    <a:pt x="0" y="83"/>
                  </a:cubicBezTo>
                  <a:cubicBezTo>
                    <a:pt x="0" y="128"/>
                    <a:pt x="37" y="165"/>
                    <a:pt x="82" y="165"/>
                  </a:cubicBezTo>
                  <a:cubicBezTo>
                    <a:pt x="128" y="165"/>
                    <a:pt x="165" y="128"/>
                    <a:pt x="165" y="83"/>
                  </a:cubicBezTo>
                  <a:cubicBezTo>
                    <a:pt x="165" y="37"/>
                    <a:pt x="128"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2"/>
            <p:cNvSpPr/>
            <p:nvPr/>
          </p:nvSpPr>
          <p:spPr>
            <a:xfrm>
              <a:off x="2446550" y="4054875"/>
              <a:ext cx="3325" cy="3400"/>
            </a:xfrm>
            <a:custGeom>
              <a:avLst/>
              <a:gdLst/>
              <a:ahLst/>
              <a:cxnLst/>
              <a:rect l="l" t="t" r="r" b="b"/>
              <a:pathLst>
                <a:path w="133" h="136" extrusionOk="0">
                  <a:moveTo>
                    <a:pt x="66" y="1"/>
                  </a:moveTo>
                  <a:cubicBezTo>
                    <a:pt x="30" y="1"/>
                    <a:pt x="1" y="33"/>
                    <a:pt x="1" y="70"/>
                  </a:cubicBezTo>
                  <a:cubicBezTo>
                    <a:pt x="1" y="103"/>
                    <a:pt x="30" y="136"/>
                    <a:pt x="66" y="136"/>
                  </a:cubicBezTo>
                  <a:cubicBezTo>
                    <a:pt x="103" y="136"/>
                    <a:pt x="132" y="103"/>
                    <a:pt x="132" y="70"/>
                  </a:cubicBezTo>
                  <a:cubicBezTo>
                    <a:pt x="132" y="33"/>
                    <a:pt x="103" y="1"/>
                    <a:pt x="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2"/>
            <p:cNvSpPr/>
            <p:nvPr/>
          </p:nvSpPr>
          <p:spPr>
            <a:xfrm>
              <a:off x="2407700" y="4061550"/>
              <a:ext cx="7925" cy="8000"/>
            </a:xfrm>
            <a:custGeom>
              <a:avLst/>
              <a:gdLst/>
              <a:ahLst/>
              <a:cxnLst/>
              <a:rect l="l" t="t" r="r" b="b"/>
              <a:pathLst>
                <a:path w="317" h="320" extrusionOk="0">
                  <a:moveTo>
                    <a:pt x="161" y="0"/>
                  </a:moveTo>
                  <a:cubicBezTo>
                    <a:pt x="70" y="0"/>
                    <a:pt x="1" y="74"/>
                    <a:pt x="1" y="160"/>
                  </a:cubicBezTo>
                  <a:cubicBezTo>
                    <a:pt x="1" y="246"/>
                    <a:pt x="70" y="320"/>
                    <a:pt x="161" y="320"/>
                  </a:cubicBezTo>
                  <a:cubicBezTo>
                    <a:pt x="247" y="320"/>
                    <a:pt x="317" y="246"/>
                    <a:pt x="317" y="160"/>
                  </a:cubicBezTo>
                  <a:cubicBezTo>
                    <a:pt x="317" y="74"/>
                    <a:pt x="247" y="0"/>
                    <a:pt x="1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2"/>
            <p:cNvSpPr/>
            <p:nvPr/>
          </p:nvSpPr>
          <p:spPr>
            <a:xfrm>
              <a:off x="2376125" y="4034775"/>
              <a:ext cx="3625" cy="3625"/>
            </a:xfrm>
            <a:custGeom>
              <a:avLst/>
              <a:gdLst/>
              <a:ahLst/>
              <a:cxnLst/>
              <a:rect l="l" t="t" r="r" b="b"/>
              <a:pathLst>
                <a:path w="145" h="145" extrusionOk="0">
                  <a:moveTo>
                    <a:pt x="80" y="1"/>
                  </a:moveTo>
                  <a:cubicBezTo>
                    <a:pt x="78" y="1"/>
                    <a:pt x="76" y="1"/>
                    <a:pt x="75" y="1"/>
                  </a:cubicBezTo>
                  <a:cubicBezTo>
                    <a:pt x="34" y="1"/>
                    <a:pt x="1" y="34"/>
                    <a:pt x="1" y="75"/>
                  </a:cubicBezTo>
                  <a:cubicBezTo>
                    <a:pt x="1" y="116"/>
                    <a:pt x="34" y="144"/>
                    <a:pt x="75" y="144"/>
                  </a:cubicBezTo>
                  <a:cubicBezTo>
                    <a:pt x="116" y="144"/>
                    <a:pt x="144" y="116"/>
                    <a:pt x="144" y="75"/>
                  </a:cubicBezTo>
                  <a:cubicBezTo>
                    <a:pt x="144" y="36"/>
                    <a:pt x="115" y="1"/>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2"/>
            <p:cNvSpPr/>
            <p:nvPr/>
          </p:nvSpPr>
          <p:spPr>
            <a:xfrm>
              <a:off x="2354000" y="4064925"/>
              <a:ext cx="1050" cy="1050"/>
            </a:xfrm>
            <a:custGeom>
              <a:avLst/>
              <a:gdLst/>
              <a:ahLst/>
              <a:cxnLst/>
              <a:rect l="l" t="t" r="r" b="b"/>
              <a:pathLst>
                <a:path w="42" h="42" extrusionOk="0">
                  <a:moveTo>
                    <a:pt x="21" y="0"/>
                  </a:moveTo>
                  <a:cubicBezTo>
                    <a:pt x="12" y="0"/>
                    <a:pt x="0" y="9"/>
                    <a:pt x="0" y="21"/>
                  </a:cubicBezTo>
                  <a:cubicBezTo>
                    <a:pt x="0" y="29"/>
                    <a:pt x="12" y="41"/>
                    <a:pt x="21" y="41"/>
                  </a:cubicBezTo>
                  <a:cubicBezTo>
                    <a:pt x="33" y="41"/>
                    <a:pt x="41" y="29"/>
                    <a:pt x="41" y="21"/>
                  </a:cubicBezTo>
                  <a:cubicBezTo>
                    <a:pt x="41" y="9"/>
                    <a:pt x="33"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2"/>
            <p:cNvSpPr/>
            <p:nvPr/>
          </p:nvSpPr>
          <p:spPr>
            <a:xfrm>
              <a:off x="2339525" y="4041550"/>
              <a:ext cx="1575" cy="1550"/>
            </a:xfrm>
            <a:custGeom>
              <a:avLst/>
              <a:gdLst/>
              <a:ahLst/>
              <a:cxnLst/>
              <a:rect l="l" t="t" r="r" b="b"/>
              <a:pathLst>
                <a:path w="63" h="62" extrusionOk="0">
                  <a:moveTo>
                    <a:pt x="30" y="1"/>
                  </a:moveTo>
                  <a:cubicBezTo>
                    <a:pt x="17" y="1"/>
                    <a:pt x="1" y="17"/>
                    <a:pt x="1" y="33"/>
                  </a:cubicBezTo>
                  <a:cubicBezTo>
                    <a:pt x="1" y="46"/>
                    <a:pt x="17" y="62"/>
                    <a:pt x="30" y="62"/>
                  </a:cubicBezTo>
                  <a:cubicBezTo>
                    <a:pt x="46" y="62"/>
                    <a:pt x="62" y="50"/>
                    <a:pt x="62" y="33"/>
                  </a:cubicBezTo>
                  <a:cubicBezTo>
                    <a:pt x="62" y="17"/>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2"/>
            <p:cNvSpPr/>
            <p:nvPr/>
          </p:nvSpPr>
          <p:spPr>
            <a:xfrm>
              <a:off x="2277525" y="4113525"/>
              <a:ext cx="3600" cy="3600"/>
            </a:xfrm>
            <a:custGeom>
              <a:avLst/>
              <a:gdLst/>
              <a:ahLst/>
              <a:cxnLst/>
              <a:rect l="l" t="t" r="r" b="b"/>
              <a:pathLst>
                <a:path w="144" h="144" extrusionOk="0">
                  <a:moveTo>
                    <a:pt x="70" y="0"/>
                  </a:moveTo>
                  <a:cubicBezTo>
                    <a:pt x="29" y="0"/>
                    <a:pt x="0" y="29"/>
                    <a:pt x="0" y="70"/>
                  </a:cubicBezTo>
                  <a:cubicBezTo>
                    <a:pt x="0" y="111"/>
                    <a:pt x="29" y="144"/>
                    <a:pt x="70" y="144"/>
                  </a:cubicBezTo>
                  <a:cubicBezTo>
                    <a:pt x="111" y="144"/>
                    <a:pt x="144" y="111"/>
                    <a:pt x="144" y="70"/>
                  </a:cubicBezTo>
                  <a:cubicBezTo>
                    <a:pt x="144" y="29"/>
                    <a:pt x="111" y="0"/>
                    <a:pt x="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2"/>
            <p:cNvSpPr/>
            <p:nvPr/>
          </p:nvSpPr>
          <p:spPr>
            <a:xfrm>
              <a:off x="2287450" y="4024750"/>
              <a:ext cx="7725" cy="7700"/>
            </a:xfrm>
            <a:custGeom>
              <a:avLst/>
              <a:gdLst/>
              <a:ahLst/>
              <a:cxnLst/>
              <a:rect l="l" t="t" r="r" b="b"/>
              <a:pathLst>
                <a:path w="309" h="308" extrusionOk="0">
                  <a:moveTo>
                    <a:pt x="157" y="0"/>
                  </a:moveTo>
                  <a:cubicBezTo>
                    <a:pt x="71" y="0"/>
                    <a:pt x="1" y="70"/>
                    <a:pt x="1" y="156"/>
                  </a:cubicBezTo>
                  <a:cubicBezTo>
                    <a:pt x="1" y="242"/>
                    <a:pt x="71" y="308"/>
                    <a:pt x="157" y="308"/>
                  </a:cubicBezTo>
                  <a:cubicBezTo>
                    <a:pt x="243" y="308"/>
                    <a:pt x="308" y="242"/>
                    <a:pt x="308" y="156"/>
                  </a:cubicBezTo>
                  <a:cubicBezTo>
                    <a:pt x="308" y="74"/>
                    <a:pt x="239" y="0"/>
                    <a:pt x="1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2"/>
            <p:cNvSpPr/>
            <p:nvPr/>
          </p:nvSpPr>
          <p:spPr>
            <a:xfrm>
              <a:off x="2277525" y="3974700"/>
              <a:ext cx="2575" cy="2600"/>
            </a:xfrm>
            <a:custGeom>
              <a:avLst/>
              <a:gdLst/>
              <a:ahLst/>
              <a:cxnLst/>
              <a:rect l="l" t="t" r="r" b="b"/>
              <a:pathLst>
                <a:path w="103" h="104" extrusionOk="0">
                  <a:moveTo>
                    <a:pt x="49" y="1"/>
                  </a:moveTo>
                  <a:cubicBezTo>
                    <a:pt x="21" y="1"/>
                    <a:pt x="0" y="21"/>
                    <a:pt x="0" y="50"/>
                  </a:cubicBezTo>
                  <a:cubicBezTo>
                    <a:pt x="0" y="83"/>
                    <a:pt x="25" y="103"/>
                    <a:pt x="49" y="103"/>
                  </a:cubicBezTo>
                  <a:cubicBezTo>
                    <a:pt x="82" y="103"/>
                    <a:pt x="103" y="79"/>
                    <a:pt x="103" y="50"/>
                  </a:cubicBezTo>
                  <a:cubicBezTo>
                    <a:pt x="103" y="26"/>
                    <a:pt x="82" y="1"/>
                    <a:pt x="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2"/>
            <p:cNvSpPr/>
            <p:nvPr/>
          </p:nvSpPr>
          <p:spPr>
            <a:xfrm>
              <a:off x="2159625" y="3915150"/>
              <a:ext cx="6175" cy="6175"/>
            </a:xfrm>
            <a:custGeom>
              <a:avLst/>
              <a:gdLst/>
              <a:ahLst/>
              <a:cxnLst/>
              <a:rect l="l" t="t" r="r" b="b"/>
              <a:pathLst>
                <a:path w="247" h="247" extrusionOk="0">
                  <a:moveTo>
                    <a:pt x="123" y="1"/>
                  </a:moveTo>
                  <a:cubicBezTo>
                    <a:pt x="54" y="1"/>
                    <a:pt x="0" y="54"/>
                    <a:pt x="0" y="124"/>
                  </a:cubicBezTo>
                  <a:cubicBezTo>
                    <a:pt x="0" y="189"/>
                    <a:pt x="58" y="247"/>
                    <a:pt x="123" y="247"/>
                  </a:cubicBezTo>
                  <a:cubicBezTo>
                    <a:pt x="189" y="247"/>
                    <a:pt x="246" y="189"/>
                    <a:pt x="246" y="124"/>
                  </a:cubicBezTo>
                  <a:cubicBezTo>
                    <a:pt x="246" y="54"/>
                    <a:pt x="193" y="5"/>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2"/>
            <p:cNvSpPr/>
            <p:nvPr/>
          </p:nvSpPr>
          <p:spPr>
            <a:xfrm>
              <a:off x="1906425" y="4150100"/>
              <a:ext cx="3100" cy="3100"/>
            </a:xfrm>
            <a:custGeom>
              <a:avLst/>
              <a:gdLst/>
              <a:ahLst/>
              <a:cxnLst/>
              <a:rect l="l" t="t" r="r" b="b"/>
              <a:pathLst>
                <a:path w="124" h="124" extrusionOk="0">
                  <a:moveTo>
                    <a:pt x="62" y="1"/>
                  </a:moveTo>
                  <a:cubicBezTo>
                    <a:pt x="25" y="1"/>
                    <a:pt x="0" y="30"/>
                    <a:pt x="0" y="62"/>
                  </a:cubicBezTo>
                  <a:cubicBezTo>
                    <a:pt x="0" y="95"/>
                    <a:pt x="25" y="124"/>
                    <a:pt x="62" y="124"/>
                  </a:cubicBezTo>
                  <a:cubicBezTo>
                    <a:pt x="94" y="124"/>
                    <a:pt x="123" y="95"/>
                    <a:pt x="123" y="62"/>
                  </a:cubicBezTo>
                  <a:cubicBezTo>
                    <a:pt x="123" y="30"/>
                    <a:pt x="94" y="1"/>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2"/>
            <p:cNvSpPr/>
            <p:nvPr/>
          </p:nvSpPr>
          <p:spPr>
            <a:xfrm>
              <a:off x="2172550" y="3987625"/>
              <a:ext cx="6175" cy="6175"/>
            </a:xfrm>
            <a:custGeom>
              <a:avLst/>
              <a:gdLst/>
              <a:ahLst/>
              <a:cxnLst/>
              <a:rect l="l" t="t" r="r" b="b"/>
              <a:pathLst>
                <a:path w="247" h="247" extrusionOk="0">
                  <a:moveTo>
                    <a:pt x="123" y="1"/>
                  </a:moveTo>
                  <a:cubicBezTo>
                    <a:pt x="58" y="1"/>
                    <a:pt x="0" y="58"/>
                    <a:pt x="0" y="124"/>
                  </a:cubicBezTo>
                  <a:cubicBezTo>
                    <a:pt x="0" y="189"/>
                    <a:pt x="58" y="247"/>
                    <a:pt x="123" y="247"/>
                  </a:cubicBezTo>
                  <a:cubicBezTo>
                    <a:pt x="189" y="247"/>
                    <a:pt x="246" y="189"/>
                    <a:pt x="246" y="124"/>
                  </a:cubicBezTo>
                  <a:cubicBezTo>
                    <a:pt x="246" y="58"/>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2"/>
            <p:cNvSpPr/>
            <p:nvPr/>
          </p:nvSpPr>
          <p:spPr>
            <a:xfrm>
              <a:off x="2060700" y="3961500"/>
              <a:ext cx="5150" cy="5150"/>
            </a:xfrm>
            <a:custGeom>
              <a:avLst/>
              <a:gdLst/>
              <a:ahLst/>
              <a:cxnLst/>
              <a:rect l="l" t="t" r="r" b="b"/>
              <a:pathLst>
                <a:path w="206" h="206" extrusionOk="0">
                  <a:moveTo>
                    <a:pt x="103" y="0"/>
                  </a:moveTo>
                  <a:cubicBezTo>
                    <a:pt x="46" y="0"/>
                    <a:pt x="0" y="45"/>
                    <a:pt x="0" y="103"/>
                  </a:cubicBezTo>
                  <a:cubicBezTo>
                    <a:pt x="0" y="160"/>
                    <a:pt x="46" y="205"/>
                    <a:pt x="103" y="205"/>
                  </a:cubicBezTo>
                  <a:cubicBezTo>
                    <a:pt x="160" y="205"/>
                    <a:pt x="205" y="160"/>
                    <a:pt x="205" y="103"/>
                  </a:cubicBezTo>
                  <a:cubicBezTo>
                    <a:pt x="205" y="45"/>
                    <a:pt x="160" y="4"/>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2"/>
            <p:cNvSpPr/>
            <p:nvPr/>
          </p:nvSpPr>
          <p:spPr>
            <a:xfrm>
              <a:off x="2015275" y="3851600"/>
              <a:ext cx="3625" cy="3600"/>
            </a:xfrm>
            <a:custGeom>
              <a:avLst/>
              <a:gdLst/>
              <a:ahLst/>
              <a:cxnLst/>
              <a:rect l="l" t="t" r="r" b="b"/>
              <a:pathLst>
                <a:path w="145" h="144" extrusionOk="0">
                  <a:moveTo>
                    <a:pt x="75" y="0"/>
                  </a:moveTo>
                  <a:cubicBezTo>
                    <a:pt x="34" y="0"/>
                    <a:pt x="1" y="29"/>
                    <a:pt x="1" y="70"/>
                  </a:cubicBezTo>
                  <a:cubicBezTo>
                    <a:pt x="1" y="111"/>
                    <a:pt x="34" y="144"/>
                    <a:pt x="75" y="144"/>
                  </a:cubicBezTo>
                  <a:cubicBezTo>
                    <a:pt x="116" y="144"/>
                    <a:pt x="144" y="111"/>
                    <a:pt x="144" y="70"/>
                  </a:cubicBezTo>
                  <a:cubicBezTo>
                    <a:pt x="144" y="33"/>
                    <a:pt x="116" y="0"/>
                    <a:pt x="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2"/>
            <p:cNvSpPr/>
            <p:nvPr/>
          </p:nvSpPr>
          <p:spPr>
            <a:xfrm>
              <a:off x="2016200" y="3908175"/>
              <a:ext cx="7725" cy="7725"/>
            </a:xfrm>
            <a:custGeom>
              <a:avLst/>
              <a:gdLst/>
              <a:ahLst/>
              <a:cxnLst/>
              <a:rect l="l" t="t" r="r" b="b"/>
              <a:pathLst>
                <a:path w="309" h="309" extrusionOk="0">
                  <a:moveTo>
                    <a:pt x="157" y="1"/>
                  </a:moveTo>
                  <a:cubicBezTo>
                    <a:pt x="75" y="1"/>
                    <a:pt x="1" y="66"/>
                    <a:pt x="1" y="152"/>
                  </a:cubicBezTo>
                  <a:cubicBezTo>
                    <a:pt x="1" y="234"/>
                    <a:pt x="66" y="308"/>
                    <a:pt x="157" y="308"/>
                  </a:cubicBezTo>
                  <a:cubicBezTo>
                    <a:pt x="235" y="308"/>
                    <a:pt x="308" y="243"/>
                    <a:pt x="308" y="152"/>
                  </a:cubicBezTo>
                  <a:cubicBezTo>
                    <a:pt x="308" y="66"/>
                    <a:pt x="239" y="1"/>
                    <a:pt x="1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2"/>
            <p:cNvSpPr/>
            <p:nvPr/>
          </p:nvSpPr>
          <p:spPr>
            <a:xfrm>
              <a:off x="1980625" y="3942425"/>
              <a:ext cx="4125" cy="4125"/>
            </a:xfrm>
            <a:custGeom>
              <a:avLst/>
              <a:gdLst/>
              <a:ahLst/>
              <a:cxnLst/>
              <a:rect l="l" t="t" r="r" b="b"/>
              <a:pathLst>
                <a:path w="165" h="165" extrusionOk="0">
                  <a:moveTo>
                    <a:pt x="83" y="0"/>
                  </a:moveTo>
                  <a:cubicBezTo>
                    <a:pt x="34" y="0"/>
                    <a:pt x="1" y="37"/>
                    <a:pt x="1" y="82"/>
                  </a:cubicBezTo>
                  <a:cubicBezTo>
                    <a:pt x="1" y="127"/>
                    <a:pt x="34" y="164"/>
                    <a:pt x="83" y="164"/>
                  </a:cubicBezTo>
                  <a:cubicBezTo>
                    <a:pt x="128" y="164"/>
                    <a:pt x="165" y="127"/>
                    <a:pt x="165" y="82"/>
                  </a:cubicBezTo>
                  <a:cubicBezTo>
                    <a:pt x="165" y="37"/>
                    <a:pt x="128" y="0"/>
                    <a:pt x="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2"/>
            <p:cNvSpPr/>
            <p:nvPr/>
          </p:nvSpPr>
          <p:spPr>
            <a:xfrm>
              <a:off x="1932750" y="3959525"/>
              <a:ext cx="5475" cy="5475"/>
            </a:xfrm>
            <a:custGeom>
              <a:avLst/>
              <a:gdLst/>
              <a:ahLst/>
              <a:cxnLst/>
              <a:rect l="l" t="t" r="r" b="b"/>
              <a:pathLst>
                <a:path w="219" h="219" extrusionOk="0">
                  <a:moveTo>
                    <a:pt x="118" y="1"/>
                  </a:moveTo>
                  <a:cubicBezTo>
                    <a:pt x="116" y="1"/>
                    <a:pt x="114" y="1"/>
                    <a:pt x="112" y="1"/>
                  </a:cubicBezTo>
                  <a:cubicBezTo>
                    <a:pt x="54" y="1"/>
                    <a:pt x="1" y="54"/>
                    <a:pt x="1" y="112"/>
                  </a:cubicBezTo>
                  <a:cubicBezTo>
                    <a:pt x="1" y="165"/>
                    <a:pt x="50" y="218"/>
                    <a:pt x="112" y="218"/>
                  </a:cubicBezTo>
                  <a:cubicBezTo>
                    <a:pt x="165" y="218"/>
                    <a:pt x="218" y="173"/>
                    <a:pt x="218" y="112"/>
                  </a:cubicBezTo>
                  <a:cubicBezTo>
                    <a:pt x="218" y="49"/>
                    <a:pt x="169" y="1"/>
                    <a:pt x="1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2"/>
            <p:cNvSpPr/>
            <p:nvPr/>
          </p:nvSpPr>
          <p:spPr>
            <a:xfrm>
              <a:off x="1848700" y="3962300"/>
              <a:ext cx="4950" cy="4850"/>
            </a:xfrm>
            <a:custGeom>
              <a:avLst/>
              <a:gdLst/>
              <a:ahLst/>
              <a:cxnLst/>
              <a:rect l="l" t="t" r="r" b="b"/>
              <a:pathLst>
                <a:path w="198" h="194" extrusionOk="0">
                  <a:moveTo>
                    <a:pt x="99" y="1"/>
                  </a:moveTo>
                  <a:cubicBezTo>
                    <a:pt x="50" y="1"/>
                    <a:pt x="1" y="42"/>
                    <a:pt x="1" y="95"/>
                  </a:cubicBezTo>
                  <a:cubicBezTo>
                    <a:pt x="1" y="148"/>
                    <a:pt x="42" y="194"/>
                    <a:pt x="99" y="194"/>
                  </a:cubicBezTo>
                  <a:cubicBezTo>
                    <a:pt x="152" y="194"/>
                    <a:pt x="197" y="153"/>
                    <a:pt x="197" y="95"/>
                  </a:cubicBezTo>
                  <a:cubicBezTo>
                    <a:pt x="197" y="38"/>
                    <a:pt x="152"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2"/>
            <p:cNvSpPr/>
            <p:nvPr/>
          </p:nvSpPr>
          <p:spPr>
            <a:xfrm>
              <a:off x="1847975" y="4095775"/>
              <a:ext cx="3825" cy="3925"/>
            </a:xfrm>
            <a:custGeom>
              <a:avLst/>
              <a:gdLst/>
              <a:ahLst/>
              <a:cxnLst/>
              <a:rect l="l" t="t" r="r" b="b"/>
              <a:pathLst>
                <a:path w="153" h="157" extrusionOk="0">
                  <a:moveTo>
                    <a:pt x="85" y="0"/>
                  </a:moveTo>
                  <a:cubicBezTo>
                    <a:pt x="83" y="0"/>
                    <a:pt x="81" y="0"/>
                    <a:pt x="79" y="1"/>
                  </a:cubicBezTo>
                  <a:cubicBezTo>
                    <a:pt x="38" y="1"/>
                    <a:pt x="1" y="29"/>
                    <a:pt x="1" y="79"/>
                  </a:cubicBezTo>
                  <a:cubicBezTo>
                    <a:pt x="1" y="120"/>
                    <a:pt x="30" y="156"/>
                    <a:pt x="79" y="156"/>
                  </a:cubicBezTo>
                  <a:cubicBezTo>
                    <a:pt x="116" y="156"/>
                    <a:pt x="153" y="124"/>
                    <a:pt x="153" y="79"/>
                  </a:cubicBezTo>
                  <a:cubicBezTo>
                    <a:pt x="153" y="32"/>
                    <a:pt x="120"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2"/>
            <p:cNvSpPr/>
            <p:nvPr/>
          </p:nvSpPr>
          <p:spPr>
            <a:xfrm>
              <a:off x="1755925" y="4119875"/>
              <a:ext cx="1875" cy="1750"/>
            </a:xfrm>
            <a:custGeom>
              <a:avLst/>
              <a:gdLst/>
              <a:ahLst/>
              <a:cxnLst/>
              <a:rect l="l" t="t" r="r" b="b"/>
              <a:pathLst>
                <a:path w="75" h="70" extrusionOk="0">
                  <a:moveTo>
                    <a:pt x="37" y="0"/>
                  </a:moveTo>
                  <a:cubicBezTo>
                    <a:pt x="17" y="0"/>
                    <a:pt x="1" y="17"/>
                    <a:pt x="1" y="37"/>
                  </a:cubicBezTo>
                  <a:cubicBezTo>
                    <a:pt x="1" y="58"/>
                    <a:pt x="17" y="70"/>
                    <a:pt x="37" y="70"/>
                  </a:cubicBezTo>
                  <a:cubicBezTo>
                    <a:pt x="58" y="70"/>
                    <a:pt x="74" y="58"/>
                    <a:pt x="74" y="37"/>
                  </a:cubicBezTo>
                  <a:cubicBezTo>
                    <a:pt x="74" y="21"/>
                    <a:pt x="58"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2"/>
            <p:cNvSpPr/>
            <p:nvPr/>
          </p:nvSpPr>
          <p:spPr>
            <a:xfrm>
              <a:off x="1771600" y="4006175"/>
              <a:ext cx="1575" cy="1575"/>
            </a:xfrm>
            <a:custGeom>
              <a:avLst/>
              <a:gdLst/>
              <a:ahLst/>
              <a:cxnLst/>
              <a:rect l="l" t="t" r="r" b="b"/>
              <a:pathLst>
                <a:path w="63" h="63" extrusionOk="0">
                  <a:moveTo>
                    <a:pt x="30" y="1"/>
                  </a:moveTo>
                  <a:cubicBezTo>
                    <a:pt x="17" y="1"/>
                    <a:pt x="1" y="17"/>
                    <a:pt x="1" y="34"/>
                  </a:cubicBezTo>
                  <a:cubicBezTo>
                    <a:pt x="1" y="50"/>
                    <a:pt x="17" y="62"/>
                    <a:pt x="30" y="62"/>
                  </a:cubicBezTo>
                  <a:cubicBezTo>
                    <a:pt x="46" y="62"/>
                    <a:pt x="62" y="50"/>
                    <a:pt x="62" y="34"/>
                  </a:cubicBezTo>
                  <a:cubicBezTo>
                    <a:pt x="62" y="13"/>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2"/>
            <p:cNvSpPr/>
            <p:nvPr/>
          </p:nvSpPr>
          <p:spPr>
            <a:xfrm>
              <a:off x="1733575" y="3975225"/>
              <a:ext cx="7725" cy="7700"/>
            </a:xfrm>
            <a:custGeom>
              <a:avLst/>
              <a:gdLst/>
              <a:ahLst/>
              <a:cxnLst/>
              <a:rect l="l" t="t" r="r" b="b"/>
              <a:pathLst>
                <a:path w="309" h="308" extrusionOk="0">
                  <a:moveTo>
                    <a:pt x="152" y="0"/>
                  </a:moveTo>
                  <a:cubicBezTo>
                    <a:pt x="66" y="0"/>
                    <a:pt x="1" y="70"/>
                    <a:pt x="1" y="152"/>
                  </a:cubicBezTo>
                  <a:cubicBezTo>
                    <a:pt x="1" y="238"/>
                    <a:pt x="66" y="308"/>
                    <a:pt x="152" y="308"/>
                  </a:cubicBezTo>
                  <a:cubicBezTo>
                    <a:pt x="238" y="308"/>
                    <a:pt x="308" y="238"/>
                    <a:pt x="308" y="152"/>
                  </a:cubicBezTo>
                  <a:cubicBezTo>
                    <a:pt x="308" y="70"/>
                    <a:pt x="238" y="0"/>
                    <a:pt x="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2"/>
            <p:cNvSpPr/>
            <p:nvPr/>
          </p:nvSpPr>
          <p:spPr>
            <a:xfrm>
              <a:off x="1760325" y="4037150"/>
              <a:ext cx="3325" cy="3300"/>
            </a:xfrm>
            <a:custGeom>
              <a:avLst/>
              <a:gdLst/>
              <a:ahLst/>
              <a:cxnLst/>
              <a:rect l="l" t="t" r="r" b="b"/>
              <a:pathLst>
                <a:path w="133" h="132" extrusionOk="0">
                  <a:moveTo>
                    <a:pt x="66" y="0"/>
                  </a:moveTo>
                  <a:cubicBezTo>
                    <a:pt x="30" y="0"/>
                    <a:pt x="1" y="29"/>
                    <a:pt x="1" y="66"/>
                  </a:cubicBezTo>
                  <a:cubicBezTo>
                    <a:pt x="1" y="103"/>
                    <a:pt x="30" y="131"/>
                    <a:pt x="66" y="131"/>
                  </a:cubicBezTo>
                  <a:cubicBezTo>
                    <a:pt x="103" y="131"/>
                    <a:pt x="132" y="103"/>
                    <a:pt x="132" y="66"/>
                  </a:cubicBezTo>
                  <a:cubicBezTo>
                    <a:pt x="132" y="29"/>
                    <a:pt x="103" y="0"/>
                    <a:pt x="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2"/>
            <p:cNvSpPr/>
            <p:nvPr/>
          </p:nvSpPr>
          <p:spPr>
            <a:xfrm>
              <a:off x="1652900" y="4030075"/>
              <a:ext cx="6700" cy="6675"/>
            </a:xfrm>
            <a:custGeom>
              <a:avLst/>
              <a:gdLst/>
              <a:ahLst/>
              <a:cxnLst/>
              <a:rect l="l" t="t" r="r" b="b"/>
              <a:pathLst>
                <a:path w="268" h="267" extrusionOk="0">
                  <a:moveTo>
                    <a:pt x="136" y="0"/>
                  </a:moveTo>
                  <a:cubicBezTo>
                    <a:pt x="62" y="0"/>
                    <a:pt x="1" y="58"/>
                    <a:pt x="1" y="131"/>
                  </a:cubicBezTo>
                  <a:cubicBezTo>
                    <a:pt x="1" y="205"/>
                    <a:pt x="58" y="267"/>
                    <a:pt x="136" y="267"/>
                  </a:cubicBezTo>
                  <a:cubicBezTo>
                    <a:pt x="206" y="267"/>
                    <a:pt x="267" y="209"/>
                    <a:pt x="267" y="131"/>
                  </a:cubicBezTo>
                  <a:cubicBezTo>
                    <a:pt x="267" y="58"/>
                    <a:pt x="206" y="0"/>
                    <a:pt x="1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2"/>
            <p:cNvSpPr/>
            <p:nvPr/>
          </p:nvSpPr>
          <p:spPr>
            <a:xfrm>
              <a:off x="1676900" y="4160875"/>
              <a:ext cx="6175" cy="6175"/>
            </a:xfrm>
            <a:custGeom>
              <a:avLst/>
              <a:gdLst/>
              <a:ahLst/>
              <a:cxnLst/>
              <a:rect l="l" t="t" r="r" b="b"/>
              <a:pathLst>
                <a:path w="247" h="247" extrusionOk="0">
                  <a:moveTo>
                    <a:pt x="123" y="1"/>
                  </a:moveTo>
                  <a:cubicBezTo>
                    <a:pt x="53" y="1"/>
                    <a:pt x="0" y="54"/>
                    <a:pt x="0" y="124"/>
                  </a:cubicBezTo>
                  <a:cubicBezTo>
                    <a:pt x="0" y="193"/>
                    <a:pt x="53" y="247"/>
                    <a:pt x="123" y="247"/>
                  </a:cubicBezTo>
                  <a:cubicBezTo>
                    <a:pt x="193" y="247"/>
                    <a:pt x="246" y="193"/>
                    <a:pt x="246" y="124"/>
                  </a:cubicBezTo>
                  <a:cubicBezTo>
                    <a:pt x="246" y="54"/>
                    <a:pt x="193"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2"/>
            <p:cNvSpPr/>
            <p:nvPr/>
          </p:nvSpPr>
          <p:spPr>
            <a:xfrm>
              <a:off x="1592925" y="4074250"/>
              <a:ext cx="850" cy="850"/>
            </a:xfrm>
            <a:custGeom>
              <a:avLst/>
              <a:gdLst/>
              <a:ahLst/>
              <a:cxnLst/>
              <a:rect l="l" t="t" r="r" b="b"/>
              <a:pathLst>
                <a:path w="34" h="34" extrusionOk="0">
                  <a:moveTo>
                    <a:pt x="17" y="1"/>
                  </a:moveTo>
                  <a:cubicBezTo>
                    <a:pt x="9" y="1"/>
                    <a:pt x="1" y="9"/>
                    <a:pt x="1" y="17"/>
                  </a:cubicBezTo>
                  <a:cubicBezTo>
                    <a:pt x="1" y="25"/>
                    <a:pt x="9" y="33"/>
                    <a:pt x="17" y="33"/>
                  </a:cubicBezTo>
                  <a:cubicBezTo>
                    <a:pt x="25" y="33"/>
                    <a:pt x="33" y="25"/>
                    <a:pt x="33" y="17"/>
                  </a:cubicBezTo>
                  <a:cubicBezTo>
                    <a:pt x="33" y="9"/>
                    <a:pt x="25" y="1"/>
                    <a:pt x="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2"/>
            <p:cNvSpPr/>
            <p:nvPr/>
          </p:nvSpPr>
          <p:spPr>
            <a:xfrm>
              <a:off x="1545675" y="4003725"/>
              <a:ext cx="7925" cy="8025"/>
            </a:xfrm>
            <a:custGeom>
              <a:avLst/>
              <a:gdLst/>
              <a:ahLst/>
              <a:cxnLst/>
              <a:rect l="l" t="t" r="r" b="b"/>
              <a:pathLst>
                <a:path w="317" h="321" extrusionOk="0">
                  <a:moveTo>
                    <a:pt x="160" y="0"/>
                  </a:moveTo>
                  <a:cubicBezTo>
                    <a:pt x="70" y="0"/>
                    <a:pt x="0" y="74"/>
                    <a:pt x="0" y="160"/>
                  </a:cubicBezTo>
                  <a:cubicBezTo>
                    <a:pt x="0" y="251"/>
                    <a:pt x="70" y="320"/>
                    <a:pt x="160" y="320"/>
                  </a:cubicBezTo>
                  <a:cubicBezTo>
                    <a:pt x="246" y="320"/>
                    <a:pt x="316" y="251"/>
                    <a:pt x="316" y="160"/>
                  </a:cubicBezTo>
                  <a:cubicBezTo>
                    <a:pt x="316" y="74"/>
                    <a:pt x="246"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2"/>
            <p:cNvSpPr/>
            <p:nvPr/>
          </p:nvSpPr>
          <p:spPr>
            <a:xfrm>
              <a:off x="1611575" y="3970100"/>
              <a:ext cx="1775" cy="1775"/>
            </a:xfrm>
            <a:custGeom>
              <a:avLst/>
              <a:gdLst/>
              <a:ahLst/>
              <a:cxnLst/>
              <a:rect l="l" t="t" r="r" b="b"/>
              <a:pathLst>
                <a:path w="71" h="71" extrusionOk="0">
                  <a:moveTo>
                    <a:pt x="34" y="0"/>
                  </a:moveTo>
                  <a:cubicBezTo>
                    <a:pt x="13" y="0"/>
                    <a:pt x="1" y="13"/>
                    <a:pt x="1" y="33"/>
                  </a:cubicBezTo>
                  <a:cubicBezTo>
                    <a:pt x="1" y="54"/>
                    <a:pt x="13" y="70"/>
                    <a:pt x="34" y="70"/>
                  </a:cubicBezTo>
                  <a:cubicBezTo>
                    <a:pt x="54" y="70"/>
                    <a:pt x="71" y="58"/>
                    <a:pt x="71" y="33"/>
                  </a:cubicBezTo>
                  <a:cubicBezTo>
                    <a:pt x="71" y="17"/>
                    <a:pt x="54"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2"/>
            <p:cNvSpPr/>
            <p:nvPr/>
          </p:nvSpPr>
          <p:spPr>
            <a:xfrm>
              <a:off x="1587700" y="3902850"/>
              <a:ext cx="7200" cy="7200"/>
            </a:xfrm>
            <a:custGeom>
              <a:avLst/>
              <a:gdLst/>
              <a:ahLst/>
              <a:cxnLst/>
              <a:rect l="l" t="t" r="r" b="b"/>
              <a:pathLst>
                <a:path w="288" h="288" extrusionOk="0">
                  <a:moveTo>
                    <a:pt x="144" y="1"/>
                  </a:moveTo>
                  <a:cubicBezTo>
                    <a:pt x="66" y="1"/>
                    <a:pt x="1" y="62"/>
                    <a:pt x="1" y="144"/>
                  </a:cubicBezTo>
                  <a:cubicBezTo>
                    <a:pt x="1" y="222"/>
                    <a:pt x="66" y="288"/>
                    <a:pt x="144" y="288"/>
                  </a:cubicBezTo>
                  <a:cubicBezTo>
                    <a:pt x="222"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2"/>
            <p:cNvSpPr/>
            <p:nvPr/>
          </p:nvSpPr>
          <p:spPr>
            <a:xfrm>
              <a:off x="1558275" y="3913400"/>
              <a:ext cx="1575" cy="1575"/>
            </a:xfrm>
            <a:custGeom>
              <a:avLst/>
              <a:gdLst/>
              <a:ahLst/>
              <a:cxnLst/>
              <a:rect l="l" t="t" r="r" b="b"/>
              <a:pathLst>
                <a:path w="63" h="63" extrusionOk="0">
                  <a:moveTo>
                    <a:pt x="29" y="1"/>
                  </a:moveTo>
                  <a:cubicBezTo>
                    <a:pt x="13" y="1"/>
                    <a:pt x="1" y="17"/>
                    <a:pt x="1" y="34"/>
                  </a:cubicBezTo>
                  <a:cubicBezTo>
                    <a:pt x="1" y="46"/>
                    <a:pt x="13" y="62"/>
                    <a:pt x="29" y="62"/>
                  </a:cubicBezTo>
                  <a:cubicBezTo>
                    <a:pt x="46" y="62"/>
                    <a:pt x="62" y="50"/>
                    <a:pt x="62" y="34"/>
                  </a:cubicBezTo>
                  <a:cubicBezTo>
                    <a:pt x="62" y="17"/>
                    <a:pt x="50"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2"/>
            <p:cNvSpPr/>
            <p:nvPr/>
          </p:nvSpPr>
          <p:spPr>
            <a:xfrm>
              <a:off x="1494425" y="3900400"/>
              <a:ext cx="3600" cy="3600"/>
            </a:xfrm>
            <a:custGeom>
              <a:avLst/>
              <a:gdLst/>
              <a:ahLst/>
              <a:cxnLst/>
              <a:rect l="l" t="t" r="r" b="b"/>
              <a:pathLst>
                <a:path w="144" h="144" extrusionOk="0">
                  <a:moveTo>
                    <a:pt x="74" y="0"/>
                  </a:moveTo>
                  <a:cubicBezTo>
                    <a:pt x="33" y="0"/>
                    <a:pt x="0" y="29"/>
                    <a:pt x="0" y="70"/>
                  </a:cubicBezTo>
                  <a:cubicBezTo>
                    <a:pt x="0" y="111"/>
                    <a:pt x="33" y="144"/>
                    <a:pt x="74" y="144"/>
                  </a:cubicBezTo>
                  <a:cubicBezTo>
                    <a:pt x="115" y="144"/>
                    <a:pt x="144" y="111"/>
                    <a:pt x="144" y="70"/>
                  </a:cubicBezTo>
                  <a:cubicBezTo>
                    <a:pt x="144" y="29"/>
                    <a:pt x="115" y="0"/>
                    <a:pt x="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2"/>
            <p:cNvSpPr/>
            <p:nvPr/>
          </p:nvSpPr>
          <p:spPr>
            <a:xfrm>
              <a:off x="1459350" y="3922325"/>
              <a:ext cx="5350" cy="5350"/>
            </a:xfrm>
            <a:custGeom>
              <a:avLst/>
              <a:gdLst/>
              <a:ahLst/>
              <a:cxnLst/>
              <a:rect l="l" t="t" r="r" b="b"/>
              <a:pathLst>
                <a:path w="214" h="214" extrusionOk="0">
                  <a:moveTo>
                    <a:pt x="114" y="0"/>
                  </a:moveTo>
                  <a:cubicBezTo>
                    <a:pt x="111" y="0"/>
                    <a:pt x="109" y="0"/>
                    <a:pt x="107" y="1"/>
                  </a:cubicBezTo>
                  <a:cubicBezTo>
                    <a:pt x="46" y="1"/>
                    <a:pt x="1" y="46"/>
                    <a:pt x="1" y="107"/>
                  </a:cubicBezTo>
                  <a:cubicBezTo>
                    <a:pt x="1" y="169"/>
                    <a:pt x="46" y="214"/>
                    <a:pt x="107" y="214"/>
                  </a:cubicBezTo>
                  <a:cubicBezTo>
                    <a:pt x="169" y="214"/>
                    <a:pt x="214" y="169"/>
                    <a:pt x="214" y="107"/>
                  </a:cubicBezTo>
                  <a:cubicBezTo>
                    <a:pt x="214" y="52"/>
                    <a:pt x="168" y="0"/>
                    <a:pt x="1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2"/>
            <p:cNvSpPr/>
            <p:nvPr/>
          </p:nvSpPr>
          <p:spPr>
            <a:xfrm>
              <a:off x="1437725" y="3933700"/>
              <a:ext cx="4125" cy="4125"/>
            </a:xfrm>
            <a:custGeom>
              <a:avLst/>
              <a:gdLst/>
              <a:ahLst/>
              <a:cxnLst/>
              <a:rect l="l" t="t" r="r" b="b"/>
              <a:pathLst>
                <a:path w="165" h="165" extrusionOk="0">
                  <a:moveTo>
                    <a:pt x="82" y="1"/>
                  </a:moveTo>
                  <a:cubicBezTo>
                    <a:pt x="37" y="1"/>
                    <a:pt x="0" y="38"/>
                    <a:pt x="0" y="83"/>
                  </a:cubicBezTo>
                  <a:cubicBezTo>
                    <a:pt x="0" y="128"/>
                    <a:pt x="37" y="165"/>
                    <a:pt x="82" y="165"/>
                  </a:cubicBezTo>
                  <a:cubicBezTo>
                    <a:pt x="132" y="165"/>
                    <a:pt x="165" y="128"/>
                    <a:pt x="165" y="83"/>
                  </a:cubicBezTo>
                  <a:cubicBezTo>
                    <a:pt x="165" y="38"/>
                    <a:pt x="132"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2"/>
            <p:cNvSpPr/>
            <p:nvPr/>
          </p:nvSpPr>
          <p:spPr>
            <a:xfrm>
              <a:off x="2428100" y="4223300"/>
              <a:ext cx="5350" cy="5350"/>
            </a:xfrm>
            <a:custGeom>
              <a:avLst/>
              <a:gdLst/>
              <a:ahLst/>
              <a:cxnLst/>
              <a:rect l="l" t="t" r="r" b="b"/>
              <a:pathLst>
                <a:path w="214" h="214" extrusionOk="0">
                  <a:moveTo>
                    <a:pt x="107" y="1"/>
                  </a:moveTo>
                  <a:cubicBezTo>
                    <a:pt x="50" y="1"/>
                    <a:pt x="1" y="46"/>
                    <a:pt x="1" y="107"/>
                  </a:cubicBezTo>
                  <a:cubicBezTo>
                    <a:pt x="1" y="165"/>
                    <a:pt x="50" y="214"/>
                    <a:pt x="107" y="214"/>
                  </a:cubicBezTo>
                  <a:cubicBezTo>
                    <a:pt x="165" y="214"/>
                    <a:pt x="214" y="169"/>
                    <a:pt x="214" y="107"/>
                  </a:cubicBezTo>
                  <a:cubicBezTo>
                    <a:pt x="214" y="50"/>
                    <a:pt x="165"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2"/>
            <p:cNvSpPr/>
            <p:nvPr/>
          </p:nvSpPr>
          <p:spPr>
            <a:xfrm>
              <a:off x="2350800" y="4177175"/>
              <a:ext cx="1050" cy="1050"/>
            </a:xfrm>
            <a:custGeom>
              <a:avLst/>
              <a:gdLst/>
              <a:ahLst/>
              <a:cxnLst/>
              <a:rect l="l" t="t" r="r" b="b"/>
              <a:pathLst>
                <a:path w="42" h="42" extrusionOk="0">
                  <a:moveTo>
                    <a:pt x="21" y="0"/>
                  </a:moveTo>
                  <a:cubicBezTo>
                    <a:pt x="9" y="0"/>
                    <a:pt x="1" y="9"/>
                    <a:pt x="1" y="21"/>
                  </a:cubicBezTo>
                  <a:cubicBezTo>
                    <a:pt x="1" y="29"/>
                    <a:pt x="9" y="41"/>
                    <a:pt x="21" y="41"/>
                  </a:cubicBezTo>
                  <a:cubicBezTo>
                    <a:pt x="30" y="41"/>
                    <a:pt x="42" y="29"/>
                    <a:pt x="42" y="21"/>
                  </a:cubicBezTo>
                  <a:cubicBezTo>
                    <a:pt x="42" y="9"/>
                    <a:pt x="38"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2"/>
            <p:cNvSpPr/>
            <p:nvPr/>
          </p:nvSpPr>
          <p:spPr>
            <a:xfrm>
              <a:off x="2304275" y="4193975"/>
              <a:ext cx="6175" cy="6175"/>
            </a:xfrm>
            <a:custGeom>
              <a:avLst/>
              <a:gdLst/>
              <a:ahLst/>
              <a:cxnLst/>
              <a:rect l="l" t="t" r="r" b="b"/>
              <a:pathLst>
                <a:path w="247" h="247" extrusionOk="0">
                  <a:moveTo>
                    <a:pt x="123" y="1"/>
                  </a:moveTo>
                  <a:cubicBezTo>
                    <a:pt x="58" y="1"/>
                    <a:pt x="0" y="54"/>
                    <a:pt x="0" y="124"/>
                  </a:cubicBezTo>
                  <a:cubicBezTo>
                    <a:pt x="0" y="190"/>
                    <a:pt x="58" y="247"/>
                    <a:pt x="123" y="247"/>
                  </a:cubicBezTo>
                  <a:cubicBezTo>
                    <a:pt x="189" y="247"/>
                    <a:pt x="246" y="190"/>
                    <a:pt x="246" y="124"/>
                  </a:cubicBezTo>
                  <a:cubicBezTo>
                    <a:pt x="246" y="54"/>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2"/>
            <p:cNvSpPr/>
            <p:nvPr/>
          </p:nvSpPr>
          <p:spPr>
            <a:xfrm>
              <a:off x="2225650" y="4159950"/>
              <a:ext cx="7900" cy="8025"/>
            </a:xfrm>
            <a:custGeom>
              <a:avLst/>
              <a:gdLst/>
              <a:ahLst/>
              <a:cxnLst/>
              <a:rect l="l" t="t" r="r" b="b"/>
              <a:pathLst>
                <a:path w="316" h="321" extrusionOk="0">
                  <a:moveTo>
                    <a:pt x="156" y="1"/>
                  </a:moveTo>
                  <a:cubicBezTo>
                    <a:pt x="70" y="1"/>
                    <a:pt x="0" y="74"/>
                    <a:pt x="0" y="161"/>
                  </a:cubicBezTo>
                  <a:cubicBezTo>
                    <a:pt x="0" y="247"/>
                    <a:pt x="70" y="320"/>
                    <a:pt x="156" y="320"/>
                  </a:cubicBezTo>
                  <a:cubicBezTo>
                    <a:pt x="246" y="320"/>
                    <a:pt x="316" y="247"/>
                    <a:pt x="316" y="161"/>
                  </a:cubicBezTo>
                  <a:cubicBezTo>
                    <a:pt x="316" y="74"/>
                    <a:pt x="250" y="1"/>
                    <a:pt x="1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2"/>
            <p:cNvSpPr/>
            <p:nvPr/>
          </p:nvSpPr>
          <p:spPr>
            <a:xfrm>
              <a:off x="2258025" y="4018175"/>
              <a:ext cx="2300" cy="2275"/>
            </a:xfrm>
            <a:custGeom>
              <a:avLst/>
              <a:gdLst/>
              <a:ahLst/>
              <a:cxnLst/>
              <a:rect l="l" t="t" r="r" b="b"/>
              <a:pathLst>
                <a:path w="92" h="91" extrusionOk="0">
                  <a:moveTo>
                    <a:pt x="46" y="1"/>
                  </a:moveTo>
                  <a:cubicBezTo>
                    <a:pt x="21" y="1"/>
                    <a:pt x="1" y="21"/>
                    <a:pt x="1" y="46"/>
                  </a:cubicBezTo>
                  <a:cubicBezTo>
                    <a:pt x="1" y="70"/>
                    <a:pt x="21" y="91"/>
                    <a:pt x="46" y="91"/>
                  </a:cubicBezTo>
                  <a:cubicBezTo>
                    <a:pt x="71" y="91"/>
                    <a:pt x="91" y="70"/>
                    <a:pt x="91" y="46"/>
                  </a:cubicBezTo>
                  <a:cubicBezTo>
                    <a:pt x="91"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2"/>
            <p:cNvSpPr/>
            <p:nvPr/>
          </p:nvSpPr>
          <p:spPr>
            <a:xfrm>
              <a:off x="2131325" y="4003000"/>
              <a:ext cx="6375" cy="6375"/>
            </a:xfrm>
            <a:custGeom>
              <a:avLst/>
              <a:gdLst/>
              <a:ahLst/>
              <a:cxnLst/>
              <a:rect l="l" t="t" r="r" b="b"/>
              <a:pathLst>
                <a:path w="255" h="255" extrusionOk="0">
                  <a:moveTo>
                    <a:pt x="128" y="1"/>
                  </a:moveTo>
                  <a:cubicBezTo>
                    <a:pt x="54" y="1"/>
                    <a:pt x="1" y="58"/>
                    <a:pt x="1" y="128"/>
                  </a:cubicBezTo>
                  <a:cubicBezTo>
                    <a:pt x="1" y="202"/>
                    <a:pt x="54" y="255"/>
                    <a:pt x="128" y="255"/>
                  </a:cubicBezTo>
                  <a:cubicBezTo>
                    <a:pt x="198" y="255"/>
                    <a:pt x="255" y="202"/>
                    <a:pt x="255" y="128"/>
                  </a:cubicBezTo>
                  <a:cubicBezTo>
                    <a:pt x="255" y="58"/>
                    <a:pt x="198"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2"/>
            <p:cNvSpPr/>
            <p:nvPr/>
          </p:nvSpPr>
          <p:spPr>
            <a:xfrm>
              <a:off x="1959825" y="4019825"/>
              <a:ext cx="1350" cy="1250"/>
            </a:xfrm>
            <a:custGeom>
              <a:avLst/>
              <a:gdLst/>
              <a:ahLst/>
              <a:cxnLst/>
              <a:rect l="l" t="t" r="r" b="b"/>
              <a:pathLst>
                <a:path w="54" h="50" extrusionOk="0">
                  <a:moveTo>
                    <a:pt x="25" y="0"/>
                  </a:moveTo>
                  <a:cubicBezTo>
                    <a:pt x="13" y="0"/>
                    <a:pt x="1" y="8"/>
                    <a:pt x="1" y="25"/>
                  </a:cubicBezTo>
                  <a:cubicBezTo>
                    <a:pt x="1" y="41"/>
                    <a:pt x="13" y="49"/>
                    <a:pt x="25" y="49"/>
                  </a:cubicBezTo>
                  <a:cubicBezTo>
                    <a:pt x="42" y="49"/>
                    <a:pt x="54" y="41"/>
                    <a:pt x="54" y="25"/>
                  </a:cubicBezTo>
                  <a:cubicBezTo>
                    <a:pt x="54" y="17"/>
                    <a:pt x="42" y="0"/>
                    <a:pt x="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2"/>
            <p:cNvSpPr/>
            <p:nvPr/>
          </p:nvSpPr>
          <p:spPr>
            <a:xfrm>
              <a:off x="1999400" y="3983625"/>
              <a:ext cx="2375" cy="2400"/>
            </a:xfrm>
            <a:custGeom>
              <a:avLst/>
              <a:gdLst/>
              <a:ahLst/>
              <a:cxnLst/>
              <a:rect l="l" t="t" r="r" b="b"/>
              <a:pathLst>
                <a:path w="95" h="96" extrusionOk="0">
                  <a:moveTo>
                    <a:pt x="50" y="1"/>
                  </a:moveTo>
                  <a:cubicBezTo>
                    <a:pt x="21" y="1"/>
                    <a:pt x="0" y="21"/>
                    <a:pt x="0" y="50"/>
                  </a:cubicBezTo>
                  <a:cubicBezTo>
                    <a:pt x="0" y="75"/>
                    <a:pt x="21" y="95"/>
                    <a:pt x="50" y="95"/>
                  </a:cubicBezTo>
                  <a:cubicBezTo>
                    <a:pt x="74" y="95"/>
                    <a:pt x="95" y="75"/>
                    <a:pt x="95" y="50"/>
                  </a:cubicBezTo>
                  <a:cubicBezTo>
                    <a:pt x="95" y="21"/>
                    <a:pt x="74" y="1"/>
                    <a:pt x="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2"/>
            <p:cNvSpPr/>
            <p:nvPr/>
          </p:nvSpPr>
          <p:spPr>
            <a:xfrm>
              <a:off x="1916575" y="3961275"/>
              <a:ext cx="725" cy="750"/>
            </a:xfrm>
            <a:custGeom>
              <a:avLst/>
              <a:gdLst/>
              <a:ahLst/>
              <a:cxnLst/>
              <a:rect l="l" t="t" r="r" b="b"/>
              <a:pathLst>
                <a:path w="29" h="30" extrusionOk="0">
                  <a:moveTo>
                    <a:pt x="12" y="1"/>
                  </a:moveTo>
                  <a:cubicBezTo>
                    <a:pt x="4" y="1"/>
                    <a:pt x="0" y="5"/>
                    <a:pt x="0" y="13"/>
                  </a:cubicBezTo>
                  <a:cubicBezTo>
                    <a:pt x="0" y="25"/>
                    <a:pt x="4" y="30"/>
                    <a:pt x="12" y="30"/>
                  </a:cubicBezTo>
                  <a:cubicBezTo>
                    <a:pt x="25" y="30"/>
                    <a:pt x="29" y="25"/>
                    <a:pt x="29" y="13"/>
                  </a:cubicBezTo>
                  <a:cubicBezTo>
                    <a:pt x="29" y="5"/>
                    <a:pt x="25" y="1"/>
                    <a:pt x="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2"/>
            <p:cNvSpPr/>
            <p:nvPr/>
          </p:nvSpPr>
          <p:spPr>
            <a:xfrm>
              <a:off x="1843175" y="4029350"/>
              <a:ext cx="4125" cy="4125"/>
            </a:xfrm>
            <a:custGeom>
              <a:avLst/>
              <a:gdLst/>
              <a:ahLst/>
              <a:cxnLst/>
              <a:rect l="l" t="t" r="r" b="b"/>
              <a:pathLst>
                <a:path w="165" h="165" extrusionOk="0">
                  <a:moveTo>
                    <a:pt x="82" y="1"/>
                  </a:moveTo>
                  <a:cubicBezTo>
                    <a:pt x="37" y="1"/>
                    <a:pt x="0" y="37"/>
                    <a:pt x="0" y="83"/>
                  </a:cubicBezTo>
                  <a:cubicBezTo>
                    <a:pt x="0" y="132"/>
                    <a:pt x="37" y="165"/>
                    <a:pt x="82" y="165"/>
                  </a:cubicBezTo>
                  <a:cubicBezTo>
                    <a:pt x="131" y="165"/>
                    <a:pt x="164" y="132"/>
                    <a:pt x="164" y="83"/>
                  </a:cubicBezTo>
                  <a:cubicBezTo>
                    <a:pt x="164" y="37"/>
                    <a:pt x="131"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2"/>
            <p:cNvSpPr/>
            <p:nvPr/>
          </p:nvSpPr>
          <p:spPr>
            <a:xfrm>
              <a:off x="1779925" y="4041950"/>
              <a:ext cx="6675" cy="6700"/>
            </a:xfrm>
            <a:custGeom>
              <a:avLst/>
              <a:gdLst/>
              <a:ahLst/>
              <a:cxnLst/>
              <a:rect l="l" t="t" r="r" b="b"/>
              <a:pathLst>
                <a:path w="267" h="268" extrusionOk="0">
                  <a:moveTo>
                    <a:pt x="135" y="1"/>
                  </a:moveTo>
                  <a:cubicBezTo>
                    <a:pt x="62" y="1"/>
                    <a:pt x="0" y="62"/>
                    <a:pt x="0" y="132"/>
                  </a:cubicBezTo>
                  <a:cubicBezTo>
                    <a:pt x="0" y="206"/>
                    <a:pt x="62" y="267"/>
                    <a:pt x="135" y="267"/>
                  </a:cubicBezTo>
                  <a:cubicBezTo>
                    <a:pt x="205" y="267"/>
                    <a:pt x="267" y="206"/>
                    <a:pt x="267" y="132"/>
                  </a:cubicBezTo>
                  <a:cubicBezTo>
                    <a:pt x="267" y="62"/>
                    <a:pt x="20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2"/>
            <p:cNvSpPr/>
            <p:nvPr/>
          </p:nvSpPr>
          <p:spPr>
            <a:xfrm>
              <a:off x="1740350" y="4089625"/>
              <a:ext cx="1550" cy="1575"/>
            </a:xfrm>
            <a:custGeom>
              <a:avLst/>
              <a:gdLst/>
              <a:ahLst/>
              <a:cxnLst/>
              <a:rect l="l" t="t" r="r" b="b"/>
              <a:pathLst>
                <a:path w="62" h="63" extrusionOk="0">
                  <a:moveTo>
                    <a:pt x="29" y="1"/>
                  </a:moveTo>
                  <a:cubicBezTo>
                    <a:pt x="13" y="1"/>
                    <a:pt x="0" y="13"/>
                    <a:pt x="0" y="29"/>
                  </a:cubicBezTo>
                  <a:cubicBezTo>
                    <a:pt x="0" y="50"/>
                    <a:pt x="13" y="62"/>
                    <a:pt x="29" y="62"/>
                  </a:cubicBezTo>
                  <a:cubicBezTo>
                    <a:pt x="45" y="62"/>
                    <a:pt x="62" y="50"/>
                    <a:pt x="62" y="29"/>
                  </a:cubicBezTo>
                  <a:cubicBezTo>
                    <a:pt x="62" y="13"/>
                    <a:pt x="45"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2"/>
            <p:cNvSpPr/>
            <p:nvPr/>
          </p:nvSpPr>
          <p:spPr>
            <a:xfrm>
              <a:off x="1669825" y="4079375"/>
              <a:ext cx="3400" cy="3400"/>
            </a:xfrm>
            <a:custGeom>
              <a:avLst/>
              <a:gdLst/>
              <a:ahLst/>
              <a:cxnLst/>
              <a:rect l="l" t="t" r="r" b="b"/>
              <a:pathLst>
                <a:path w="136" h="136" extrusionOk="0">
                  <a:moveTo>
                    <a:pt x="70" y="1"/>
                  </a:moveTo>
                  <a:cubicBezTo>
                    <a:pt x="33" y="1"/>
                    <a:pt x="0" y="33"/>
                    <a:pt x="0" y="66"/>
                  </a:cubicBezTo>
                  <a:cubicBezTo>
                    <a:pt x="0" y="103"/>
                    <a:pt x="33" y="136"/>
                    <a:pt x="70" y="136"/>
                  </a:cubicBezTo>
                  <a:cubicBezTo>
                    <a:pt x="103" y="136"/>
                    <a:pt x="135" y="103"/>
                    <a:pt x="135" y="66"/>
                  </a:cubicBezTo>
                  <a:cubicBezTo>
                    <a:pt x="135" y="33"/>
                    <a:pt x="103"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2"/>
            <p:cNvSpPr/>
            <p:nvPr/>
          </p:nvSpPr>
          <p:spPr>
            <a:xfrm>
              <a:off x="1786875" y="4151650"/>
              <a:ext cx="2800" cy="2900"/>
            </a:xfrm>
            <a:custGeom>
              <a:avLst/>
              <a:gdLst/>
              <a:ahLst/>
              <a:cxnLst/>
              <a:rect l="l" t="t" r="r" b="b"/>
              <a:pathLst>
                <a:path w="112" h="116" extrusionOk="0">
                  <a:moveTo>
                    <a:pt x="54" y="0"/>
                  </a:moveTo>
                  <a:cubicBezTo>
                    <a:pt x="26" y="0"/>
                    <a:pt x="1" y="25"/>
                    <a:pt x="1" y="58"/>
                  </a:cubicBezTo>
                  <a:cubicBezTo>
                    <a:pt x="1" y="87"/>
                    <a:pt x="26" y="115"/>
                    <a:pt x="54" y="115"/>
                  </a:cubicBezTo>
                  <a:cubicBezTo>
                    <a:pt x="87" y="115"/>
                    <a:pt x="112" y="87"/>
                    <a:pt x="112" y="58"/>
                  </a:cubicBezTo>
                  <a:cubicBezTo>
                    <a:pt x="112" y="25"/>
                    <a:pt x="87" y="0"/>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2"/>
            <p:cNvSpPr/>
            <p:nvPr/>
          </p:nvSpPr>
          <p:spPr>
            <a:xfrm>
              <a:off x="1658750" y="4108075"/>
              <a:ext cx="3500" cy="3625"/>
            </a:xfrm>
            <a:custGeom>
              <a:avLst/>
              <a:gdLst/>
              <a:ahLst/>
              <a:cxnLst/>
              <a:rect l="l" t="t" r="r" b="b"/>
              <a:pathLst>
                <a:path w="140" h="145" extrusionOk="0">
                  <a:moveTo>
                    <a:pt x="70" y="1"/>
                  </a:moveTo>
                  <a:cubicBezTo>
                    <a:pt x="29" y="1"/>
                    <a:pt x="0" y="34"/>
                    <a:pt x="0" y="75"/>
                  </a:cubicBezTo>
                  <a:cubicBezTo>
                    <a:pt x="0" y="111"/>
                    <a:pt x="29" y="144"/>
                    <a:pt x="70" y="144"/>
                  </a:cubicBezTo>
                  <a:cubicBezTo>
                    <a:pt x="111" y="144"/>
                    <a:pt x="140" y="111"/>
                    <a:pt x="140" y="75"/>
                  </a:cubicBezTo>
                  <a:cubicBezTo>
                    <a:pt x="140" y="34"/>
                    <a:pt x="111"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2"/>
            <p:cNvSpPr/>
            <p:nvPr/>
          </p:nvSpPr>
          <p:spPr>
            <a:xfrm>
              <a:off x="1644175" y="4097425"/>
              <a:ext cx="7725" cy="7700"/>
            </a:xfrm>
            <a:custGeom>
              <a:avLst/>
              <a:gdLst/>
              <a:ahLst/>
              <a:cxnLst/>
              <a:rect l="l" t="t" r="r" b="b"/>
              <a:pathLst>
                <a:path w="309" h="308" extrusionOk="0">
                  <a:moveTo>
                    <a:pt x="164" y="0"/>
                  </a:moveTo>
                  <a:cubicBezTo>
                    <a:pt x="162" y="0"/>
                    <a:pt x="159" y="0"/>
                    <a:pt x="157" y="0"/>
                  </a:cubicBezTo>
                  <a:cubicBezTo>
                    <a:pt x="75" y="0"/>
                    <a:pt x="1" y="70"/>
                    <a:pt x="1" y="156"/>
                  </a:cubicBezTo>
                  <a:cubicBezTo>
                    <a:pt x="1" y="238"/>
                    <a:pt x="67" y="308"/>
                    <a:pt x="157" y="308"/>
                  </a:cubicBezTo>
                  <a:cubicBezTo>
                    <a:pt x="239" y="308"/>
                    <a:pt x="309" y="242"/>
                    <a:pt x="309" y="156"/>
                  </a:cubicBezTo>
                  <a:cubicBezTo>
                    <a:pt x="309" y="68"/>
                    <a:pt x="247"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2"/>
            <p:cNvSpPr/>
            <p:nvPr/>
          </p:nvSpPr>
          <p:spPr>
            <a:xfrm>
              <a:off x="1651375" y="4118850"/>
              <a:ext cx="1850" cy="1875"/>
            </a:xfrm>
            <a:custGeom>
              <a:avLst/>
              <a:gdLst/>
              <a:ahLst/>
              <a:cxnLst/>
              <a:rect l="l" t="t" r="r" b="b"/>
              <a:pathLst>
                <a:path w="74" h="75" extrusionOk="0">
                  <a:moveTo>
                    <a:pt x="37" y="0"/>
                  </a:moveTo>
                  <a:cubicBezTo>
                    <a:pt x="16" y="0"/>
                    <a:pt x="0" y="17"/>
                    <a:pt x="0" y="37"/>
                  </a:cubicBezTo>
                  <a:cubicBezTo>
                    <a:pt x="0" y="58"/>
                    <a:pt x="16" y="74"/>
                    <a:pt x="37" y="74"/>
                  </a:cubicBezTo>
                  <a:cubicBezTo>
                    <a:pt x="57" y="74"/>
                    <a:pt x="74" y="58"/>
                    <a:pt x="74" y="37"/>
                  </a:cubicBezTo>
                  <a:cubicBezTo>
                    <a:pt x="74" y="17"/>
                    <a:pt x="57"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2"/>
            <p:cNvSpPr/>
            <p:nvPr/>
          </p:nvSpPr>
          <p:spPr>
            <a:xfrm>
              <a:off x="2236000" y="4292400"/>
              <a:ext cx="3100" cy="3000"/>
            </a:xfrm>
            <a:custGeom>
              <a:avLst/>
              <a:gdLst/>
              <a:ahLst/>
              <a:cxnLst/>
              <a:rect l="l" t="t" r="r" b="b"/>
              <a:pathLst>
                <a:path w="124" h="120" extrusionOk="0">
                  <a:moveTo>
                    <a:pt x="62" y="0"/>
                  </a:moveTo>
                  <a:cubicBezTo>
                    <a:pt x="25" y="0"/>
                    <a:pt x="0" y="29"/>
                    <a:pt x="0" y="62"/>
                  </a:cubicBezTo>
                  <a:cubicBezTo>
                    <a:pt x="0" y="95"/>
                    <a:pt x="29" y="119"/>
                    <a:pt x="62" y="119"/>
                  </a:cubicBezTo>
                  <a:cubicBezTo>
                    <a:pt x="99" y="119"/>
                    <a:pt x="123" y="91"/>
                    <a:pt x="123" y="62"/>
                  </a:cubicBezTo>
                  <a:cubicBezTo>
                    <a:pt x="123" y="25"/>
                    <a:pt x="99" y="0"/>
                    <a:pt x="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2"/>
            <p:cNvSpPr/>
            <p:nvPr/>
          </p:nvSpPr>
          <p:spPr>
            <a:xfrm>
              <a:off x="2218250" y="4319350"/>
              <a:ext cx="6175" cy="6175"/>
            </a:xfrm>
            <a:custGeom>
              <a:avLst/>
              <a:gdLst/>
              <a:ahLst/>
              <a:cxnLst/>
              <a:rect l="l" t="t" r="r" b="b"/>
              <a:pathLst>
                <a:path w="247" h="247" extrusionOk="0">
                  <a:moveTo>
                    <a:pt x="124" y="1"/>
                  </a:moveTo>
                  <a:cubicBezTo>
                    <a:pt x="58" y="1"/>
                    <a:pt x="1" y="58"/>
                    <a:pt x="1" y="124"/>
                  </a:cubicBezTo>
                  <a:cubicBezTo>
                    <a:pt x="1" y="194"/>
                    <a:pt x="58" y="247"/>
                    <a:pt x="124" y="247"/>
                  </a:cubicBezTo>
                  <a:cubicBezTo>
                    <a:pt x="194" y="247"/>
                    <a:pt x="247" y="194"/>
                    <a:pt x="247" y="124"/>
                  </a:cubicBezTo>
                  <a:cubicBezTo>
                    <a:pt x="247" y="58"/>
                    <a:pt x="198" y="1"/>
                    <a:pt x="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2"/>
            <p:cNvSpPr/>
            <p:nvPr/>
          </p:nvSpPr>
          <p:spPr>
            <a:xfrm>
              <a:off x="2284700" y="4225975"/>
              <a:ext cx="3800" cy="3925"/>
            </a:xfrm>
            <a:custGeom>
              <a:avLst/>
              <a:gdLst/>
              <a:ahLst/>
              <a:cxnLst/>
              <a:rect l="l" t="t" r="r" b="b"/>
              <a:pathLst>
                <a:path w="152" h="157" extrusionOk="0">
                  <a:moveTo>
                    <a:pt x="78" y="0"/>
                  </a:moveTo>
                  <a:cubicBezTo>
                    <a:pt x="37" y="0"/>
                    <a:pt x="0" y="37"/>
                    <a:pt x="0" y="78"/>
                  </a:cubicBezTo>
                  <a:cubicBezTo>
                    <a:pt x="0" y="119"/>
                    <a:pt x="37" y="156"/>
                    <a:pt x="78" y="156"/>
                  </a:cubicBezTo>
                  <a:cubicBezTo>
                    <a:pt x="119" y="156"/>
                    <a:pt x="152" y="119"/>
                    <a:pt x="152" y="78"/>
                  </a:cubicBezTo>
                  <a:cubicBezTo>
                    <a:pt x="152" y="37"/>
                    <a:pt x="119" y="0"/>
                    <a:pt x="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2"/>
            <p:cNvSpPr/>
            <p:nvPr/>
          </p:nvSpPr>
          <p:spPr>
            <a:xfrm>
              <a:off x="2229650" y="4227775"/>
              <a:ext cx="1850" cy="1800"/>
            </a:xfrm>
            <a:custGeom>
              <a:avLst/>
              <a:gdLst/>
              <a:ahLst/>
              <a:cxnLst/>
              <a:rect l="l" t="t" r="r" b="b"/>
              <a:pathLst>
                <a:path w="74" h="72" extrusionOk="0">
                  <a:moveTo>
                    <a:pt x="46" y="0"/>
                  </a:moveTo>
                  <a:cubicBezTo>
                    <a:pt x="43" y="0"/>
                    <a:pt x="40" y="1"/>
                    <a:pt x="37" y="2"/>
                  </a:cubicBezTo>
                  <a:cubicBezTo>
                    <a:pt x="17" y="2"/>
                    <a:pt x="0" y="14"/>
                    <a:pt x="0" y="35"/>
                  </a:cubicBezTo>
                  <a:cubicBezTo>
                    <a:pt x="0" y="55"/>
                    <a:pt x="17" y="72"/>
                    <a:pt x="37" y="72"/>
                  </a:cubicBezTo>
                  <a:cubicBezTo>
                    <a:pt x="58" y="72"/>
                    <a:pt x="74" y="55"/>
                    <a:pt x="74" y="35"/>
                  </a:cubicBezTo>
                  <a:cubicBezTo>
                    <a:pt x="74" y="18"/>
                    <a:pt x="62"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2"/>
            <p:cNvSpPr/>
            <p:nvPr/>
          </p:nvSpPr>
          <p:spPr>
            <a:xfrm>
              <a:off x="2188125" y="4234175"/>
              <a:ext cx="4625" cy="4625"/>
            </a:xfrm>
            <a:custGeom>
              <a:avLst/>
              <a:gdLst/>
              <a:ahLst/>
              <a:cxnLst/>
              <a:rect l="l" t="t" r="r" b="b"/>
              <a:pathLst>
                <a:path w="185" h="185" extrusionOk="0">
                  <a:moveTo>
                    <a:pt x="95" y="0"/>
                  </a:moveTo>
                  <a:cubicBezTo>
                    <a:pt x="46" y="0"/>
                    <a:pt x="0" y="41"/>
                    <a:pt x="0" y="91"/>
                  </a:cubicBezTo>
                  <a:cubicBezTo>
                    <a:pt x="0" y="144"/>
                    <a:pt x="46" y="185"/>
                    <a:pt x="95" y="185"/>
                  </a:cubicBezTo>
                  <a:cubicBezTo>
                    <a:pt x="144" y="185"/>
                    <a:pt x="185" y="144"/>
                    <a:pt x="185" y="91"/>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2"/>
            <p:cNvSpPr/>
            <p:nvPr/>
          </p:nvSpPr>
          <p:spPr>
            <a:xfrm>
              <a:off x="1971825" y="4233650"/>
              <a:ext cx="5650" cy="5675"/>
            </a:xfrm>
            <a:custGeom>
              <a:avLst/>
              <a:gdLst/>
              <a:ahLst/>
              <a:cxnLst/>
              <a:rect l="l" t="t" r="r" b="b"/>
              <a:pathLst>
                <a:path w="226" h="227" extrusionOk="0">
                  <a:moveTo>
                    <a:pt x="115" y="1"/>
                  </a:moveTo>
                  <a:cubicBezTo>
                    <a:pt x="54" y="1"/>
                    <a:pt x="0" y="50"/>
                    <a:pt x="0" y="112"/>
                  </a:cubicBezTo>
                  <a:cubicBezTo>
                    <a:pt x="0" y="177"/>
                    <a:pt x="54" y="226"/>
                    <a:pt x="115" y="226"/>
                  </a:cubicBezTo>
                  <a:cubicBezTo>
                    <a:pt x="177" y="226"/>
                    <a:pt x="226" y="177"/>
                    <a:pt x="226" y="112"/>
                  </a:cubicBezTo>
                  <a:cubicBezTo>
                    <a:pt x="226" y="50"/>
                    <a:pt x="177" y="1"/>
                    <a:pt x="1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2"/>
            <p:cNvSpPr/>
            <p:nvPr/>
          </p:nvSpPr>
          <p:spPr>
            <a:xfrm>
              <a:off x="1970275" y="4277025"/>
              <a:ext cx="2400" cy="2275"/>
            </a:xfrm>
            <a:custGeom>
              <a:avLst/>
              <a:gdLst/>
              <a:ahLst/>
              <a:cxnLst/>
              <a:rect l="l" t="t" r="r" b="b"/>
              <a:pathLst>
                <a:path w="96" h="91" extrusionOk="0">
                  <a:moveTo>
                    <a:pt x="50" y="0"/>
                  </a:moveTo>
                  <a:cubicBezTo>
                    <a:pt x="21" y="0"/>
                    <a:pt x="1" y="21"/>
                    <a:pt x="1" y="45"/>
                  </a:cubicBezTo>
                  <a:cubicBezTo>
                    <a:pt x="1" y="70"/>
                    <a:pt x="21" y="91"/>
                    <a:pt x="50" y="91"/>
                  </a:cubicBezTo>
                  <a:cubicBezTo>
                    <a:pt x="75" y="91"/>
                    <a:pt x="95" y="70"/>
                    <a:pt x="95" y="45"/>
                  </a:cubicBezTo>
                  <a:cubicBezTo>
                    <a:pt x="95" y="21"/>
                    <a:pt x="75"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2"/>
            <p:cNvSpPr/>
            <p:nvPr/>
          </p:nvSpPr>
          <p:spPr>
            <a:xfrm>
              <a:off x="1957775" y="4220325"/>
              <a:ext cx="5350" cy="5375"/>
            </a:xfrm>
            <a:custGeom>
              <a:avLst/>
              <a:gdLst/>
              <a:ahLst/>
              <a:cxnLst/>
              <a:rect l="l" t="t" r="r" b="b"/>
              <a:pathLst>
                <a:path w="214" h="215" extrusionOk="0">
                  <a:moveTo>
                    <a:pt x="107" y="1"/>
                  </a:moveTo>
                  <a:cubicBezTo>
                    <a:pt x="50" y="1"/>
                    <a:pt x="1" y="50"/>
                    <a:pt x="1" y="107"/>
                  </a:cubicBezTo>
                  <a:cubicBezTo>
                    <a:pt x="1" y="169"/>
                    <a:pt x="50" y="214"/>
                    <a:pt x="107" y="214"/>
                  </a:cubicBezTo>
                  <a:cubicBezTo>
                    <a:pt x="169" y="214"/>
                    <a:pt x="214" y="169"/>
                    <a:pt x="214" y="107"/>
                  </a:cubicBezTo>
                  <a:cubicBezTo>
                    <a:pt x="214" y="50"/>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2"/>
            <p:cNvSpPr/>
            <p:nvPr/>
          </p:nvSpPr>
          <p:spPr>
            <a:xfrm>
              <a:off x="1819275" y="4226175"/>
              <a:ext cx="5875" cy="5975"/>
            </a:xfrm>
            <a:custGeom>
              <a:avLst/>
              <a:gdLst/>
              <a:ahLst/>
              <a:cxnLst/>
              <a:rect l="l" t="t" r="r" b="b"/>
              <a:pathLst>
                <a:path w="235" h="239" extrusionOk="0">
                  <a:moveTo>
                    <a:pt x="120" y="1"/>
                  </a:moveTo>
                  <a:cubicBezTo>
                    <a:pt x="50" y="1"/>
                    <a:pt x="1" y="54"/>
                    <a:pt x="1" y="119"/>
                  </a:cubicBezTo>
                  <a:cubicBezTo>
                    <a:pt x="1" y="189"/>
                    <a:pt x="50" y="238"/>
                    <a:pt x="120" y="238"/>
                  </a:cubicBezTo>
                  <a:cubicBezTo>
                    <a:pt x="185" y="238"/>
                    <a:pt x="234" y="189"/>
                    <a:pt x="234" y="119"/>
                  </a:cubicBezTo>
                  <a:cubicBezTo>
                    <a:pt x="234" y="54"/>
                    <a:pt x="185" y="5"/>
                    <a:pt x="1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2"/>
            <p:cNvSpPr/>
            <p:nvPr/>
          </p:nvSpPr>
          <p:spPr>
            <a:xfrm>
              <a:off x="1808525" y="4160975"/>
              <a:ext cx="7400" cy="7500"/>
            </a:xfrm>
            <a:custGeom>
              <a:avLst/>
              <a:gdLst/>
              <a:ahLst/>
              <a:cxnLst/>
              <a:rect l="l" t="t" r="r" b="b"/>
              <a:pathLst>
                <a:path w="296" h="300" extrusionOk="0">
                  <a:moveTo>
                    <a:pt x="148" y="1"/>
                  </a:moveTo>
                  <a:cubicBezTo>
                    <a:pt x="66" y="1"/>
                    <a:pt x="0" y="70"/>
                    <a:pt x="0" y="152"/>
                  </a:cubicBezTo>
                  <a:cubicBezTo>
                    <a:pt x="0" y="234"/>
                    <a:pt x="66" y="300"/>
                    <a:pt x="148" y="300"/>
                  </a:cubicBezTo>
                  <a:cubicBezTo>
                    <a:pt x="230" y="300"/>
                    <a:pt x="295" y="234"/>
                    <a:pt x="295" y="152"/>
                  </a:cubicBezTo>
                  <a:cubicBezTo>
                    <a:pt x="295" y="70"/>
                    <a:pt x="230" y="1"/>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2"/>
            <p:cNvSpPr/>
            <p:nvPr/>
          </p:nvSpPr>
          <p:spPr>
            <a:xfrm>
              <a:off x="1891550" y="4243800"/>
              <a:ext cx="6900" cy="6900"/>
            </a:xfrm>
            <a:custGeom>
              <a:avLst/>
              <a:gdLst/>
              <a:ahLst/>
              <a:cxnLst/>
              <a:rect l="l" t="t" r="r" b="b"/>
              <a:pathLst>
                <a:path w="276" h="276" extrusionOk="0">
                  <a:moveTo>
                    <a:pt x="140" y="1"/>
                  </a:moveTo>
                  <a:cubicBezTo>
                    <a:pt x="62" y="1"/>
                    <a:pt x="1" y="62"/>
                    <a:pt x="1" y="140"/>
                  </a:cubicBezTo>
                  <a:cubicBezTo>
                    <a:pt x="1" y="214"/>
                    <a:pt x="62" y="276"/>
                    <a:pt x="140" y="276"/>
                  </a:cubicBezTo>
                  <a:cubicBezTo>
                    <a:pt x="214" y="276"/>
                    <a:pt x="275" y="214"/>
                    <a:pt x="275" y="140"/>
                  </a:cubicBezTo>
                  <a:cubicBezTo>
                    <a:pt x="275" y="62"/>
                    <a:pt x="214" y="1"/>
                    <a:pt x="1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2"/>
            <p:cNvSpPr/>
            <p:nvPr/>
          </p:nvSpPr>
          <p:spPr>
            <a:xfrm>
              <a:off x="1791100" y="425252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2"/>
            <p:cNvSpPr/>
            <p:nvPr/>
          </p:nvSpPr>
          <p:spPr>
            <a:xfrm>
              <a:off x="1858750" y="4316375"/>
              <a:ext cx="5350" cy="5475"/>
            </a:xfrm>
            <a:custGeom>
              <a:avLst/>
              <a:gdLst/>
              <a:ahLst/>
              <a:cxnLst/>
              <a:rect l="l" t="t" r="r" b="b"/>
              <a:pathLst>
                <a:path w="214" h="219" extrusionOk="0">
                  <a:moveTo>
                    <a:pt x="107" y="1"/>
                  </a:moveTo>
                  <a:cubicBezTo>
                    <a:pt x="50" y="1"/>
                    <a:pt x="0" y="50"/>
                    <a:pt x="0" y="112"/>
                  </a:cubicBezTo>
                  <a:cubicBezTo>
                    <a:pt x="0" y="169"/>
                    <a:pt x="50" y="218"/>
                    <a:pt x="107" y="218"/>
                  </a:cubicBezTo>
                  <a:cubicBezTo>
                    <a:pt x="164" y="218"/>
                    <a:pt x="214" y="169"/>
                    <a:pt x="214" y="112"/>
                  </a:cubicBezTo>
                  <a:cubicBezTo>
                    <a:pt x="214" y="50"/>
                    <a:pt x="164"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2"/>
            <p:cNvSpPr/>
            <p:nvPr/>
          </p:nvSpPr>
          <p:spPr>
            <a:xfrm>
              <a:off x="1900775" y="4343750"/>
              <a:ext cx="7200" cy="7200"/>
            </a:xfrm>
            <a:custGeom>
              <a:avLst/>
              <a:gdLst/>
              <a:ahLst/>
              <a:cxnLst/>
              <a:rect l="l" t="t" r="r" b="b"/>
              <a:pathLst>
                <a:path w="288" h="288" extrusionOk="0">
                  <a:moveTo>
                    <a:pt x="144" y="1"/>
                  </a:moveTo>
                  <a:cubicBezTo>
                    <a:pt x="62" y="1"/>
                    <a:pt x="1" y="62"/>
                    <a:pt x="1" y="144"/>
                  </a:cubicBezTo>
                  <a:cubicBezTo>
                    <a:pt x="1" y="226"/>
                    <a:pt x="66" y="288"/>
                    <a:pt x="144" y="288"/>
                  </a:cubicBezTo>
                  <a:cubicBezTo>
                    <a:pt x="226"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2"/>
            <p:cNvSpPr/>
            <p:nvPr/>
          </p:nvSpPr>
          <p:spPr>
            <a:xfrm>
              <a:off x="1934700" y="4300700"/>
              <a:ext cx="2400" cy="2275"/>
            </a:xfrm>
            <a:custGeom>
              <a:avLst/>
              <a:gdLst/>
              <a:ahLst/>
              <a:cxnLst/>
              <a:rect l="l" t="t" r="r" b="b"/>
              <a:pathLst>
                <a:path w="96" h="91" extrusionOk="0">
                  <a:moveTo>
                    <a:pt x="46" y="1"/>
                  </a:moveTo>
                  <a:cubicBezTo>
                    <a:pt x="21" y="1"/>
                    <a:pt x="1" y="21"/>
                    <a:pt x="1" y="46"/>
                  </a:cubicBezTo>
                  <a:cubicBezTo>
                    <a:pt x="1" y="70"/>
                    <a:pt x="21" y="91"/>
                    <a:pt x="46" y="91"/>
                  </a:cubicBezTo>
                  <a:cubicBezTo>
                    <a:pt x="71" y="91"/>
                    <a:pt x="95" y="70"/>
                    <a:pt x="95" y="46"/>
                  </a:cubicBezTo>
                  <a:cubicBezTo>
                    <a:pt x="95"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2"/>
            <p:cNvSpPr/>
            <p:nvPr/>
          </p:nvSpPr>
          <p:spPr>
            <a:xfrm>
              <a:off x="2468800" y="4144075"/>
              <a:ext cx="4425" cy="4425"/>
            </a:xfrm>
            <a:custGeom>
              <a:avLst/>
              <a:gdLst/>
              <a:ahLst/>
              <a:cxnLst/>
              <a:rect l="l" t="t" r="r" b="b"/>
              <a:pathLst>
                <a:path w="177" h="177" extrusionOk="0">
                  <a:moveTo>
                    <a:pt x="87" y="0"/>
                  </a:moveTo>
                  <a:cubicBezTo>
                    <a:pt x="38" y="0"/>
                    <a:pt x="1" y="41"/>
                    <a:pt x="1" y="90"/>
                  </a:cubicBezTo>
                  <a:cubicBezTo>
                    <a:pt x="1" y="139"/>
                    <a:pt x="42" y="176"/>
                    <a:pt x="87" y="176"/>
                  </a:cubicBezTo>
                  <a:cubicBezTo>
                    <a:pt x="140" y="176"/>
                    <a:pt x="177" y="135"/>
                    <a:pt x="177" y="90"/>
                  </a:cubicBezTo>
                  <a:cubicBezTo>
                    <a:pt x="177" y="41"/>
                    <a:pt x="140" y="0"/>
                    <a:pt x="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2"/>
            <p:cNvSpPr/>
            <p:nvPr/>
          </p:nvSpPr>
          <p:spPr>
            <a:xfrm>
              <a:off x="2513800" y="4189575"/>
              <a:ext cx="6400" cy="6475"/>
            </a:xfrm>
            <a:custGeom>
              <a:avLst/>
              <a:gdLst/>
              <a:ahLst/>
              <a:cxnLst/>
              <a:rect l="l" t="t" r="r" b="b"/>
              <a:pathLst>
                <a:path w="256" h="259" extrusionOk="0">
                  <a:moveTo>
                    <a:pt x="128" y="1"/>
                  </a:moveTo>
                  <a:cubicBezTo>
                    <a:pt x="58" y="1"/>
                    <a:pt x="1" y="58"/>
                    <a:pt x="1" y="128"/>
                  </a:cubicBezTo>
                  <a:cubicBezTo>
                    <a:pt x="1" y="202"/>
                    <a:pt x="58" y="259"/>
                    <a:pt x="128" y="259"/>
                  </a:cubicBezTo>
                  <a:cubicBezTo>
                    <a:pt x="202" y="259"/>
                    <a:pt x="255" y="202"/>
                    <a:pt x="255" y="128"/>
                  </a:cubicBezTo>
                  <a:cubicBezTo>
                    <a:pt x="255" y="58"/>
                    <a:pt x="194"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2"/>
            <p:cNvSpPr/>
            <p:nvPr/>
          </p:nvSpPr>
          <p:spPr>
            <a:xfrm>
              <a:off x="2506125" y="409537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2"/>
            <p:cNvSpPr/>
            <p:nvPr/>
          </p:nvSpPr>
          <p:spPr>
            <a:xfrm>
              <a:off x="2583100" y="4159450"/>
              <a:ext cx="1050" cy="1050"/>
            </a:xfrm>
            <a:custGeom>
              <a:avLst/>
              <a:gdLst/>
              <a:ahLst/>
              <a:cxnLst/>
              <a:rect l="l" t="t" r="r" b="b"/>
              <a:pathLst>
                <a:path w="42" h="42" extrusionOk="0">
                  <a:moveTo>
                    <a:pt x="21" y="0"/>
                  </a:moveTo>
                  <a:cubicBezTo>
                    <a:pt x="9" y="0"/>
                    <a:pt x="1" y="12"/>
                    <a:pt x="1" y="21"/>
                  </a:cubicBezTo>
                  <a:cubicBezTo>
                    <a:pt x="1" y="33"/>
                    <a:pt x="9" y="41"/>
                    <a:pt x="21" y="41"/>
                  </a:cubicBezTo>
                  <a:cubicBezTo>
                    <a:pt x="34" y="41"/>
                    <a:pt x="42" y="33"/>
                    <a:pt x="42" y="21"/>
                  </a:cubicBezTo>
                  <a:cubicBezTo>
                    <a:pt x="42" y="12"/>
                    <a:pt x="34"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2"/>
            <p:cNvSpPr/>
            <p:nvPr/>
          </p:nvSpPr>
          <p:spPr>
            <a:xfrm>
              <a:off x="1415075" y="3850050"/>
              <a:ext cx="3100" cy="3000"/>
            </a:xfrm>
            <a:custGeom>
              <a:avLst/>
              <a:gdLst/>
              <a:ahLst/>
              <a:cxnLst/>
              <a:rect l="l" t="t" r="r" b="b"/>
              <a:pathLst>
                <a:path w="124" h="120" extrusionOk="0">
                  <a:moveTo>
                    <a:pt x="62" y="1"/>
                  </a:moveTo>
                  <a:cubicBezTo>
                    <a:pt x="25" y="1"/>
                    <a:pt x="0" y="29"/>
                    <a:pt x="0" y="62"/>
                  </a:cubicBezTo>
                  <a:cubicBezTo>
                    <a:pt x="0" y="95"/>
                    <a:pt x="33" y="120"/>
                    <a:pt x="62" y="120"/>
                  </a:cubicBezTo>
                  <a:cubicBezTo>
                    <a:pt x="99" y="120"/>
                    <a:pt x="123" y="91"/>
                    <a:pt x="123" y="62"/>
                  </a:cubicBezTo>
                  <a:cubicBezTo>
                    <a:pt x="123" y="29"/>
                    <a:pt x="99" y="5"/>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2"/>
            <p:cNvSpPr/>
            <p:nvPr/>
          </p:nvSpPr>
          <p:spPr>
            <a:xfrm>
              <a:off x="2567825" y="3906225"/>
              <a:ext cx="6700" cy="6700"/>
            </a:xfrm>
            <a:custGeom>
              <a:avLst/>
              <a:gdLst/>
              <a:ahLst/>
              <a:cxnLst/>
              <a:rect l="l" t="t" r="r" b="b"/>
              <a:pathLst>
                <a:path w="268" h="268" extrusionOk="0">
                  <a:moveTo>
                    <a:pt x="136" y="1"/>
                  </a:moveTo>
                  <a:cubicBezTo>
                    <a:pt x="62" y="1"/>
                    <a:pt x="1" y="62"/>
                    <a:pt x="1" y="136"/>
                  </a:cubicBezTo>
                  <a:cubicBezTo>
                    <a:pt x="1" y="206"/>
                    <a:pt x="62" y="267"/>
                    <a:pt x="136" y="267"/>
                  </a:cubicBezTo>
                  <a:cubicBezTo>
                    <a:pt x="206" y="267"/>
                    <a:pt x="267" y="206"/>
                    <a:pt x="267" y="136"/>
                  </a:cubicBezTo>
                  <a:cubicBezTo>
                    <a:pt x="267" y="62"/>
                    <a:pt x="206"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2"/>
            <p:cNvSpPr/>
            <p:nvPr/>
          </p:nvSpPr>
          <p:spPr>
            <a:xfrm>
              <a:off x="2602900" y="3904275"/>
              <a:ext cx="1050" cy="1175"/>
            </a:xfrm>
            <a:custGeom>
              <a:avLst/>
              <a:gdLst/>
              <a:ahLst/>
              <a:cxnLst/>
              <a:rect l="l" t="t" r="r" b="b"/>
              <a:pathLst>
                <a:path w="42" h="47" extrusionOk="0">
                  <a:moveTo>
                    <a:pt x="24" y="0"/>
                  </a:moveTo>
                  <a:cubicBezTo>
                    <a:pt x="23" y="0"/>
                    <a:pt x="22" y="0"/>
                    <a:pt x="21" y="1"/>
                  </a:cubicBezTo>
                  <a:cubicBezTo>
                    <a:pt x="8" y="1"/>
                    <a:pt x="0" y="13"/>
                    <a:pt x="0" y="26"/>
                  </a:cubicBezTo>
                  <a:cubicBezTo>
                    <a:pt x="0" y="34"/>
                    <a:pt x="8" y="46"/>
                    <a:pt x="21" y="46"/>
                  </a:cubicBezTo>
                  <a:cubicBezTo>
                    <a:pt x="29" y="46"/>
                    <a:pt x="41" y="34"/>
                    <a:pt x="41" y="26"/>
                  </a:cubicBezTo>
                  <a:cubicBezTo>
                    <a:pt x="41" y="11"/>
                    <a:pt x="32"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2"/>
            <p:cNvSpPr/>
            <p:nvPr/>
          </p:nvSpPr>
          <p:spPr>
            <a:xfrm>
              <a:off x="2354900" y="3936975"/>
              <a:ext cx="84300" cy="85225"/>
            </a:xfrm>
            <a:custGeom>
              <a:avLst/>
              <a:gdLst/>
              <a:ahLst/>
              <a:cxnLst/>
              <a:rect l="l" t="t" r="r" b="b"/>
              <a:pathLst>
                <a:path w="3372" h="3409" extrusionOk="0">
                  <a:moveTo>
                    <a:pt x="1137" y="1"/>
                  </a:moveTo>
                  <a:lnTo>
                    <a:pt x="1137" y="1"/>
                  </a:lnTo>
                  <a:cubicBezTo>
                    <a:pt x="477" y="255"/>
                    <a:pt x="1" y="895"/>
                    <a:pt x="1" y="1645"/>
                  </a:cubicBezTo>
                  <a:cubicBezTo>
                    <a:pt x="1" y="2621"/>
                    <a:pt x="788" y="3409"/>
                    <a:pt x="1764" y="3409"/>
                  </a:cubicBezTo>
                  <a:cubicBezTo>
                    <a:pt x="2482" y="3409"/>
                    <a:pt x="3097" y="2978"/>
                    <a:pt x="3372" y="2363"/>
                  </a:cubicBezTo>
                  <a:lnTo>
                    <a:pt x="3372" y="2363"/>
                  </a:lnTo>
                  <a:cubicBezTo>
                    <a:pt x="3183" y="2437"/>
                    <a:pt x="2970" y="2482"/>
                    <a:pt x="2748" y="2482"/>
                  </a:cubicBezTo>
                  <a:cubicBezTo>
                    <a:pt x="1772" y="2482"/>
                    <a:pt x="985" y="1694"/>
                    <a:pt x="985" y="719"/>
                  </a:cubicBezTo>
                  <a:cubicBezTo>
                    <a:pt x="985" y="464"/>
                    <a:pt x="1038" y="222"/>
                    <a:pt x="1137" y="1"/>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2"/>
            <p:cNvSpPr/>
            <p:nvPr/>
          </p:nvSpPr>
          <p:spPr>
            <a:xfrm>
              <a:off x="1667775" y="4149175"/>
              <a:ext cx="50750" cy="44500"/>
            </a:xfrm>
            <a:custGeom>
              <a:avLst/>
              <a:gdLst/>
              <a:ahLst/>
              <a:cxnLst/>
              <a:rect l="l" t="t" r="r" b="b"/>
              <a:pathLst>
                <a:path w="2030" h="1780" extrusionOk="0">
                  <a:moveTo>
                    <a:pt x="1014" y="0"/>
                  </a:moveTo>
                  <a:cubicBezTo>
                    <a:pt x="894" y="0"/>
                    <a:pt x="773" y="24"/>
                    <a:pt x="656" y="75"/>
                  </a:cubicBezTo>
                  <a:cubicBezTo>
                    <a:pt x="205" y="276"/>
                    <a:pt x="0" y="797"/>
                    <a:pt x="201" y="1248"/>
                  </a:cubicBezTo>
                  <a:cubicBezTo>
                    <a:pt x="350" y="1581"/>
                    <a:pt x="673" y="1780"/>
                    <a:pt x="1013" y="1780"/>
                  </a:cubicBezTo>
                  <a:cubicBezTo>
                    <a:pt x="1134" y="1780"/>
                    <a:pt x="1256" y="1755"/>
                    <a:pt x="1374" y="1703"/>
                  </a:cubicBezTo>
                  <a:cubicBezTo>
                    <a:pt x="1825" y="1506"/>
                    <a:pt x="2030" y="981"/>
                    <a:pt x="1833" y="530"/>
                  </a:cubicBezTo>
                  <a:cubicBezTo>
                    <a:pt x="1687" y="198"/>
                    <a:pt x="1358" y="0"/>
                    <a:pt x="1014" y="0"/>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2"/>
            <p:cNvSpPr/>
            <p:nvPr/>
          </p:nvSpPr>
          <p:spPr>
            <a:xfrm>
              <a:off x="1654450" y="4153850"/>
              <a:ext cx="78325" cy="35025"/>
            </a:xfrm>
            <a:custGeom>
              <a:avLst/>
              <a:gdLst/>
              <a:ahLst/>
              <a:cxnLst/>
              <a:rect l="l" t="t" r="r" b="b"/>
              <a:pathLst>
                <a:path w="3133" h="1401" extrusionOk="0">
                  <a:moveTo>
                    <a:pt x="3017" y="0"/>
                  </a:moveTo>
                  <a:cubicBezTo>
                    <a:pt x="2924" y="0"/>
                    <a:pt x="2749" y="39"/>
                    <a:pt x="2518" y="109"/>
                  </a:cubicBezTo>
                  <a:cubicBezTo>
                    <a:pt x="2552" y="104"/>
                    <a:pt x="2580" y="101"/>
                    <a:pt x="2603" y="101"/>
                  </a:cubicBezTo>
                  <a:cubicBezTo>
                    <a:pt x="2632" y="101"/>
                    <a:pt x="2650" y="106"/>
                    <a:pt x="2657" y="117"/>
                  </a:cubicBezTo>
                  <a:cubicBezTo>
                    <a:pt x="2694" y="195"/>
                    <a:pt x="2210" y="487"/>
                    <a:pt x="1579" y="765"/>
                  </a:cubicBezTo>
                  <a:cubicBezTo>
                    <a:pt x="1061" y="992"/>
                    <a:pt x="608" y="1143"/>
                    <a:pt x="444" y="1143"/>
                  </a:cubicBezTo>
                  <a:cubicBezTo>
                    <a:pt x="410" y="1143"/>
                    <a:pt x="388" y="1136"/>
                    <a:pt x="381" y="1122"/>
                  </a:cubicBezTo>
                  <a:cubicBezTo>
                    <a:pt x="369" y="1102"/>
                    <a:pt x="402" y="1061"/>
                    <a:pt x="463" y="1015"/>
                  </a:cubicBezTo>
                  <a:lnTo>
                    <a:pt x="463" y="1015"/>
                  </a:lnTo>
                  <a:cubicBezTo>
                    <a:pt x="168" y="1184"/>
                    <a:pt x="0" y="1323"/>
                    <a:pt x="29" y="1372"/>
                  </a:cubicBezTo>
                  <a:cubicBezTo>
                    <a:pt x="37" y="1392"/>
                    <a:pt x="65" y="1401"/>
                    <a:pt x="112" y="1401"/>
                  </a:cubicBezTo>
                  <a:cubicBezTo>
                    <a:pt x="330" y="1401"/>
                    <a:pt x="943" y="1196"/>
                    <a:pt x="1640" y="888"/>
                  </a:cubicBezTo>
                  <a:cubicBezTo>
                    <a:pt x="2489" y="511"/>
                    <a:pt x="3133" y="126"/>
                    <a:pt x="3088" y="19"/>
                  </a:cubicBezTo>
                  <a:cubicBezTo>
                    <a:pt x="3078" y="6"/>
                    <a:pt x="3054" y="0"/>
                    <a:pt x="3017" y="0"/>
                  </a:cubicBezTo>
                  <a:close/>
                </a:path>
              </a:pathLst>
            </a:custGeom>
            <a:solidFill>
              <a:srgbClr val="7A4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2"/>
            <p:cNvSpPr/>
            <p:nvPr/>
          </p:nvSpPr>
          <p:spPr>
            <a:xfrm>
              <a:off x="1605025" y="3903675"/>
              <a:ext cx="321825" cy="321150"/>
            </a:xfrm>
            <a:custGeom>
              <a:avLst/>
              <a:gdLst/>
              <a:ahLst/>
              <a:cxnLst/>
              <a:rect l="l" t="t" r="r" b="b"/>
              <a:pathLst>
                <a:path w="12873" h="12846" extrusionOk="0">
                  <a:moveTo>
                    <a:pt x="1" y="0"/>
                  </a:moveTo>
                  <a:cubicBezTo>
                    <a:pt x="2" y="2"/>
                    <a:pt x="7603" y="7726"/>
                    <a:pt x="11150" y="11273"/>
                  </a:cubicBezTo>
                  <a:cubicBezTo>
                    <a:pt x="12321" y="12444"/>
                    <a:pt x="12768" y="12845"/>
                    <a:pt x="12833" y="12845"/>
                  </a:cubicBezTo>
                  <a:cubicBezTo>
                    <a:pt x="12836" y="12845"/>
                    <a:pt x="12838" y="12844"/>
                    <a:pt x="12839" y="12843"/>
                  </a:cubicBezTo>
                  <a:cubicBezTo>
                    <a:pt x="12872" y="12806"/>
                    <a:pt x="12388" y="12269"/>
                    <a:pt x="11273" y="11150"/>
                  </a:cubicBezTo>
                  <a:cubicBezTo>
                    <a:pt x="7726" y="7603"/>
                    <a:pt x="2" y="2"/>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2"/>
            <p:cNvSpPr/>
            <p:nvPr/>
          </p:nvSpPr>
          <p:spPr>
            <a:xfrm>
              <a:off x="1608625" y="3907250"/>
              <a:ext cx="318225" cy="317575"/>
            </a:xfrm>
            <a:custGeom>
              <a:avLst/>
              <a:gdLst/>
              <a:ahLst/>
              <a:cxnLst/>
              <a:rect l="l" t="t" r="r" b="b"/>
              <a:pathLst>
                <a:path w="12729" h="12703" extrusionOk="0">
                  <a:moveTo>
                    <a:pt x="0" y="1"/>
                  </a:moveTo>
                  <a:lnTo>
                    <a:pt x="0" y="1"/>
                  </a:lnTo>
                  <a:cubicBezTo>
                    <a:pt x="1" y="2"/>
                    <a:pt x="7513" y="7640"/>
                    <a:pt x="11018" y="11146"/>
                  </a:cubicBezTo>
                  <a:cubicBezTo>
                    <a:pt x="12180" y="12308"/>
                    <a:pt x="12631" y="12702"/>
                    <a:pt x="12690" y="12702"/>
                  </a:cubicBezTo>
                  <a:cubicBezTo>
                    <a:pt x="12692" y="12702"/>
                    <a:pt x="12694" y="12701"/>
                    <a:pt x="12695" y="12700"/>
                  </a:cubicBezTo>
                  <a:cubicBezTo>
                    <a:pt x="12728" y="12663"/>
                    <a:pt x="12248" y="12130"/>
                    <a:pt x="11141" y="11023"/>
                  </a:cubicBezTo>
                  <a:cubicBezTo>
                    <a:pt x="7636" y="7517"/>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2"/>
            <p:cNvSpPr/>
            <p:nvPr/>
          </p:nvSpPr>
          <p:spPr>
            <a:xfrm>
              <a:off x="1612100" y="3910750"/>
              <a:ext cx="314525" cy="313875"/>
            </a:xfrm>
            <a:custGeom>
              <a:avLst/>
              <a:gdLst/>
              <a:ahLst/>
              <a:cxnLst/>
              <a:rect l="l" t="t" r="r" b="b"/>
              <a:pathLst>
                <a:path w="12581" h="12555" extrusionOk="0">
                  <a:moveTo>
                    <a:pt x="0" y="0"/>
                  </a:moveTo>
                  <a:cubicBezTo>
                    <a:pt x="2" y="2"/>
                    <a:pt x="7427" y="7550"/>
                    <a:pt x="10892" y="11014"/>
                  </a:cubicBezTo>
                  <a:cubicBezTo>
                    <a:pt x="12037" y="12159"/>
                    <a:pt x="12477" y="12554"/>
                    <a:pt x="12545" y="12554"/>
                  </a:cubicBezTo>
                  <a:cubicBezTo>
                    <a:pt x="12548" y="12554"/>
                    <a:pt x="12551" y="12554"/>
                    <a:pt x="12552" y="12552"/>
                  </a:cubicBezTo>
                  <a:cubicBezTo>
                    <a:pt x="12581" y="12515"/>
                    <a:pt x="12109" y="11990"/>
                    <a:pt x="11015" y="10891"/>
                  </a:cubicBezTo>
                  <a:cubicBezTo>
                    <a:pt x="7546" y="7427"/>
                    <a:pt x="2" y="2"/>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2"/>
            <p:cNvSpPr/>
            <p:nvPr/>
          </p:nvSpPr>
          <p:spPr>
            <a:xfrm>
              <a:off x="1615700" y="3914325"/>
              <a:ext cx="310925" cy="310300"/>
            </a:xfrm>
            <a:custGeom>
              <a:avLst/>
              <a:gdLst/>
              <a:ahLst/>
              <a:cxnLst/>
              <a:rect l="l" t="t" r="r" b="b"/>
              <a:pathLst>
                <a:path w="12437" h="12412" extrusionOk="0">
                  <a:moveTo>
                    <a:pt x="0" y="1"/>
                  </a:moveTo>
                  <a:cubicBezTo>
                    <a:pt x="1" y="2"/>
                    <a:pt x="7332" y="7460"/>
                    <a:pt x="10756" y="10888"/>
                  </a:cubicBezTo>
                  <a:cubicBezTo>
                    <a:pt x="11892" y="12020"/>
                    <a:pt x="12329" y="12411"/>
                    <a:pt x="12397" y="12411"/>
                  </a:cubicBezTo>
                  <a:cubicBezTo>
                    <a:pt x="12400" y="12411"/>
                    <a:pt x="12403" y="12411"/>
                    <a:pt x="12404" y="12409"/>
                  </a:cubicBezTo>
                  <a:cubicBezTo>
                    <a:pt x="12437" y="12376"/>
                    <a:pt x="11969" y="11855"/>
                    <a:pt x="10879" y="10765"/>
                  </a:cubicBezTo>
                  <a:cubicBezTo>
                    <a:pt x="7455" y="7337"/>
                    <a:pt x="1"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2"/>
            <p:cNvSpPr/>
            <p:nvPr/>
          </p:nvSpPr>
          <p:spPr>
            <a:xfrm>
              <a:off x="1619075" y="3917825"/>
              <a:ext cx="307450" cy="306575"/>
            </a:xfrm>
            <a:custGeom>
              <a:avLst/>
              <a:gdLst/>
              <a:ahLst/>
              <a:cxnLst/>
              <a:rect l="l" t="t" r="r" b="b"/>
              <a:pathLst>
                <a:path w="12298" h="12263" extrusionOk="0">
                  <a:moveTo>
                    <a:pt x="0" y="0"/>
                  </a:moveTo>
                  <a:lnTo>
                    <a:pt x="0" y="0"/>
                  </a:lnTo>
                  <a:cubicBezTo>
                    <a:pt x="2" y="2"/>
                    <a:pt x="7255" y="7369"/>
                    <a:pt x="10637" y="10752"/>
                  </a:cubicBezTo>
                  <a:cubicBezTo>
                    <a:pt x="11768" y="11883"/>
                    <a:pt x="12201" y="12262"/>
                    <a:pt x="12256" y="12262"/>
                  </a:cubicBezTo>
                  <a:cubicBezTo>
                    <a:pt x="12258" y="12262"/>
                    <a:pt x="12260" y="12262"/>
                    <a:pt x="12261" y="12261"/>
                  </a:cubicBezTo>
                  <a:cubicBezTo>
                    <a:pt x="12298" y="12228"/>
                    <a:pt x="11834" y="11715"/>
                    <a:pt x="10756" y="10637"/>
                  </a:cubicBezTo>
                  <a:cubicBezTo>
                    <a:pt x="7373" y="7246"/>
                    <a:pt x="2" y="2"/>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2"/>
            <p:cNvSpPr/>
            <p:nvPr/>
          </p:nvSpPr>
          <p:spPr>
            <a:xfrm>
              <a:off x="1622650" y="3921400"/>
              <a:ext cx="303875" cy="303000"/>
            </a:xfrm>
            <a:custGeom>
              <a:avLst/>
              <a:gdLst/>
              <a:ahLst/>
              <a:cxnLst/>
              <a:rect l="l" t="t" r="r" b="b"/>
              <a:pathLst>
                <a:path w="12155" h="12120" extrusionOk="0">
                  <a:moveTo>
                    <a:pt x="1" y="1"/>
                  </a:moveTo>
                  <a:lnTo>
                    <a:pt x="1" y="1"/>
                  </a:lnTo>
                  <a:cubicBezTo>
                    <a:pt x="2" y="2"/>
                    <a:pt x="7165" y="7279"/>
                    <a:pt x="10511" y="10625"/>
                  </a:cubicBezTo>
                  <a:cubicBezTo>
                    <a:pt x="11629" y="11747"/>
                    <a:pt x="12058" y="12119"/>
                    <a:pt x="12113" y="12119"/>
                  </a:cubicBezTo>
                  <a:cubicBezTo>
                    <a:pt x="12115" y="12119"/>
                    <a:pt x="12117" y="12119"/>
                    <a:pt x="12118" y="12118"/>
                  </a:cubicBezTo>
                  <a:cubicBezTo>
                    <a:pt x="12155" y="12085"/>
                    <a:pt x="11700" y="11581"/>
                    <a:pt x="10629" y="10506"/>
                  </a:cubicBezTo>
                  <a:cubicBezTo>
                    <a:pt x="7280" y="7161"/>
                    <a:pt x="2" y="2"/>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2"/>
            <p:cNvSpPr/>
            <p:nvPr/>
          </p:nvSpPr>
          <p:spPr>
            <a:xfrm>
              <a:off x="1626150" y="3924800"/>
              <a:ext cx="300375" cy="299500"/>
            </a:xfrm>
            <a:custGeom>
              <a:avLst/>
              <a:gdLst/>
              <a:ahLst/>
              <a:cxnLst/>
              <a:rect l="l" t="t" r="r" b="b"/>
              <a:pathLst>
                <a:path w="12015" h="11980" extrusionOk="0">
                  <a:moveTo>
                    <a:pt x="4" y="0"/>
                  </a:moveTo>
                  <a:cubicBezTo>
                    <a:pt x="0" y="0"/>
                    <a:pt x="7074" y="7192"/>
                    <a:pt x="10387" y="10497"/>
                  </a:cubicBezTo>
                  <a:cubicBezTo>
                    <a:pt x="11497" y="11604"/>
                    <a:pt x="11919" y="11979"/>
                    <a:pt x="11973" y="11979"/>
                  </a:cubicBezTo>
                  <a:cubicBezTo>
                    <a:pt x="11975" y="11979"/>
                    <a:pt x="11977" y="11979"/>
                    <a:pt x="11978" y="11978"/>
                  </a:cubicBezTo>
                  <a:cubicBezTo>
                    <a:pt x="12015" y="11945"/>
                    <a:pt x="11564" y="11440"/>
                    <a:pt x="10502" y="10383"/>
                  </a:cubicBezTo>
                  <a:cubicBezTo>
                    <a:pt x="7197" y="7073"/>
                    <a:pt x="4" y="0"/>
                    <a:pt x="4"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2"/>
            <p:cNvSpPr/>
            <p:nvPr/>
          </p:nvSpPr>
          <p:spPr>
            <a:xfrm>
              <a:off x="1629725" y="3928475"/>
              <a:ext cx="296600" cy="295825"/>
            </a:xfrm>
            <a:custGeom>
              <a:avLst/>
              <a:gdLst/>
              <a:ahLst/>
              <a:cxnLst/>
              <a:rect l="l" t="t" r="r" b="b"/>
              <a:pathLst>
                <a:path w="11864" h="11833" extrusionOk="0">
                  <a:moveTo>
                    <a:pt x="1" y="1"/>
                  </a:moveTo>
                  <a:cubicBezTo>
                    <a:pt x="2" y="2"/>
                    <a:pt x="6988" y="7099"/>
                    <a:pt x="10248" y="10367"/>
                  </a:cubicBezTo>
                  <a:cubicBezTo>
                    <a:pt x="11350" y="11465"/>
                    <a:pt x="11763" y="11832"/>
                    <a:pt x="11822" y="11832"/>
                  </a:cubicBezTo>
                  <a:cubicBezTo>
                    <a:pt x="11824" y="11832"/>
                    <a:pt x="11826" y="11832"/>
                    <a:pt x="11827" y="11831"/>
                  </a:cubicBezTo>
                  <a:cubicBezTo>
                    <a:pt x="11864" y="11798"/>
                    <a:pt x="11417" y="11302"/>
                    <a:pt x="10367" y="10252"/>
                  </a:cubicBezTo>
                  <a:cubicBezTo>
                    <a:pt x="7099" y="6984"/>
                    <a:pt x="2" y="2"/>
                    <a:pt x="1"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2"/>
            <p:cNvSpPr/>
            <p:nvPr/>
          </p:nvSpPr>
          <p:spPr>
            <a:xfrm>
              <a:off x="1633225" y="3931850"/>
              <a:ext cx="293100" cy="292250"/>
            </a:xfrm>
            <a:custGeom>
              <a:avLst/>
              <a:gdLst/>
              <a:ahLst/>
              <a:cxnLst/>
              <a:rect l="l" t="t" r="r" b="b"/>
              <a:pathLst>
                <a:path w="11724" h="11690" extrusionOk="0">
                  <a:moveTo>
                    <a:pt x="4" y="1"/>
                  </a:moveTo>
                  <a:cubicBezTo>
                    <a:pt x="0" y="1"/>
                    <a:pt x="6897" y="7013"/>
                    <a:pt x="10129" y="10236"/>
                  </a:cubicBezTo>
                  <a:cubicBezTo>
                    <a:pt x="11213" y="11324"/>
                    <a:pt x="11627" y="11690"/>
                    <a:pt x="11685" y="11690"/>
                  </a:cubicBezTo>
                  <a:cubicBezTo>
                    <a:pt x="11688" y="11690"/>
                    <a:pt x="11690" y="11689"/>
                    <a:pt x="11691" y="11687"/>
                  </a:cubicBezTo>
                  <a:cubicBezTo>
                    <a:pt x="11724" y="11659"/>
                    <a:pt x="11281" y="11167"/>
                    <a:pt x="10239" y="10125"/>
                  </a:cubicBezTo>
                  <a:cubicBezTo>
                    <a:pt x="7016" y="6894"/>
                    <a:pt x="4" y="1"/>
                    <a:pt x="4"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2"/>
            <p:cNvSpPr/>
            <p:nvPr/>
          </p:nvSpPr>
          <p:spPr>
            <a:xfrm>
              <a:off x="1636800" y="3935450"/>
              <a:ext cx="289325" cy="288650"/>
            </a:xfrm>
            <a:custGeom>
              <a:avLst/>
              <a:gdLst/>
              <a:ahLst/>
              <a:cxnLst/>
              <a:rect l="l" t="t" r="r" b="b"/>
              <a:pathLst>
                <a:path w="11573" h="11546" extrusionOk="0">
                  <a:moveTo>
                    <a:pt x="1" y="0"/>
                  </a:moveTo>
                  <a:cubicBezTo>
                    <a:pt x="2" y="2"/>
                    <a:pt x="6808" y="6922"/>
                    <a:pt x="9994" y="10108"/>
                  </a:cubicBezTo>
                  <a:cubicBezTo>
                    <a:pt x="11070" y="11184"/>
                    <a:pt x="11476" y="11546"/>
                    <a:pt x="11538" y="11546"/>
                  </a:cubicBezTo>
                  <a:cubicBezTo>
                    <a:pt x="11540" y="11546"/>
                    <a:pt x="11542" y="11545"/>
                    <a:pt x="11544" y="11543"/>
                  </a:cubicBezTo>
                  <a:cubicBezTo>
                    <a:pt x="11572" y="11515"/>
                    <a:pt x="11138" y="11027"/>
                    <a:pt x="10109" y="9998"/>
                  </a:cubicBezTo>
                  <a:cubicBezTo>
                    <a:pt x="6919" y="6808"/>
                    <a:pt x="2" y="2"/>
                    <a:pt x="1"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2"/>
            <p:cNvSpPr/>
            <p:nvPr/>
          </p:nvSpPr>
          <p:spPr>
            <a:xfrm>
              <a:off x="1640300" y="3938925"/>
              <a:ext cx="285825" cy="285075"/>
            </a:xfrm>
            <a:custGeom>
              <a:avLst/>
              <a:gdLst/>
              <a:ahLst/>
              <a:cxnLst/>
              <a:rect l="l" t="t" r="r" b="b"/>
              <a:pathLst>
                <a:path w="11433" h="11403" extrusionOk="0">
                  <a:moveTo>
                    <a:pt x="4" y="1"/>
                  </a:moveTo>
                  <a:cubicBezTo>
                    <a:pt x="0" y="5"/>
                    <a:pt x="6725" y="6832"/>
                    <a:pt x="9870" y="9982"/>
                  </a:cubicBezTo>
                  <a:cubicBezTo>
                    <a:pt x="10930" y="11042"/>
                    <a:pt x="11336" y="11402"/>
                    <a:pt x="11398" y="11402"/>
                  </a:cubicBezTo>
                  <a:cubicBezTo>
                    <a:pt x="11400" y="11402"/>
                    <a:pt x="11402" y="11402"/>
                    <a:pt x="11404" y="11400"/>
                  </a:cubicBezTo>
                  <a:cubicBezTo>
                    <a:pt x="11432" y="11372"/>
                    <a:pt x="11002" y="10888"/>
                    <a:pt x="9985" y="9867"/>
                  </a:cubicBezTo>
                  <a:cubicBezTo>
                    <a:pt x="6836" y="6722"/>
                    <a:pt x="4" y="1"/>
                    <a:pt x="4"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2"/>
            <p:cNvSpPr/>
            <p:nvPr/>
          </p:nvSpPr>
          <p:spPr>
            <a:xfrm>
              <a:off x="1643875" y="3942525"/>
              <a:ext cx="282150" cy="281475"/>
            </a:xfrm>
            <a:custGeom>
              <a:avLst/>
              <a:gdLst/>
              <a:ahLst/>
              <a:cxnLst/>
              <a:rect l="l" t="t" r="r" b="b"/>
              <a:pathLst>
                <a:path w="11286" h="11259" extrusionOk="0">
                  <a:moveTo>
                    <a:pt x="1" y="0"/>
                  </a:moveTo>
                  <a:cubicBezTo>
                    <a:pt x="2" y="2"/>
                    <a:pt x="6632" y="6742"/>
                    <a:pt x="9739" y="9854"/>
                  </a:cubicBezTo>
                  <a:cubicBezTo>
                    <a:pt x="10787" y="10902"/>
                    <a:pt x="11189" y="11258"/>
                    <a:pt x="11250" y="11258"/>
                  </a:cubicBezTo>
                  <a:cubicBezTo>
                    <a:pt x="11253" y="11258"/>
                    <a:pt x="11255" y="11258"/>
                    <a:pt x="11257" y="11256"/>
                  </a:cubicBezTo>
                  <a:cubicBezTo>
                    <a:pt x="11285" y="11228"/>
                    <a:pt x="10859" y="10748"/>
                    <a:pt x="9850" y="9739"/>
                  </a:cubicBezTo>
                  <a:cubicBezTo>
                    <a:pt x="6738" y="6635"/>
                    <a:pt x="2" y="2"/>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2"/>
            <p:cNvSpPr/>
            <p:nvPr/>
          </p:nvSpPr>
          <p:spPr>
            <a:xfrm>
              <a:off x="1647475" y="3946000"/>
              <a:ext cx="278450" cy="277700"/>
            </a:xfrm>
            <a:custGeom>
              <a:avLst/>
              <a:gdLst/>
              <a:ahLst/>
              <a:cxnLst/>
              <a:rect l="l" t="t" r="r" b="b"/>
              <a:pathLst>
                <a:path w="11138" h="11108" extrusionOk="0">
                  <a:moveTo>
                    <a:pt x="0" y="1"/>
                  </a:moveTo>
                  <a:cubicBezTo>
                    <a:pt x="0" y="5"/>
                    <a:pt x="6541" y="6652"/>
                    <a:pt x="9608" y="9719"/>
                  </a:cubicBezTo>
                  <a:cubicBezTo>
                    <a:pt x="10643" y="10758"/>
                    <a:pt x="11041" y="11107"/>
                    <a:pt x="11099" y="11107"/>
                  </a:cubicBezTo>
                  <a:cubicBezTo>
                    <a:pt x="11101" y="11107"/>
                    <a:pt x="11103" y="11106"/>
                    <a:pt x="11104" y="11105"/>
                  </a:cubicBezTo>
                  <a:cubicBezTo>
                    <a:pt x="11137" y="11076"/>
                    <a:pt x="10715" y="10609"/>
                    <a:pt x="9714" y="9612"/>
                  </a:cubicBezTo>
                  <a:cubicBezTo>
                    <a:pt x="6651" y="6541"/>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2"/>
            <p:cNvSpPr/>
            <p:nvPr/>
          </p:nvSpPr>
          <p:spPr>
            <a:xfrm>
              <a:off x="1650850" y="3949600"/>
              <a:ext cx="274975" cy="274175"/>
            </a:xfrm>
            <a:custGeom>
              <a:avLst/>
              <a:gdLst/>
              <a:ahLst/>
              <a:cxnLst/>
              <a:rect l="l" t="t" r="r" b="b"/>
              <a:pathLst>
                <a:path w="10999" h="10967" extrusionOk="0">
                  <a:moveTo>
                    <a:pt x="1" y="0"/>
                  </a:moveTo>
                  <a:cubicBezTo>
                    <a:pt x="2" y="2"/>
                    <a:pt x="6455" y="6561"/>
                    <a:pt x="9485" y="9591"/>
                  </a:cubicBezTo>
                  <a:cubicBezTo>
                    <a:pt x="10513" y="10623"/>
                    <a:pt x="10902" y="10967"/>
                    <a:pt x="10960" y="10967"/>
                  </a:cubicBezTo>
                  <a:cubicBezTo>
                    <a:pt x="10962" y="10967"/>
                    <a:pt x="10964" y="10966"/>
                    <a:pt x="10965" y="10965"/>
                  </a:cubicBezTo>
                  <a:cubicBezTo>
                    <a:pt x="10998" y="10932"/>
                    <a:pt x="10580" y="10473"/>
                    <a:pt x="9592" y="9481"/>
                  </a:cubicBezTo>
                  <a:cubicBezTo>
                    <a:pt x="6562" y="6455"/>
                    <a:pt x="2" y="2"/>
                    <a:pt x="1"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2"/>
            <p:cNvSpPr/>
            <p:nvPr/>
          </p:nvSpPr>
          <p:spPr>
            <a:xfrm>
              <a:off x="1654450" y="3953175"/>
              <a:ext cx="271275" cy="270600"/>
            </a:xfrm>
            <a:custGeom>
              <a:avLst/>
              <a:gdLst/>
              <a:ahLst/>
              <a:cxnLst/>
              <a:rect l="l" t="t" r="r" b="b"/>
              <a:pathLst>
                <a:path w="10851" h="10824" extrusionOk="0">
                  <a:moveTo>
                    <a:pt x="0" y="1"/>
                  </a:moveTo>
                  <a:lnTo>
                    <a:pt x="0" y="1"/>
                  </a:lnTo>
                  <a:cubicBezTo>
                    <a:pt x="1" y="2"/>
                    <a:pt x="6368" y="6468"/>
                    <a:pt x="9357" y="9461"/>
                  </a:cubicBezTo>
                  <a:cubicBezTo>
                    <a:pt x="10374" y="10481"/>
                    <a:pt x="10762" y="10824"/>
                    <a:pt x="10816" y="10824"/>
                  </a:cubicBezTo>
                  <a:cubicBezTo>
                    <a:pt x="10819" y="10824"/>
                    <a:pt x="10820" y="10823"/>
                    <a:pt x="10821" y="10822"/>
                  </a:cubicBezTo>
                  <a:cubicBezTo>
                    <a:pt x="10850" y="10789"/>
                    <a:pt x="10440" y="10334"/>
                    <a:pt x="9464" y="9354"/>
                  </a:cubicBezTo>
                  <a:cubicBezTo>
                    <a:pt x="6475" y="6365"/>
                    <a:pt x="1" y="2"/>
                    <a:pt x="0"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2"/>
            <p:cNvSpPr/>
            <p:nvPr/>
          </p:nvSpPr>
          <p:spPr>
            <a:xfrm>
              <a:off x="1657925" y="3956675"/>
              <a:ext cx="267675" cy="266925"/>
            </a:xfrm>
            <a:custGeom>
              <a:avLst/>
              <a:gdLst/>
              <a:ahLst/>
              <a:cxnLst/>
              <a:rect l="l" t="t" r="r" b="b"/>
              <a:pathLst>
                <a:path w="10707" h="10677" extrusionOk="0">
                  <a:moveTo>
                    <a:pt x="0" y="0"/>
                  </a:moveTo>
                  <a:lnTo>
                    <a:pt x="0" y="0"/>
                  </a:lnTo>
                  <a:cubicBezTo>
                    <a:pt x="2" y="2"/>
                    <a:pt x="6279" y="6381"/>
                    <a:pt x="9227" y="9333"/>
                  </a:cubicBezTo>
                  <a:cubicBezTo>
                    <a:pt x="10229" y="10336"/>
                    <a:pt x="10611" y="10676"/>
                    <a:pt x="10672" y="10676"/>
                  </a:cubicBezTo>
                  <a:cubicBezTo>
                    <a:pt x="10675" y="10676"/>
                    <a:pt x="10677" y="10675"/>
                    <a:pt x="10678" y="10674"/>
                  </a:cubicBezTo>
                  <a:cubicBezTo>
                    <a:pt x="10707" y="10645"/>
                    <a:pt x="10305" y="10194"/>
                    <a:pt x="9333" y="9226"/>
                  </a:cubicBezTo>
                  <a:cubicBezTo>
                    <a:pt x="6381" y="6278"/>
                    <a:pt x="2" y="2"/>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2"/>
            <p:cNvSpPr/>
            <p:nvPr/>
          </p:nvSpPr>
          <p:spPr>
            <a:xfrm>
              <a:off x="1661500" y="3960250"/>
              <a:ext cx="264000" cy="263350"/>
            </a:xfrm>
            <a:custGeom>
              <a:avLst/>
              <a:gdLst/>
              <a:ahLst/>
              <a:cxnLst/>
              <a:rect l="l" t="t" r="r" b="b"/>
              <a:pathLst>
                <a:path w="10560" h="10534" extrusionOk="0">
                  <a:moveTo>
                    <a:pt x="1" y="1"/>
                  </a:moveTo>
                  <a:cubicBezTo>
                    <a:pt x="2" y="2"/>
                    <a:pt x="6189" y="6295"/>
                    <a:pt x="9096" y="9206"/>
                  </a:cubicBezTo>
                  <a:cubicBezTo>
                    <a:pt x="10086" y="10197"/>
                    <a:pt x="10464" y="10533"/>
                    <a:pt x="10525" y="10533"/>
                  </a:cubicBezTo>
                  <a:cubicBezTo>
                    <a:pt x="10527" y="10533"/>
                    <a:pt x="10530" y="10532"/>
                    <a:pt x="10531" y="10531"/>
                  </a:cubicBezTo>
                  <a:cubicBezTo>
                    <a:pt x="10560" y="10502"/>
                    <a:pt x="10166" y="10059"/>
                    <a:pt x="9203" y="9096"/>
                  </a:cubicBezTo>
                  <a:cubicBezTo>
                    <a:pt x="6296" y="6193"/>
                    <a:pt x="2" y="2"/>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2"/>
            <p:cNvSpPr/>
            <p:nvPr/>
          </p:nvSpPr>
          <p:spPr>
            <a:xfrm>
              <a:off x="1665000" y="3963650"/>
              <a:ext cx="260400" cy="259850"/>
            </a:xfrm>
            <a:custGeom>
              <a:avLst/>
              <a:gdLst/>
              <a:ahLst/>
              <a:cxnLst/>
              <a:rect l="l" t="t" r="r" b="b"/>
              <a:pathLst>
                <a:path w="10416" h="10394" extrusionOk="0">
                  <a:moveTo>
                    <a:pt x="0" y="0"/>
                  </a:moveTo>
                  <a:lnTo>
                    <a:pt x="0" y="0"/>
                  </a:lnTo>
                  <a:cubicBezTo>
                    <a:pt x="2" y="1"/>
                    <a:pt x="6102" y="6209"/>
                    <a:pt x="8968" y="9075"/>
                  </a:cubicBezTo>
                  <a:cubicBezTo>
                    <a:pt x="9955" y="10057"/>
                    <a:pt x="10324" y="10393"/>
                    <a:pt x="10385" y="10393"/>
                  </a:cubicBezTo>
                  <a:cubicBezTo>
                    <a:pt x="10387" y="10393"/>
                    <a:pt x="10390" y="10392"/>
                    <a:pt x="10391" y="10391"/>
                  </a:cubicBezTo>
                  <a:cubicBezTo>
                    <a:pt x="10416" y="10362"/>
                    <a:pt x="10026" y="9923"/>
                    <a:pt x="9071" y="8972"/>
                  </a:cubicBezTo>
                  <a:cubicBezTo>
                    <a:pt x="6205" y="6102"/>
                    <a:pt x="2"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2"/>
            <p:cNvSpPr/>
            <p:nvPr/>
          </p:nvSpPr>
          <p:spPr>
            <a:xfrm>
              <a:off x="1668575" y="3967225"/>
              <a:ext cx="256825" cy="256275"/>
            </a:xfrm>
            <a:custGeom>
              <a:avLst/>
              <a:gdLst/>
              <a:ahLst/>
              <a:cxnLst/>
              <a:rect l="l" t="t" r="r" b="b"/>
              <a:pathLst>
                <a:path w="10273" h="10251" extrusionOk="0">
                  <a:moveTo>
                    <a:pt x="1" y="1"/>
                  </a:moveTo>
                  <a:cubicBezTo>
                    <a:pt x="2" y="2"/>
                    <a:pt x="6013" y="6119"/>
                    <a:pt x="8842" y="8948"/>
                  </a:cubicBezTo>
                  <a:cubicBezTo>
                    <a:pt x="9816" y="9918"/>
                    <a:pt x="10181" y="10250"/>
                    <a:pt x="10242" y="10250"/>
                  </a:cubicBezTo>
                  <a:cubicBezTo>
                    <a:pt x="10244" y="10250"/>
                    <a:pt x="10247" y="10249"/>
                    <a:pt x="10248" y="10248"/>
                  </a:cubicBezTo>
                  <a:cubicBezTo>
                    <a:pt x="10273" y="10219"/>
                    <a:pt x="9887" y="9789"/>
                    <a:pt x="8944" y="8845"/>
                  </a:cubicBezTo>
                  <a:cubicBezTo>
                    <a:pt x="6115" y="6016"/>
                    <a:pt x="2" y="2"/>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2"/>
            <p:cNvSpPr/>
            <p:nvPr/>
          </p:nvSpPr>
          <p:spPr>
            <a:xfrm>
              <a:off x="1672075" y="3970725"/>
              <a:ext cx="253225" cy="252525"/>
            </a:xfrm>
            <a:custGeom>
              <a:avLst/>
              <a:gdLst/>
              <a:ahLst/>
              <a:cxnLst/>
              <a:rect l="l" t="t" r="r" b="b"/>
              <a:pathLst>
                <a:path w="10129" h="10101" extrusionOk="0">
                  <a:moveTo>
                    <a:pt x="0" y="0"/>
                  </a:moveTo>
                  <a:cubicBezTo>
                    <a:pt x="0" y="4"/>
                    <a:pt x="5921" y="6028"/>
                    <a:pt x="8718" y="8812"/>
                  </a:cubicBezTo>
                  <a:cubicBezTo>
                    <a:pt x="9686" y="9784"/>
                    <a:pt x="10049" y="10101"/>
                    <a:pt x="10096" y="10101"/>
                  </a:cubicBezTo>
                  <a:cubicBezTo>
                    <a:pt x="10098" y="10101"/>
                    <a:pt x="10099" y="10101"/>
                    <a:pt x="10100" y="10100"/>
                  </a:cubicBezTo>
                  <a:cubicBezTo>
                    <a:pt x="10129" y="10071"/>
                    <a:pt x="9747" y="9649"/>
                    <a:pt x="8816" y="8714"/>
                  </a:cubicBezTo>
                  <a:cubicBezTo>
                    <a:pt x="6024" y="5925"/>
                    <a:pt x="1" y="0"/>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2"/>
            <p:cNvSpPr/>
            <p:nvPr/>
          </p:nvSpPr>
          <p:spPr>
            <a:xfrm>
              <a:off x="1675650" y="3974300"/>
              <a:ext cx="249450" cy="248950"/>
            </a:xfrm>
            <a:custGeom>
              <a:avLst/>
              <a:gdLst/>
              <a:ahLst/>
              <a:cxnLst/>
              <a:rect l="l" t="t" r="r" b="b"/>
              <a:pathLst>
                <a:path w="9978" h="9958" extrusionOk="0">
                  <a:moveTo>
                    <a:pt x="1" y="1"/>
                  </a:moveTo>
                  <a:lnTo>
                    <a:pt x="1" y="1"/>
                  </a:lnTo>
                  <a:cubicBezTo>
                    <a:pt x="2" y="2"/>
                    <a:pt x="5836" y="5938"/>
                    <a:pt x="8583" y="8685"/>
                  </a:cubicBezTo>
                  <a:cubicBezTo>
                    <a:pt x="9543" y="9645"/>
                    <a:pt x="9901" y="9958"/>
                    <a:pt x="9949" y="9958"/>
                  </a:cubicBezTo>
                  <a:cubicBezTo>
                    <a:pt x="9951" y="9958"/>
                    <a:pt x="9952" y="9958"/>
                    <a:pt x="9953" y="9957"/>
                  </a:cubicBezTo>
                  <a:cubicBezTo>
                    <a:pt x="9977" y="9928"/>
                    <a:pt x="9604" y="9510"/>
                    <a:pt x="8682" y="8587"/>
                  </a:cubicBezTo>
                  <a:cubicBezTo>
                    <a:pt x="5935" y="5840"/>
                    <a:pt x="2" y="2"/>
                    <a:pt x="1"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2"/>
            <p:cNvSpPr/>
            <p:nvPr/>
          </p:nvSpPr>
          <p:spPr>
            <a:xfrm>
              <a:off x="1679050" y="3977775"/>
              <a:ext cx="245950" cy="245300"/>
            </a:xfrm>
            <a:custGeom>
              <a:avLst/>
              <a:gdLst/>
              <a:ahLst/>
              <a:cxnLst/>
              <a:rect l="l" t="t" r="r" b="b"/>
              <a:pathLst>
                <a:path w="9838" h="9812" extrusionOk="0">
                  <a:moveTo>
                    <a:pt x="0" y="1"/>
                  </a:moveTo>
                  <a:cubicBezTo>
                    <a:pt x="0" y="5"/>
                    <a:pt x="5753" y="5848"/>
                    <a:pt x="8460" y="8555"/>
                  </a:cubicBezTo>
                  <a:cubicBezTo>
                    <a:pt x="9402" y="9497"/>
                    <a:pt x="9758" y="9811"/>
                    <a:pt x="9808" y="9811"/>
                  </a:cubicBezTo>
                  <a:cubicBezTo>
                    <a:pt x="9810" y="9811"/>
                    <a:pt x="9812" y="9811"/>
                    <a:pt x="9813" y="9809"/>
                  </a:cubicBezTo>
                  <a:cubicBezTo>
                    <a:pt x="9837" y="9785"/>
                    <a:pt x="9468" y="9371"/>
                    <a:pt x="8558" y="8456"/>
                  </a:cubicBezTo>
                  <a:cubicBezTo>
                    <a:pt x="5848" y="5746"/>
                    <a:pt x="0" y="1"/>
                    <a:pt x="0"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2"/>
            <p:cNvSpPr/>
            <p:nvPr/>
          </p:nvSpPr>
          <p:spPr>
            <a:xfrm>
              <a:off x="1682625" y="3981375"/>
              <a:ext cx="242375" cy="241700"/>
            </a:xfrm>
            <a:custGeom>
              <a:avLst/>
              <a:gdLst/>
              <a:ahLst/>
              <a:cxnLst/>
              <a:rect l="l" t="t" r="r" b="b"/>
              <a:pathLst>
                <a:path w="9695" h="9668" extrusionOk="0">
                  <a:moveTo>
                    <a:pt x="1" y="1"/>
                  </a:moveTo>
                  <a:cubicBezTo>
                    <a:pt x="2" y="2"/>
                    <a:pt x="5660" y="5758"/>
                    <a:pt x="8333" y="8427"/>
                  </a:cubicBezTo>
                  <a:cubicBezTo>
                    <a:pt x="9263" y="9357"/>
                    <a:pt x="9614" y="9667"/>
                    <a:pt x="9665" y="9667"/>
                  </a:cubicBezTo>
                  <a:cubicBezTo>
                    <a:pt x="9667" y="9667"/>
                    <a:pt x="9669" y="9667"/>
                    <a:pt x="9670" y="9665"/>
                  </a:cubicBezTo>
                  <a:cubicBezTo>
                    <a:pt x="9694" y="9641"/>
                    <a:pt x="9329" y="9231"/>
                    <a:pt x="8427" y="8329"/>
                  </a:cubicBezTo>
                  <a:cubicBezTo>
                    <a:pt x="5758" y="5660"/>
                    <a:pt x="2" y="2"/>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2"/>
            <p:cNvSpPr/>
            <p:nvPr/>
          </p:nvSpPr>
          <p:spPr>
            <a:xfrm>
              <a:off x="1686125" y="3984850"/>
              <a:ext cx="238875" cy="238100"/>
            </a:xfrm>
            <a:custGeom>
              <a:avLst/>
              <a:gdLst/>
              <a:ahLst/>
              <a:cxnLst/>
              <a:rect l="l" t="t" r="r" b="b"/>
              <a:pathLst>
                <a:path w="9555" h="9524" extrusionOk="0">
                  <a:moveTo>
                    <a:pt x="4" y="1"/>
                  </a:moveTo>
                  <a:cubicBezTo>
                    <a:pt x="0" y="5"/>
                    <a:pt x="5577" y="5668"/>
                    <a:pt x="8205" y="8296"/>
                  </a:cubicBezTo>
                  <a:cubicBezTo>
                    <a:pt x="9132" y="9223"/>
                    <a:pt x="9478" y="9524"/>
                    <a:pt x="9525" y="9524"/>
                  </a:cubicBezTo>
                  <a:cubicBezTo>
                    <a:pt x="9527" y="9524"/>
                    <a:pt x="9529" y="9523"/>
                    <a:pt x="9530" y="9522"/>
                  </a:cubicBezTo>
                  <a:cubicBezTo>
                    <a:pt x="9554" y="9498"/>
                    <a:pt x="9198" y="9092"/>
                    <a:pt x="8304" y="8202"/>
                  </a:cubicBezTo>
                  <a:cubicBezTo>
                    <a:pt x="5675" y="5569"/>
                    <a:pt x="4" y="1"/>
                    <a:pt x="4"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2"/>
            <p:cNvSpPr/>
            <p:nvPr/>
          </p:nvSpPr>
          <p:spPr>
            <a:xfrm>
              <a:off x="1689700" y="3988450"/>
              <a:ext cx="235200" cy="234500"/>
            </a:xfrm>
            <a:custGeom>
              <a:avLst/>
              <a:gdLst/>
              <a:ahLst/>
              <a:cxnLst/>
              <a:rect l="l" t="t" r="r" b="b"/>
              <a:pathLst>
                <a:path w="9408" h="9380" extrusionOk="0">
                  <a:moveTo>
                    <a:pt x="1" y="0"/>
                  </a:moveTo>
                  <a:lnTo>
                    <a:pt x="1" y="0"/>
                  </a:lnTo>
                  <a:cubicBezTo>
                    <a:pt x="2" y="2"/>
                    <a:pt x="5487" y="5577"/>
                    <a:pt x="8075" y="8169"/>
                  </a:cubicBezTo>
                  <a:cubicBezTo>
                    <a:pt x="8988" y="9086"/>
                    <a:pt x="9327" y="9380"/>
                    <a:pt x="9378" y="9380"/>
                  </a:cubicBezTo>
                  <a:cubicBezTo>
                    <a:pt x="9380" y="9380"/>
                    <a:pt x="9381" y="9379"/>
                    <a:pt x="9383" y="9378"/>
                  </a:cubicBezTo>
                  <a:cubicBezTo>
                    <a:pt x="9407" y="9354"/>
                    <a:pt x="9055" y="8952"/>
                    <a:pt x="8173" y="8070"/>
                  </a:cubicBezTo>
                  <a:cubicBezTo>
                    <a:pt x="5578" y="5483"/>
                    <a:pt x="2" y="2"/>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2"/>
            <p:cNvSpPr/>
            <p:nvPr/>
          </p:nvSpPr>
          <p:spPr>
            <a:xfrm>
              <a:off x="1693200" y="3991825"/>
              <a:ext cx="231500" cy="231025"/>
            </a:xfrm>
            <a:custGeom>
              <a:avLst/>
              <a:gdLst/>
              <a:ahLst/>
              <a:cxnLst/>
              <a:rect l="l" t="t" r="r" b="b"/>
              <a:pathLst>
                <a:path w="9260" h="9241" extrusionOk="0">
                  <a:moveTo>
                    <a:pt x="4" y="1"/>
                  </a:moveTo>
                  <a:cubicBezTo>
                    <a:pt x="0" y="9"/>
                    <a:pt x="5396" y="5491"/>
                    <a:pt x="7943" y="8042"/>
                  </a:cubicBezTo>
                  <a:cubicBezTo>
                    <a:pt x="8849" y="8944"/>
                    <a:pt x="9184" y="9241"/>
                    <a:pt x="9230" y="9241"/>
                  </a:cubicBezTo>
                  <a:cubicBezTo>
                    <a:pt x="9232" y="9241"/>
                    <a:pt x="9233" y="9240"/>
                    <a:pt x="9234" y="9239"/>
                  </a:cubicBezTo>
                  <a:cubicBezTo>
                    <a:pt x="9259" y="9215"/>
                    <a:pt x="8910" y="8817"/>
                    <a:pt x="8041" y="7948"/>
                  </a:cubicBezTo>
                  <a:cubicBezTo>
                    <a:pt x="5495" y="540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12"/>
            <p:cNvSpPr/>
            <p:nvPr/>
          </p:nvSpPr>
          <p:spPr>
            <a:xfrm>
              <a:off x="1696775" y="3995425"/>
              <a:ext cx="227800" cy="227425"/>
            </a:xfrm>
            <a:custGeom>
              <a:avLst/>
              <a:gdLst/>
              <a:ahLst/>
              <a:cxnLst/>
              <a:rect l="l" t="t" r="r" b="b"/>
              <a:pathLst>
                <a:path w="9112" h="9097" extrusionOk="0">
                  <a:moveTo>
                    <a:pt x="1" y="0"/>
                  </a:moveTo>
                  <a:cubicBezTo>
                    <a:pt x="2" y="1"/>
                    <a:pt x="5307" y="5401"/>
                    <a:pt x="7812" y="7914"/>
                  </a:cubicBezTo>
                  <a:cubicBezTo>
                    <a:pt x="8706" y="8808"/>
                    <a:pt x="9036" y="9097"/>
                    <a:pt x="9083" y="9097"/>
                  </a:cubicBezTo>
                  <a:cubicBezTo>
                    <a:pt x="9085" y="9097"/>
                    <a:pt x="9086" y="9096"/>
                    <a:pt x="9087" y="9095"/>
                  </a:cubicBezTo>
                  <a:cubicBezTo>
                    <a:pt x="9112" y="9071"/>
                    <a:pt x="8767" y="8681"/>
                    <a:pt x="7906" y="7820"/>
                  </a:cubicBezTo>
                  <a:cubicBezTo>
                    <a:pt x="5397" y="5307"/>
                    <a:pt x="2" y="1"/>
                    <a:pt x="1"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12"/>
            <p:cNvSpPr/>
            <p:nvPr/>
          </p:nvSpPr>
          <p:spPr>
            <a:xfrm>
              <a:off x="1700250" y="3998900"/>
              <a:ext cx="224325" cy="223650"/>
            </a:xfrm>
            <a:custGeom>
              <a:avLst/>
              <a:gdLst/>
              <a:ahLst/>
              <a:cxnLst/>
              <a:rect l="l" t="t" r="r" b="b"/>
              <a:pathLst>
                <a:path w="8973" h="8946" extrusionOk="0">
                  <a:moveTo>
                    <a:pt x="5" y="1"/>
                  </a:moveTo>
                  <a:cubicBezTo>
                    <a:pt x="1" y="5"/>
                    <a:pt x="5221" y="5311"/>
                    <a:pt x="7698" y="7775"/>
                  </a:cubicBezTo>
                  <a:cubicBezTo>
                    <a:pt x="8574" y="8655"/>
                    <a:pt x="8898" y="8946"/>
                    <a:pt x="8947" y="8946"/>
                  </a:cubicBezTo>
                  <a:cubicBezTo>
                    <a:pt x="8950" y="8946"/>
                    <a:pt x="8951" y="8945"/>
                    <a:pt x="8952" y="8944"/>
                  </a:cubicBezTo>
                  <a:cubicBezTo>
                    <a:pt x="8973" y="8919"/>
                    <a:pt x="8637" y="8542"/>
                    <a:pt x="7784" y="7689"/>
                  </a:cubicBezTo>
                  <a:cubicBezTo>
                    <a:pt x="5315" y="5221"/>
                    <a:pt x="5" y="1"/>
                    <a:pt x="5"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2"/>
            <p:cNvSpPr/>
            <p:nvPr/>
          </p:nvSpPr>
          <p:spPr>
            <a:xfrm>
              <a:off x="1703850" y="4002500"/>
              <a:ext cx="220725" cy="220050"/>
            </a:xfrm>
            <a:custGeom>
              <a:avLst/>
              <a:gdLst/>
              <a:ahLst/>
              <a:cxnLst/>
              <a:rect l="l" t="t" r="r" b="b"/>
              <a:pathLst>
                <a:path w="8829" h="8802" extrusionOk="0">
                  <a:moveTo>
                    <a:pt x="0" y="0"/>
                  </a:moveTo>
                  <a:cubicBezTo>
                    <a:pt x="2" y="1"/>
                    <a:pt x="5131" y="5220"/>
                    <a:pt x="7562" y="7648"/>
                  </a:cubicBezTo>
                  <a:cubicBezTo>
                    <a:pt x="8429" y="8519"/>
                    <a:pt x="8749" y="8802"/>
                    <a:pt x="8799" y="8802"/>
                  </a:cubicBezTo>
                  <a:cubicBezTo>
                    <a:pt x="8801" y="8802"/>
                    <a:pt x="8803" y="8801"/>
                    <a:pt x="8804" y="8800"/>
                  </a:cubicBezTo>
                  <a:cubicBezTo>
                    <a:pt x="8829" y="8775"/>
                    <a:pt x="8493" y="8402"/>
                    <a:pt x="7652" y="7562"/>
                  </a:cubicBezTo>
                  <a:cubicBezTo>
                    <a:pt x="5217" y="5130"/>
                    <a:pt x="2"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12"/>
            <p:cNvSpPr/>
            <p:nvPr/>
          </p:nvSpPr>
          <p:spPr>
            <a:xfrm>
              <a:off x="1707225" y="4005975"/>
              <a:ext cx="217250" cy="216475"/>
            </a:xfrm>
            <a:custGeom>
              <a:avLst/>
              <a:gdLst/>
              <a:ahLst/>
              <a:cxnLst/>
              <a:rect l="l" t="t" r="r" b="b"/>
              <a:pathLst>
                <a:path w="8690" h="8659" extrusionOk="0">
                  <a:moveTo>
                    <a:pt x="5" y="1"/>
                  </a:moveTo>
                  <a:lnTo>
                    <a:pt x="5" y="1"/>
                  </a:lnTo>
                  <a:cubicBezTo>
                    <a:pt x="1" y="5"/>
                    <a:pt x="5044" y="5130"/>
                    <a:pt x="7439" y="7521"/>
                  </a:cubicBezTo>
                  <a:cubicBezTo>
                    <a:pt x="8300" y="8378"/>
                    <a:pt x="8615" y="8658"/>
                    <a:pt x="8661" y="8658"/>
                  </a:cubicBezTo>
                  <a:cubicBezTo>
                    <a:pt x="8663" y="8658"/>
                    <a:pt x="8664" y="8658"/>
                    <a:pt x="8665" y="8657"/>
                  </a:cubicBezTo>
                  <a:cubicBezTo>
                    <a:pt x="8690" y="8632"/>
                    <a:pt x="8362" y="8267"/>
                    <a:pt x="7525" y="7431"/>
                  </a:cubicBezTo>
                  <a:cubicBezTo>
                    <a:pt x="5139" y="5044"/>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12"/>
            <p:cNvSpPr/>
            <p:nvPr/>
          </p:nvSpPr>
          <p:spPr>
            <a:xfrm>
              <a:off x="1710825" y="4009575"/>
              <a:ext cx="213550" cy="212875"/>
            </a:xfrm>
            <a:custGeom>
              <a:avLst/>
              <a:gdLst/>
              <a:ahLst/>
              <a:cxnLst/>
              <a:rect l="l" t="t" r="r" b="b"/>
              <a:pathLst>
                <a:path w="8542" h="8515" extrusionOk="0">
                  <a:moveTo>
                    <a:pt x="0" y="0"/>
                  </a:moveTo>
                  <a:cubicBezTo>
                    <a:pt x="0" y="0"/>
                    <a:pt x="0" y="0"/>
                    <a:pt x="0" y="0"/>
                  </a:cubicBezTo>
                  <a:cubicBezTo>
                    <a:pt x="0" y="4"/>
                    <a:pt x="4958" y="5044"/>
                    <a:pt x="7307" y="7389"/>
                  </a:cubicBezTo>
                  <a:cubicBezTo>
                    <a:pt x="8156" y="8241"/>
                    <a:pt x="8462" y="8514"/>
                    <a:pt x="8512" y="8514"/>
                  </a:cubicBezTo>
                  <a:cubicBezTo>
                    <a:pt x="8514" y="8514"/>
                    <a:pt x="8516" y="8514"/>
                    <a:pt x="8517" y="8513"/>
                  </a:cubicBezTo>
                  <a:cubicBezTo>
                    <a:pt x="8542" y="8488"/>
                    <a:pt x="8218" y="8127"/>
                    <a:pt x="7394" y="7303"/>
                  </a:cubicBezTo>
                  <a:cubicBezTo>
                    <a:pt x="5045" y="4950"/>
                    <a:pt x="9" y="0"/>
                    <a:pt x="0"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2"/>
            <p:cNvSpPr/>
            <p:nvPr/>
          </p:nvSpPr>
          <p:spPr>
            <a:xfrm>
              <a:off x="1714300" y="4013150"/>
              <a:ext cx="210075" cy="209300"/>
            </a:xfrm>
            <a:custGeom>
              <a:avLst/>
              <a:gdLst/>
              <a:ahLst/>
              <a:cxnLst/>
              <a:rect l="l" t="t" r="r" b="b"/>
              <a:pathLst>
                <a:path w="8403" h="8372" extrusionOk="0">
                  <a:moveTo>
                    <a:pt x="5" y="1"/>
                  </a:moveTo>
                  <a:cubicBezTo>
                    <a:pt x="5" y="1"/>
                    <a:pt x="5" y="1"/>
                    <a:pt x="5" y="1"/>
                  </a:cubicBezTo>
                  <a:cubicBezTo>
                    <a:pt x="1" y="1"/>
                    <a:pt x="4872" y="4950"/>
                    <a:pt x="7181" y="7263"/>
                  </a:cubicBezTo>
                  <a:cubicBezTo>
                    <a:pt x="8021" y="8102"/>
                    <a:pt x="8323" y="8371"/>
                    <a:pt x="8373" y="8371"/>
                  </a:cubicBezTo>
                  <a:cubicBezTo>
                    <a:pt x="8375" y="8371"/>
                    <a:pt x="8377" y="8371"/>
                    <a:pt x="8378" y="8370"/>
                  </a:cubicBezTo>
                  <a:cubicBezTo>
                    <a:pt x="8403" y="8345"/>
                    <a:pt x="8083" y="7993"/>
                    <a:pt x="7271" y="7177"/>
                  </a:cubicBezTo>
                  <a:cubicBezTo>
                    <a:pt x="4959" y="4865"/>
                    <a:pt x="13" y="1"/>
                    <a:pt x="5"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12"/>
            <p:cNvSpPr/>
            <p:nvPr/>
          </p:nvSpPr>
          <p:spPr>
            <a:xfrm>
              <a:off x="1717900" y="4016650"/>
              <a:ext cx="206375" cy="205700"/>
            </a:xfrm>
            <a:custGeom>
              <a:avLst/>
              <a:gdLst/>
              <a:ahLst/>
              <a:cxnLst/>
              <a:rect l="l" t="t" r="r" b="b"/>
              <a:pathLst>
                <a:path w="8255" h="8228" extrusionOk="0">
                  <a:moveTo>
                    <a:pt x="0" y="0"/>
                  </a:moveTo>
                  <a:cubicBezTo>
                    <a:pt x="0" y="0"/>
                    <a:pt x="0" y="0"/>
                    <a:pt x="0" y="0"/>
                  </a:cubicBezTo>
                  <a:cubicBezTo>
                    <a:pt x="0" y="4"/>
                    <a:pt x="4777" y="4863"/>
                    <a:pt x="7049" y="7135"/>
                  </a:cubicBezTo>
                  <a:cubicBezTo>
                    <a:pt x="7877" y="7959"/>
                    <a:pt x="8176" y="8227"/>
                    <a:pt x="8221" y="8227"/>
                  </a:cubicBezTo>
                  <a:cubicBezTo>
                    <a:pt x="8223" y="8227"/>
                    <a:pt x="8225" y="8227"/>
                    <a:pt x="8226" y="8226"/>
                  </a:cubicBezTo>
                  <a:cubicBezTo>
                    <a:pt x="8255" y="8201"/>
                    <a:pt x="7939" y="7853"/>
                    <a:pt x="7135" y="7045"/>
                  </a:cubicBezTo>
                  <a:cubicBezTo>
                    <a:pt x="4865" y="4779"/>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12"/>
            <p:cNvSpPr/>
            <p:nvPr/>
          </p:nvSpPr>
          <p:spPr>
            <a:xfrm>
              <a:off x="1721375" y="4020225"/>
              <a:ext cx="202900" cy="202125"/>
            </a:xfrm>
            <a:custGeom>
              <a:avLst/>
              <a:gdLst/>
              <a:ahLst/>
              <a:cxnLst/>
              <a:rect l="l" t="t" r="r" b="b"/>
              <a:pathLst>
                <a:path w="8116" h="8085" extrusionOk="0">
                  <a:moveTo>
                    <a:pt x="5" y="1"/>
                  </a:moveTo>
                  <a:cubicBezTo>
                    <a:pt x="5" y="1"/>
                    <a:pt x="5" y="1"/>
                    <a:pt x="5" y="1"/>
                  </a:cubicBezTo>
                  <a:cubicBezTo>
                    <a:pt x="1" y="1"/>
                    <a:pt x="4696" y="4769"/>
                    <a:pt x="6922" y="7004"/>
                  </a:cubicBezTo>
                  <a:cubicBezTo>
                    <a:pt x="7742" y="7820"/>
                    <a:pt x="8037" y="8084"/>
                    <a:pt x="8082" y="8084"/>
                  </a:cubicBezTo>
                  <a:cubicBezTo>
                    <a:pt x="8084" y="8084"/>
                    <a:pt x="8086" y="8084"/>
                    <a:pt x="8087" y="8083"/>
                  </a:cubicBezTo>
                  <a:cubicBezTo>
                    <a:pt x="8116" y="8058"/>
                    <a:pt x="7808" y="7714"/>
                    <a:pt x="7013" y="6918"/>
                  </a:cubicBezTo>
                  <a:cubicBezTo>
                    <a:pt x="4780" y="4689"/>
                    <a:pt x="17"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12"/>
            <p:cNvSpPr/>
            <p:nvPr/>
          </p:nvSpPr>
          <p:spPr>
            <a:xfrm>
              <a:off x="1724975" y="4023600"/>
              <a:ext cx="199000" cy="198425"/>
            </a:xfrm>
            <a:custGeom>
              <a:avLst/>
              <a:gdLst/>
              <a:ahLst/>
              <a:cxnLst/>
              <a:rect l="l" t="t" r="r" b="b"/>
              <a:pathLst>
                <a:path w="7960" h="7937" extrusionOk="0">
                  <a:moveTo>
                    <a:pt x="0" y="1"/>
                  </a:moveTo>
                  <a:cubicBezTo>
                    <a:pt x="0" y="1"/>
                    <a:pt x="0" y="1"/>
                    <a:pt x="0" y="1"/>
                  </a:cubicBezTo>
                  <a:cubicBezTo>
                    <a:pt x="0" y="9"/>
                    <a:pt x="4601" y="4688"/>
                    <a:pt x="6791" y="6877"/>
                  </a:cubicBezTo>
                  <a:cubicBezTo>
                    <a:pt x="7599" y="7686"/>
                    <a:pt x="7891" y="7937"/>
                    <a:pt x="7931" y="7937"/>
                  </a:cubicBezTo>
                  <a:cubicBezTo>
                    <a:pt x="7933" y="7937"/>
                    <a:pt x="7934" y="7936"/>
                    <a:pt x="7935" y="7935"/>
                  </a:cubicBezTo>
                  <a:cubicBezTo>
                    <a:pt x="7959" y="7915"/>
                    <a:pt x="7656" y="7579"/>
                    <a:pt x="6873" y="6795"/>
                  </a:cubicBezTo>
                  <a:cubicBezTo>
                    <a:pt x="4684" y="4607"/>
                    <a:pt x="8"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2"/>
            <p:cNvSpPr/>
            <p:nvPr/>
          </p:nvSpPr>
          <p:spPr>
            <a:xfrm>
              <a:off x="1728450" y="4027200"/>
              <a:ext cx="195525" cy="194825"/>
            </a:xfrm>
            <a:custGeom>
              <a:avLst/>
              <a:gdLst/>
              <a:ahLst/>
              <a:cxnLst/>
              <a:rect l="l" t="t" r="r" b="b"/>
              <a:pathLst>
                <a:path w="7821" h="7793" extrusionOk="0">
                  <a:moveTo>
                    <a:pt x="5" y="0"/>
                  </a:moveTo>
                  <a:cubicBezTo>
                    <a:pt x="5" y="0"/>
                    <a:pt x="5" y="0"/>
                    <a:pt x="5" y="0"/>
                  </a:cubicBezTo>
                  <a:cubicBezTo>
                    <a:pt x="1" y="0"/>
                    <a:pt x="4515" y="4593"/>
                    <a:pt x="6668" y="6746"/>
                  </a:cubicBezTo>
                  <a:cubicBezTo>
                    <a:pt x="7464" y="7545"/>
                    <a:pt x="7752" y="7793"/>
                    <a:pt x="7792" y="7793"/>
                  </a:cubicBezTo>
                  <a:cubicBezTo>
                    <a:pt x="7794" y="7793"/>
                    <a:pt x="7795" y="7792"/>
                    <a:pt x="7796" y="7791"/>
                  </a:cubicBezTo>
                  <a:cubicBezTo>
                    <a:pt x="7820" y="7771"/>
                    <a:pt x="7521" y="7439"/>
                    <a:pt x="6750" y="6664"/>
                  </a:cubicBezTo>
                  <a:cubicBezTo>
                    <a:pt x="4598" y="4512"/>
                    <a:pt x="13" y="0"/>
                    <a:pt x="5"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12"/>
            <p:cNvSpPr/>
            <p:nvPr/>
          </p:nvSpPr>
          <p:spPr>
            <a:xfrm>
              <a:off x="1732050" y="4030675"/>
              <a:ext cx="191825" cy="191250"/>
            </a:xfrm>
            <a:custGeom>
              <a:avLst/>
              <a:gdLst/>
              <a:ahLst/>
              <a:cxnLst/>
              <a:rect l="l" t="t" r="r" b="b"/>
              <a:pathLst>
                <a:path w="7673" h="7650" extrusionOk="0">
                  <a:moveTo>
                    <a:pt x="0" y="1"/>
                  </a:moveTo>
                  <a:cubicBezTo>
                    <a:pt x="0" y="1"/>
                    <a:pt x="0" y="1"/>
                    <a:pt x="0" y="1"/>
                  </a:cubicBezTo>
                  <a:cubicBezTo>
                    <a:pt x="0" y="5"/>
                    <a:pt x="4429" y="4507"/>
                    <a:pt x="6536" y="6615"/>
                  </a:cubicBezTo>
                  <a:cubicBezTo>
                    <a:pt x="7324" y="7403"/>
                    <a:pt x="7609" y="7650"/>
                    <a:pt x="7648" y="7650"/>
                  </a:cubicBezTo>
                  <a:cubicBezTo>
                    <a:pt x="7650" y="7650"/>
                    <a:pt x="7651" y="7649"/>
                    <a:pt x="7652" y="7648"/>
                  </a:cubicBezTo>
                  <a:cubicBezTo>
                    <a:pt x="7672" y="7628"/>
                    <a:pt x="7381" y="7300"/>
                    <a:pt x="6614" y="6537"/>
                  </a:cubicBezTo>
                  <a:cubicBezTo>
                    <a:pt x="4503" y="4426"/>
                    <a:pt x="8" y="1"/>
                    <a:pt x="0"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12"/>
            <p:cNvSpPr/>
            <p:nvPr/>
          </p:nvSpPr>
          <p:spPr>
            <a:xfrm>
              <a:off x="1735425" y="4034275"/>
              <a:ext cx="188450" cy="187650"/>
            </a:xfrm>
            <a:custGeom>
              <a:avLst/>
              <a:gdLst/>
              <a:ahLst/>
              <a:cxnLst/>
              <a:rect l="l" t="t" r="r" b="b"/>
              <a:pathLst>
                <a:path w="7538" h="7506" extrusionOk="0">
                  <a:moveTo>
                    <a:pt x="5" y="0"/>
                  </a:moveTo>
                  <a:cubicBezTo>
                    <a:pt x="5" y="0"/>
                    <a:pt x="5" y="0"/>
                    <a:pt x="5" y="0"/>
                  </a:cubicBezTo>
                  <a:cubicBezTo>
                    <a:pt x="0" y="0"/>
                    <a:pt x="4343" y="4413"/>
                    <a:pt x="6418" y="6483"/>
                  </a:cubicBezTo>
                  <a:cubicBezTo>
                    <a:pt x="7197" y="7263"/>
                    <a:pt x="7474" y="7506"/>
                    <a:pt x="7513" y="7506"/>
                  </a:cubicBezTo>
                  <a:cubicBezTo>
                    <a:pt x="7515" y="7506"/>
                    <a:pt x="7516" y="7505"/>
                    <a:pt x="7517" y="7504"/>
                  </a:cubicBezTo>
                  <a:cubicBezTo>
                    <a:pt x="7537" y="7484"/>
                    <a:pt x="7250" y="7160"/>
                    <a:pt x="6496" y="6409"/>
                  </a:cubicBezTo>
                  <a:cubicBezTo>
                    <a:pt x="4422" y="4340"/>
                    <a:pt x="17" y="0"/>
                    <a:pt x="5"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12"/>
            <p:cNvSpPr/>
            <p:nvPr/>
          </p:nvSpPr>
          <p:spPr>
            <a:xfrm>
              <a:off x="1739000" y="4037750"/>
              <a:ext cx="184775" cy="184075"/>
            </a:xfrm>
            <a:custGeom>
              <a:avLst/>
              <a:gdLst/>
              <a:ahLst/>
              <a:cxnLst/>
              <a:rect l="l" t="t" r="r" b="b"/>
              <a:pathLst>
                <a:path w="7391" h="7363" extrusionOk="0">
                  <a:moveTo>
                    <a:pt x="9" y="1"/>
                  </a:moveTo>
                  <a:cubicBezTo>
                    <a:pt x="9" y="1"/>
                    <a:pt x="9" y="1"/>
                    <a:pt x="9" y="1"/>
                  </a:cubicBezTo>
                  <a:cubicBezTo>
                    <a:pt x="1" y="5"/>
                    <a:pt x="4253" y="4327"/>
                    <a:pt x="6287" y="6357"/>
                  </a:cubicBezTo>
                  <a:cubicBezTo>
                    <a:pt x="7054" y="7124"/>
                    <a:pt x="7327" y="7362"/>
                    <a:pt x="7366" y="7362"/>
                  </a:cubicBezTo>
                  <a:cubicBezTo>
                    <a:pt x="7368" y="7362"/>
                    <a:pt x="7369" y="7362"/>
                    <a:pt x="7370" y="7361"/>
                  </a:cubicBezTo>
                  <a:cubicBezTo>
                    <a:pt x="7390" y="7341"/>
                    <a:pt x="7107" y="7021"/>
                    <a:pt x="6365" y="6279"/>
                  </a:cubicBezTo>
                  <a:cubicBezTo>
                    <a:pt x="4336" y="4250"/>
                    <a:pt x="17"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12"/>
            <p:cNvSpPr/>
            <p:nvPr/>
          </p:nvSpPr>
          <p:spPr>
            <a:xfrm>
              <a:off x="1742500" y="4041350"/>
              <a:ext cx="181050" cy="180475"/>
            </a:xfrm>
            <a:custGeom>
              <a:avLst/>
              <a:gdLst/>
              <a:ahLst/>
              <a:cxnLst/>
              <a:rect l="l" t="t" r="r" b="b"/>
              <a:pathLst>
                <a:path w="7242" h="7219" extrusionOk="0">
                  <a:moveTo>
                    <a:pt x="4" y="0"/>
                  </a:moveTo>
                  <a:cubicBezTo>
                    <a:pt x="4" y="0"/>
                    <a:pt x="4" y="0"/>
                    <a:pt x="4" y="0"/>
                  </a:cubicBezTo>
                  <a:cubicBezTo>
                    <a:pt x="0" y="0"/>
                    <a:pt x="4162" y="4232"/>
                    <a:pt x="6155" y="6229"/>
                  </a:cubicBezTo>
                  <a:cubicBezTo>
                    <a:pt x="6914" y="6984"/>
                    <a:pt x="7179" y="7218"/>
                    <a:pt x="7218" y="7218"/>
                  </a:cubicBezTo>
                  <a:cubicBezTo>
                    <a:pt x="7219" y="7218"/>
                    <a:pt x="7221" y="7218"/>
                    <a:pt x="7221" y="7217"/>
                  </a:cubicBezTo>
                  <a:cubicBezTo>
                    <a:pt x="7242" y="7197"/>
                    <a:pt x="6967" y="6885"/>
                    <a:pt x="6233" y="6151"/>
                  </a:cubicBezTo>
                  <a:cubicBezTo>
                    <a:pt x="4241" y="4159"/>
                    <a:pt x="13"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12"/>
            <p:cNvSpPr/>
            <p:nvPr/>
          </p:nvSpPr>
          <p:spPr>
            <a:xfrm>
              <a:off x="1746075" y="4044825"/>
              <a:ext cx="177475" cy="176900"/>
            </a:xfrm>
            <a:custGeom>
              <a:avLst/>
              <a:gdLst/>
              <a:ahLst/>
              <a:cxnLst/>
              <a:rect l="l" t="t" r="r" b="b"/>
              <a:pathLst>
                <a:path w="7099" h="7076" extrusionOk="0">
                  <a:moveTo>
                    <a:pt x="5" y="1"/>
                  </a:moveTo>
                  <a:cubicBezTo>
                    <a:pt x="5" y="1"/>
                    <a:pt x="5" y="1"/>
                    <a:pt x="5" y="1"/>
                  </a:cubicBezTo>
                  <a:cubicBezTo>
                    <a:pt x="1" y="5"/>
                    <a:pt x="4077" y="4146"/>
                    <a:pt x="6029" y="6098"/>
                  </a:cubicBezTo>
                  <a:cubicBezTo>
                    <a:pt x="6776" y="6841"/>
                    <a:pt x="7036" y="7075"/>
                    <a:pt x="7075" y="7075"/>
                  </a:cubicBezTo>
                  <a:cubicBezTo>
                    <a:pt x="7076" y="7075"/>
                    <a:pt x="7078" y="7075"/>
                    <a:pt x="7078" y="7074"/>
                  </a:cubicBezTo>
                  <a:cubicBezTo>
                    <a:pt x="7099" y="7054"/>
                    <a:pt x="6828" y="6746"/>
                    <a:pt x="6107" y="6020"/>
                  </a:cubicBezTo>
                  <a:cubicBezTo>
                    <a:pt x="4157" y="4070"/>
                    <a:pt x="22"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12"/>
            <p:cNvSpPr/>
            <p:nvPr/>
          </p:nvSpPr>
          <p:spPr>
            <a:xfrm>
              <a:off x="1749575" y="4048425"/>
              <a:ext cx="173875" cy="173300"/>
            </a:xfrm>
            <a:custGeom>
              <a:avLst/>
              <a:gdLst/>
              <a:ahLst/>
              <a:cxnLst/>
              <a:rect l="l" t="t" r="r" b="b"/>
              <a:pathLst>
                <a:path w="6955" h="6932" extrusionOk="0">
                  <a:moveTo>
                    <a:pt x="4" y="0"/>
                  </a:moveTo>
                  <a:cubicBezTo>
                    <a:pt x="4" y="0"/>
                    <a:pt x="4" y="0"/>
                    <a:pt x="4" y="0"/>
                  </a:cubicBezTo>
                  <a:cubicBezTo>
                    <a:pt x="0" y="4"/>
                    <a:pt x="3986" y="4052"/>
                    <a:pt x="5897" y="5971"/>
                  </a:cubicBezTo>
                  <a:cubicBezTo>
                    <a:pt x="6635" y="6701"/>
                    <a:pt x="6892" y="6931"/>
                    <a:pt x="6931" y="6931"/>
                  </a:cubicBezTo>
                  <a:cubicBezTo>
                    <a:pt x="6932" y="6931"/>
                    <a:pt x="6933" y="6931"/>
                    <a:pt x="6934" y="6930"/>
                  </a:cubicBezTo>
                  <a:cubicBezTo>
                    <a:pt x="6955" y="6910"/>
                    <a:pt x="6692" y="6610"/>
                    <a:pt x="5975" y="5893"/>
                  </a:cubicBezTo>
                  <a:cubicBezTo>
                    <a:pt x="4062" y="3984"/>
                    <a:pt x="17" y="0"/>
                    <a:pt x="4"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12"/>
            <p:cNvSpPr/>
            <p:nvPr/>
          </p:nvSpPr>
          <p:spPr>
            <a:xfrm>
              <a:off x="1753150" y="4051800"/>
              <a:ext cx="170300" cy="169625"/>
            </a:xfrm>
            <a:custGeom>
              <a:avLst/>
              <a:gdLst/>
              <a:ahLst/>
              <a:cxnLst/>
              <a:rect l="l" t="t" r="r" b="b"/>
              <a:pathLst>
                <a:path w="6812" h="6785" extrusionOk="0">
                  <a:moveTo>
                    <a:pt x="5" y="1"/>
                  </a:moveTo>
                  <a:cubicBezTo>
                    <a:pt x="5" y="1"/>
                    <a:pt x="5" y="1"/>
                    <a:pt x="5" y="1"/>
                  </a:cubicBezTo>
                  <a:cubicBezTo>
                    <a:pt x="1" y="9"/>
                    <a:pt x="3896" y="3970"/>
                    <a:pt x="5778" y="5840"/>
                  </a:cubicBezTo>
                  <a:cubicBezTo>
                    <a:pt x="6496" y="6561"/>
                    <a:pt x="6749" y="6784"/>
                    <a:pt x="6787" y="6784"/>
                  </a:cubicBezTo>
                  <a:cubicBezTo>
                    <a:pt x="6789" y="6784"/>
                    <a:pt x="6790" y="6784"/>
                    <a:pt x="6791" y="6783"/>
                  </a:cubicBezTo>
                  <a:cubicBezTo>
                    <a:pt x="6812" y="6762"/>
                    <a:pt x="6558" y="6475"/>
                    <a:pt x="5848" y="5770"/>
                  </a:cubicBezTo>
                  <a:cubicBezTo>
                    <a:pt x="3975" y="3897"/>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12"/>
            <p:cNvSpPr/>
            <p:nvPr/>
          </p:nvSpPr>
          <p:spPr>
            <a:xfrm>
              <a:off x="1756650" y="4055400"/>
              <a:ext cx="166600" cy="166025"/>
            </a:xfrm>
            <a:custGeom>
              <a:avLst/>
              <a:gdLst/>
              <a:ahLst/>
              <a:cxnLst/>
              <a:rect l="l" t="t" r="r" b="b"/>
              <a:pathLst>
                <a:path w="6664" h="6641" extrusionOk="0">
                  <a:moveTo>
                    <a:pt x="4" y="0"/>
                  </a:moveTo>
                  <a:cubicBezTo>
                    <a:pt x="4" y="0"/>
                    <a:pt x="4" y="0"/>
                    <a:pt x="4" y="0"/>
                  </a:cubicBezTo>
                  <a:cubicBezTo>
                    <a:pt x="0" y="4"/>
                    <a:pt x="3814" y="3875"/>
                    <a:pt x="5643" y="5712"/>
                  </a:cubicBezTo>
                  <a:cubicBezTo>
                    <a:pt x="6352" y="6422"/>
                    <a:pt x="6597" y="6640"/>
                    <a:pt x="6639" y="6640"/>
                  </a:cubicBezTo>
                  <a:cubicBezTo>
                    <a:pt x="6641" y="6640"/>
                    <a:pt x="6642" y="6640"/>
                    <a:pt x="6643" y="6639"/>
                  </a:cubicBezTo>
                  <a:cubicBezTo>
                    <a:pt x="6664" y="6618"/>
                    <a:pt x="6409" y="6335"/>
                    <a:pt x="5712" y="5638"/>
                  </a:cubicBezTo>
                  <a:cubicBezTo>
                    <a:pt x="3884" y="3810"/>
                    <a:pt x="13"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12"/>
            <p:cNvSpPr/>
            <p:nvPr/>
          </p:nvSpPr>
          <p:spPr>
            <a:xfrm>
              <a:off x="1760225" y="4058875"/>
              <a:ext cx="163025" cy="162450"/>
            </a:xfrm>
            <a:custGeom>
              <a:avLst/>
              <a:gdLst/>
              <a:ahLst/>
              <a:cxnLst/>
              <a:rect l="l" t="t" r="r" b="b"/>
              <a:pathLst>
                <a:path w="6521" h="6498" extrusionOk="0">
                  <a:moveTo>
                    <a:pt x="5" y="0"/>
                  </a:moveTo>
                  <a:cubicBezTo>
                    <a:pt x="5" y="0"/>
                    <a:pt x="5" y="0"/>
                    <a:pt x="5" y="0"/>
                  </a:cubicBezTo>
                  <a:cubicBezTo>
                    <a:pt x="1" y="5"/>
                    <a:pt x="3720" y="3793"/>
                    <a:pt x="5516" y="5581"/>
                  </a:cubicBezTo>
                  <a:cubicBezTo>
                    <a:pt x="6210" y="6279"/>
                    <a:pt x="6458" y="6497"/>
                    <a:pt x="6496" y="6497"/>
                  </a:cubicBezTo>
                  <a:cubicBezTo>
                    <a:pt x="6498" y="6497"/>
                    <a:pt x="6499" y="6497"/>
                    <a:pt x="6500" y="6496"/>
                  </a:cubicBezTo>
                  <a:cubicBezTo>
                    <a:pt x="6521" y="6475"/>
                    <a:pt x="6275" y="6196"/>
                    <a:pt x="5586" y="5512"/>
                  </a:cubicBezTo>
                  <a:cubicBezTo>
                    <a:pt x="3795" y="3717"/>
                    <a:pt x="13"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2"/>
            <p:cNvSpPr/>
            <p:nvPr/>
          </p:nvSpPr>
          <p:spPr>
            <a:xfrm>
              <a:off x="1763625" y="4062475"/>
              <a:ext cx="159425" cy="158850"/>
            </a:xfrm>
            <a:custGeom>
              <a:avLst/>
              <a:gdLst/>
              <a:ahLst/>
              <a:cxnLst/>
              <a:rect l="l" t="t" r="r" b="b"/>
              <a:pathLst>
                <a:path w="6377" h="6354" extrusionOk="0">
                  <a:moveTo>
                    <a:pt x="4" y="0"/>
                  </a:moveTo>
                  <a:cubicBezTo>
                    <a:pt x="4" y="0"/>
                    <a:pt x="4" y="0"/>
                    <a:pt x="4" y="0"/>
                  </a:cubicBezTo>
                  <a:cubicBezTo>
                    <a:pt x="0" y="4"/>
                    <a:pt x="3637" y="3703"/>
                    <a:pt x="5388" y="5454"/>
                  </a:cubicBezTo>
                  <a:cubicBezTo>
                    <a:pt x="6074" y="6139"/>
                    <a:pt x="6314" y="6353"/>
                    <a:pt x="6352" y="6353"/>
                  </a:cubicBezTo>
                  <a:cubicBezTo>
                    <a:pt x="6354" y="6353"/>
                    <a:pt x="6355" y="6353"/>
                    <a:pt x="6356" y="6352"/>
                  </a:cubicBezTo>
                  <a:cubicBezTo>
                    <a:pt x="6376" y="6331"/>
                    <a:pt x="6139" y="6061"/>
                    <a:pt x="5462" y="5384"/>
                  </a:cubicBezTo>
                  <a:cubicBezTo>
                    <a:pt x="3708" y="3630"/>
                    <a:pt x="17" y="0"/>
                    <a:pt x="4"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2"/>
            <p:cNvSpPr/>
            <p:nvPr/>
          </p:nvSpPr>
          <p:spPr>
            <a:xfrm>
              <a:off x="1767200" y="4065950"/>
              <a:ext cx="155850" cy="155275"/>
            </a:xfrm>
            <a:custGeom>
              <a:avLst/>
              <a:gdLst/>
              <a:ahLst/>
              <a:cxnLst/>
              <a:rect l="l" t="t" r="r" b="b"/>
              <a:pathLst>
                <a:path w="6234" h="6211" extrusionOk="0">
                  <a:moveTo>
                    <a:pt x="9" y="0"/>
                  </a:moveTo>
                  <a:cubicBezTo>
                    <a:pt x="9" y="0"/>
                    <a:pt x="9" y="0"/>
                    <a:pt x="9" y="0"/>
                  </a:cubicBezTo>
                  <a:cubicBezTo>
                    <a:pt x="1" y="5"/>
                    <a:pt x="3548" y="3613"/>
                    <a:pt x="5266" y="5319"/>
                  </a:cubicBezTo>
                  <a:cubicBezTo>
                    <a:pt x="5943" y="6000"/>
                    <a:pt x="6179" y="6210"/>
                    <a:pt x="6217" y="6210"/>
                  </a:cubicBezTo>
                  <a:cubicBezTo>
                    <a:pt x="6219" y="6210"/>
                    <a:pt x="6220" y="6210"/>
                    <a:pt x="6221" y="6209"/>
                  </a:cubicBezTo>
                  <a:cubicBezTo>
                    <a:pt x="6233" y="6188"/>
                    <a:pt x="6000" y="5922"/>
                    <a:pt x="5331" y="5253"/>
                  </a:cubicBezTo>
                  <a:cubicBezTo>
                    <a:pt x="3618" y="3544"/>
                    <a:pt x="17" y="0"/>
                    <a:pt x="9"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2"/>
            <p:cNvSpPr/>
            <p:nvPr/>
          </p:nvSpPr>
          <p:spPr>
            <a:xfrm>
              <a:off x="1770700" y="4069525"/>
              <a:ext cx="152150" cy="151700"/>
            </a:xfrm>
            <a:custGeom>
              <a:avLst/>
              <a:gdLst/>
              <a:ahLst/>
              <a:cxnLst/>
              <a:rect l="l" t="t" r="r" b="b"/>
              <a:pathLst>
                <a:path w="6086" h="6068" extrusionOk="0">
                  <a:moveTo>
                    <a:pt x="4" y="1"/>
                  </a:moveTo>
                  <a:cubicBezTo>
                    <a:pt x="4" y="1"/>
                    <a:pt x="4" y="1"/>
                    <a:pt x="4" y="1"/>
                  </a:cubicBezTo>
                  <a:cubicBezTo>
                    <a:pt x="0" y="5"/>
                    <a:pt x="3461" y="3523"/>
                    <a:pt x="5130" y="5192"/>
                  </a:cubicBezTo>
                  <a:cubicBezTo>
                    <a:pt x="5795" y="5857"/>
                    <a:pt x="6027" y="6067"/>
                    <a:pt x="6065" y="6067"/>
                  </a:cubicBezTo>
                  <a:cubicBezTo>
                    <a:pt x="6067" y="6067"/>
                    <a:pt x="6068" y="6067"/>
                    <a:pt x="6069" y="6066"/>
                  </a:cubicBezTo>
                  <a:cubicBezTo>
                    <a:pt x="6085" y="6045"/>
                    <a:pt x="5851" y="5783"/>
                    <a:pt x="5195" y="5127"/>
                  </a:cubicBezTo>
                  <a:cubicBezTo>
                    <a:pt x="3527" y="3455"/>
                    <a:pt x="12" y="1"/>
                    <a:pt x="4"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2"/>
            <p:cNvSpPr/>
            <p:nvPr/>
          </p:nvSpPr>
          <p:spPr>
            <a:xfrm>
              <a:off x="1774275" y="4073125"/>
              <a:ext cx="148575" cy="148100"/>
            </a:xfrm>
            <a:custGeom>
              <a:avLst/>
              <a:gdLst/>
              <a:ahLst/>
              <a:cxnLst/>
              <a:rect l="l" t="t" r="r" b="b"/>
              <a:pathLst>
                <a:path w="5943" h="5924" extrusionOk="0">
                  <a:moveTo>
                    <a:pt x="5" y="0"/>
                  </a:moveTo>
                  <a:cubicBezTo>
                    <a:pt x="5" y="0"/>
                    <a:pt x="5" y="0"/>
                    <a:pt x="5" y="0"/>
                  </a:cubicBezTo>
                  <a:cubicBezTo>
                    <a:pt x="1" y="0"/>
                    <a:pt x="3367" y="3428"/>
                    <a:pt x="5003" y="5065"/>
                  </a:cubicBezTo>
                  <a:cubicBezTo>
                    <a:pt x="5660" y="5717"/>
                    <a:pt x="5884" y="5923"/>
                    <a:pt x="5922" y="5923"/>
                  </a:cubicBezTo>
                  <a:cubicBezTo>
                    <a:pt x="5923" y="5923"/>
                    <a:pt x="5925" y="5923"/>
                    <a:pt x="5926" y="5922"/>
                  </a:cubicBezTo>
                  <a:cubicBezTo>
                    <a:pt x="5942" y="5901"/>
                    <a:pt x="5717" y="5643"/>
                    <a:pt x="5069" y="4999"/>
                  </a:cubicBezTo>
                  <a:cubicBezTo>
                    <a:pt x="3438" y="3364"/>
                    <a:pt x="17"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2"/>
            <p:cNvSpPr/>
            <p:nvPr/>
          </p:nvSpPr>
          <p:spPr>
            <a:xfrm>
              <a:off x="1777875" y="4076600"/>
              <a:ext cx="144875" cy="144400"/>
            </a:xfrm>
            <a:custGeom>
              <a:avLst/>
              <a:gdLst/>
              <a:ahLst/>
              <a:cxnLst/>
              <a:rect l="l" t="t" r="r" b="b"/>
              <a:pathLst>
                <a:path w="5795" h="5776" extrusionOk="0">
                  <a:moveTo>
                    <a:pt x="0" y="1"/>
                  </a:moveTo>
                  <a:cubicBezTo>
                    <a:pt x="0" y="1"/>
                    <a:pt x="0" y="1"/>
                    <a:pt x="0" y="1"/>
                  </a:cubicBezTo>
                  <a:cubicBezTo>
                    <a:pt x="0" y="5"/>
                    <a:pt x="3280" y="3343"/>
                    <a:pt x="4867" y="4934"/>
                  </a:cubicBezTo>
                  <a:cubicBezTo>
                    <a:pt x="5521" y="5583"/>
                    <a:pt x="5743" y="5775"/>
                    <a:pt x="5775" y="5775"/>
                  </a:cubicBezTo>
                  <a:cubicBezTo>
                    <a:pt x="5776" y="5775"/>
                    <a:pt x="5777" y="5775"/>
                    <a:pt x="5778" y="5774"/>
                  </a:cubicBezTo>
                  <a:cubicBezTo>
                    <a:pt x="5794" y="5754"/>
                    <a:pt x="5573" y="5504"/>
                    <a:pt x="4937" y="4868"/>
                  </a:cubicBezTo>
                  <a:cubicBezTo>
                    <a:pt x="3344" y="3275"/>
                    <a:pt x="12" y="1"/>
                    <a:pt x="0"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2"/>
            <p:cNvSpPr/>
            <p:nvPr/>
          </p:nvSpPr>
          <p:spPr>
            <a:xfrm>
              <a:off x="1781350" y="4080200"/>
              <a:ext cx="141400" cy="140700"/>
            </a:xfrm>
            <a:custGeom>
              <a:avLst/>
              <a:gdLst/>
              <a:ahLst/>
              <a:cxnLst/>
              <a:rect l="l" t="t" r="r" b="b"/>
              <a:pathLst>
                <a:path w="5656" h="5628" extrusionOk="0">
                  <a:moveTo>
                    <a:pt x="5" y="0"/>
                  </a:moveTo>
                  <a:cubicBezTo>
                    <a:pt x="5" y="0"/>
                    <a:pt x="5" y="0"/>
                    <a:pt x="5" y="0"/>
                  </a:cubicBezTo>
                  <a:cubicBezTo>
                    <a:pt x="0" y="0"/>
                    <a:pt x="3191" y="3248"/>
                    <a:pt x="4753" y="4802"/>
                  </a:cubicBezTo>
                  <a:cubicBezTo>
                    <a:pt x="5386" y="5439"/>
                    <a:pt x="5604" y="5627"/>
                    <a:pt x="5636" y="5627"/>
                  </a:cubicBezTo>
                  <a:cubicBezTo>
                    <a:pt x="5637" y="5627"/>
                    <a:pt x="5638" y="5627"/>
                    <a:pt x="5639" y="5626"/>
                  </a:cubicBezTo>
                  <a:cubicBezTo>
                    <a:pt x="5655" y="5610"/>
                    <a:pt x="5438" y="5364"/>
                    <a:pt x="4815" y="4741"/>
                  </a:cubicBezTo>
                  <a:cubicBezTo>
                    <a:pt x="3258" y="3188"/>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12"/>
            <p:cNvSpPr/>
            <p:nvPr/>
          </p:nvSpPr>
          <p:spPr>
            <a:xfrm>
              <a:off x="1784950" y="4083575"/>
              <a:ext cx="137575" cy="137225"/>
            </a:xfrm>
            <a:custGeom>
              <a:avLst/>
              <a:gdLst/>
              <a:ahLst/>
              <a:cxnLst/>
              <a:rect l="l" t="t" r="r" b="b"/>
              <a:pathLst>
                <a:path w="5503" h="5489" extrusionOk="0">
                  <a:moveTo>
                    <a:pt x="0" y="1"/>
                  </a:moveTo>
                  <a:cubicBezTo>
                    <a:pt x="0" y="1"/>
                    <a:pt x="0" y="1"/>
                    <a:pt x="0" y="1"/>
                  </a:cubicBezTo>
                  <a:cubicBezTo>
                    <a:pt x="0" y="5"/>
                    <a:pt x="3100" y="3166"/>
                    <a:pt x="4617" y="4675"/>
                  </a:cubicBezTo>
                  <a:cubicBezTo>
                    <a:pt x="5242" y="5300"/>
                    <a:pt x="5457" y="5488"/>
                    <a:pt x="5484" y="5488"/>
                  </a:cubicBezTo>
                  <a:cubicBezTo>
                    <a:pt x="5485" y="5488"/>
                    <a:pt x="5486" y="5488"/>
                    <a:pt x="5487" y="5487"/>
                  </a:cubicBezTo>
                  <a:cubicBezTo>
                    <a:pt x="5503" y="5471"/>
                    <a:pt x="5294" y="5229"/>
                    <a:pt x="4679" y="4614"/>
                  </a:cubicBezTo>
                  <a:cubicBezTo>
                    <a:pt x="3163" y="3106"/>
                    <a:pt x="8" y="1"/>
                    <a:pt x="0"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12"/>
            <p:cNvSpPr/>
            <p:nvPr/>
          </p:nvSpPr>
          <p:spPr>
            <a:xfrm>
              <a:off x="1788425" y="4087175"/>
              <a:ext cx="134000" cy="133625"/>
            </a:xfrm>
            <a:custGeom>
              <a:avLst/>
              <a:gdLst/>
              <a:ahLst/>
              <a:cxnLst/>
              <a:rect l="l" t="t" r="r" b="b"/>
              <a:pathLst>
                <a:path w="5360" h="5345" extrusionOk="0">
                  <a:moveTo>
                    <a:pt x="5" y="0"/>
                  </a:moveTo>
                  <a:cubicBezTo>
                    <a:pt x="5" y="0"/>
                    <a:pt x="5" y="0"/>
                    <a:pt x="5" y="0"/>
                  </a:cubicBezTo>
                  <a:cubicBezTo>
                    <a:pt x="0" y="8"/>
                    <a:pt x="3010" y="3072"/>
                    <a:pt x="4491" y="4548"/>
                  </a:cubicBezTo>
                  <a:cubicBezTo>
                    <a:pt x="5103" y="5160"/>
                    <a:pt x="5313" y="5344"/>
                    <a:pt x="5341" y="5344"/>
                  </a:cubicBezTo>
                  <a:cubicBezTo>
                    <a:pt x="5342" y="5344"/>
                    <a:pt x="5343" y="5344"/>
                    <a:pt x="5343" y="5343"/>
                  </a:cubicBezTo>
                  <a:cubicBezTo>
                    <a:pt x="5360" y="5327"/>
                    <a:pt x="5155" y="5093"/>
                    <a:pt x="4552" y="4486"/>
                  </a:cubicBezTo>
                  <a:cubicBezTo>
                    <a:pt x="3077" y="3015"/>
                    <a:pt x="13" y="0"/>
                    <a:pt x="5"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12"/>
            <p:cNvSpPr/>
            <p:nvPr/>
          </p:nvSpPr>
          <p:spPr>
            <a:xfrm>
              <a:off x="1791900" y="4090650"/>
              <a:ext cx="130525" cy="130025"/>
            </a:xfrm>
            <a:custGeom>
              <a:avLst/>
              <a:gdLst/>
              <a:ahLst/>
              <a:cxnLst/>
              <a:rect l="l" t="t" r="r" b="b"/>
              <a:pathLst>
                <a:path w="5221" h="5201" extrusionOk="0">
                  <a:moveTo>
                    <a:pt x="1" y="1"/>
                  </a:moveTo>
                  <a:cubicBezTo>
                    <a:pt x="1" y="1"/>
                    <a:pt x="1" y="1"/>
                    <a:pt x="1" y="1"/>
                  </a:cubicBezTo>
                  <a:cubicBezTo>
                    <a:pt x="1" y="5"/>
                    <a:pt x="2929" y="2986"/>
                    <a:pt x="4360" y="4421"/>
                  </a:cubicBezTo>
                  <a:cubicBezTo>
                    <a:pt x="4970" y="5027"/>
                    <a:pt x="5170" y="5201"/>
                    <a:pt x="5198" y="5201"/>
                  </a:cubicBezTo>
                  <a:cubicBezTo>
                    <a:pt x="5199" y="5201"/>
                    <a:pt x="5200" y="5201"/>
                    <a:pt x="5200" y="5200"/>
                  </a:cubicBezTo>
                  <a:cubicBezTo>
                    <a:pt x="5221" y="5184"/>
                    <a:pt x="5016" y="4954"/>
                    <a:pt x="4421" y="4360"/>
                  </a:cubicBezTo>
                  <a:cubicBezTo>
                    <a:pt x="2987" y="2925"/>
                    <a:pt x="13"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12"/>
            <p:cNvSpPr/>
            <p:nvPr/>
          </p:nvSpPr>
          <p:spPr>
            <a:xfrm>
              <a:off x="1795400" y="4094250"/>
              <a:ext cx="127025" cy="126425"/>
            </a:xfrm>
            <a:custGeom>
              <a:avLst/>
              <a:gdLst/>
              <a:ahLst/>
              <a:cxnLst/>
              <a:rect l="l" t="t" r="r" b="b"/>
              <a:pathLst>
                <a:path w="5081" h="5057" extrusionOk="0">
                  <a:moveTo>
                    <a:pt x="8" y="0"/>
                  </a:moveTo>
                  <a:cubicBezTo>
                    <a:pt x="8" y="0"/>
                    <a:pt x="8" y="0"/>
                    <a:pt x="8" y="0"/>
                  </a:cubicBezTo>
                  <a:cubicBezTo>
                    <a:pt x="0" y="4"/>
                    <a:pt x="2842" y="2891"/>
                    <a:pt x="4236" y="4289"/>
                  </a:cubicBezTo>
                  <a:cubicBezTo>
                    <a:pt x="4833" y="4890"/>
                    <a:pt x="5030" y="5057"/>
                    <a:pt x="5058" y="5057"/>
                  </a:cubicBezTo>
                  <a:cubicBezTo>
                    <a:pt x="5059" y="5057"/>
                    <a:pt x="5060" y="5057"/>
                    <a:pt x="5060" y="5056"/>
                  </a:cubicBezTo>
                  <a:cubicBezTo>
                    <a:pt x="5081" y="5040"/>
                    <a:pt x="4888" y="4818"/>
                    <a:pt x="4298" y="4228"/>
                  </a:cubicBezTo>
                  <a:cubicBezTo>
                    <a:pt x="2904" y="2835"/>
                    <a:pt x="17" y="0"/>
                    <a:pt x="8"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2"/>
            <p:cNvSpPr/>
            <p:nvPr/>
          </p:nvSpPr>
          <p:spPr>
            <a:xfrm>
              <a:off x="1798975" y="4097725"/>
              <a:ext cx="123450" cy="122775"/>
            </a:xfrm>
            <a:custGeom>
              <a:avLst/>
              <a:gdLst/>
              <a:ahLst/>
              <a:cxnLst/>
              <a:rect l="l" t="t" r="r" b="b"/>
              <a:pathLst>
                <a:path w="4938" h="4911" extrusionOk="0">
                  <a:moveTo>
                    <a:pt x="9" y="1"/>
                  </a:moveTo>
                  <a:cubicBezTo>
                    <a:pt x="9" y="1"/>
                    <a:pt x="9" y="1"/>
                    <a:pt x="9" y="1"/>
                  </a:cubicBezTo>
                  <a:cubicBezTo>
                    <a:pt x="1" y="5"/>
                    <a:pt x="2748" y="2805"/>
                    <a:pt x="4114" y="4159"/>
                  </a:cubicBezTo>
                  <a:cubicBezTo>
                    <a:pt x="4697" y="4738"/>
                    <a:pt x="4892" y="4910"/>
                    <a:pt x="4919" y="4910"/>
                  </a:cubicBezTo>
                  <a:cubicBezTo>
                    <a:pt x="4920" y="4910"/>
                    <a:pt x="4921" y="4910"/>
                    <a:pt x="4921" y="4909"/>
                  </a:cubicBezTo>
                  <a:cubicBezTo>
                    <a:pt x="4938" y="4897"/>
                    <a:pt x="4749" y="4679"/>
                    <a:pt x="4171" y="4101"/>
                  </a:cubicBezTo>
                  <a:cubicBezTo>
                    <a:pt x="2811" y="2749"/>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2"/>
            <p:cNvSpPr/>
            <p:nvPr/>
          </p:nvSpPr>
          <p:spPr>
            <a:xfrm>
              <a:off x="1802475" y="4101325"/>
              <a:ext cx="119750" cy="119175"/>
            </a:xfrm>
            <a:custGeom>
              <a:avLst/>
              <a:gdLst/>
              <a:ahLst/>
              <a:cxnLst/>
              <a:rect l="l" t="t" r="r" b="b"/>
              <a:pathLst>
                <a:path w="4790" h="4767" extrusionOk="0">
                  <a:moveTo>
                    <a:pt x="4" y="0"/>
                  </a:moveTo>
                  <a:cubicBezTo>
                    <a:pt x="4" y="0"/>
                    <a:pt x="4" y="0"/>
                    <a:pt x="4" y="0"/>
                  </a:cubicBezTo>
                  <a:cubicBezTo>
                    <a:pt x="0" y="4"/>
                    <a:pt x="2666" y="2711"/>
                    <a:pt x="3978" y="4027"/>
                  </a:cubicBezTo>
                  <a:cubicBezTo>
                    <a:pt x="4548" y="4601"/>
                    <a:pt x="4739" y="4766"/>
                    <a:pt x="4770" y="4766"/>
                  </a:cubicBezTo>
                  <a:cubicBezTo>
                    <a:pt x="4771" y="4766"/>
                    <a:pt x="4772" y="4766"/>
                    <a:pt x="4773" y="4765"/>
                  </a:cubicBezTo>
                  <a:cubicBezTo>
                    <a:pt x="4790" y="4753"/>
                    <a:pt x="4601" y="4539"/>
                    <a:pt x="4035" y="3974"/>
                  </a:cubicBezTo>
                  <a:cubicBezTo>
                    <a:pt x="2724" y="2662"/>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2"/>
            <p:cNvSpPr/>
            <p:nvPr/>
          </p:nvSpPr>
          <p:spPr>
            <a:xfrm>
              <a:off x="1806050" y="4104800"/>
              <a:ext cx="116175" cy="115475"/>
            </a:xfrm>
            <a:custGeom>
              <a:avLst/>
              <a:gdLst/>
              <a:ahLst/>
              <a:cxnLst/>
              <a:rect l="l" t="t" r="r" b="b"/>
              <a:pathLst>
                <a:path w="4647" h="4619" extrusionOk="0">
                  <a:moveTo>
                    <a:pt x="5" y="1"/>
                  </a:moveTo>
                  <a:cubicBezTo>
                    <a:pt x="5" y="1"/>
                    <a:pt x="5" y="1"/>
                    <a:pt x="5" y="1"/>
                  </a:cubicBezTo>
                  <a:cubicBezTo>
                    <a:pt x="1" y="5"/>
                    <a:pt x="2576" y="2625"/>
                    <a:pt x="3855" y="3896"/>
                  </a:cubicBezTo>
                  <a:cubicBezTo>
                    <a:pt x="4410" y="4455"/>
                    <a:pt x="4596" y="4619"/>
                    <a:pt x="4627" y="4619"/>
                  </a:cubicBezTo>
                  <a:cubicBezTo>
                    <a:pt x="4628" y="4619"/>
                    <a:pt x="4629" y="4618"/>
                    <a:pt x="4630" y="4618"/>
                  </a:cubicBezTo>
                  <a:cubicBezTo>
                    <a:pt x="4647" y="4601"/>
                    <a:pt x="4466" y="4400"/>
                    <a:pt x="3909" y="3843"/>
                  </a:cubicBezTo>
                  <a:cubicBezTo>
                    <a:pt x="2631" y="2569"/>
                    <a:pt x="21"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2"/>
            <p:cNvSpPr/>
            <p:nvPr/>
          </p:nvSpPr>
          <p:spPr>
            <a:xfrm>
              <a:off x="1809550" y="4108400"/>
              <a:ext cx="112475" cy="111875"/>
            </a:xfrm>
            <a:custGeom>
              <a:avLst/>
              <a:gdLst/>
              <a:ahLst/>
              <a:cxnLst/>
              <a:rect l="l" t="t" r="r" b="b"/>
              <a:pathLst>
                <a:path w="4499" h="4475" extrusionOk="0">
                  <a:moveTo>
                    <a:pt x="4" y="0"/>
                  </a:moveTo>
                  <a:cubicBezTo>
                    <a:pt x="4" y="0"/>
                    <a:pt x="4" y="0"/>
                    <a:pt x="4" y="0"/>
                  </a:cubicBezTo>
                  <a:cubicBezTo>
                    <a:pt x="0" y="4"/>
                    <a:pt x="2485" y="2534"/>
                    <a:pt x="3728" y="3764"/>
                  </a:cubicBezTo>
                  <a:cubicBezTo>
                    <a:pt x="4273" y="4318"/>
                    <a:pt x="4452" y="4475"/>
                    <a:pt x="4483" y="4475"/>
                  </a:cubicBezTo>
                  <a:cubicBezTo>
                    <a:pt x="4484" y="4475"/>
                    <a:pt x="4485" y="4475"/>
                    <a:pt x="4486" y="4474"/>
                  </a:cubicBezTo>
                  <a:cubicBezTo>
                    <a:pt x="4498" y="4457"/>
                    <a:pt x="4326" y="4265"/>
                    <a:pt x="3777" y="3715"/>
                  </a:cubicBezTo>
                  <a:cubicBezTo>
                    <a:pt x="2544" y="2483"/>
                    <a:pt x="17" y="0"/>
                    <a:pt x="4"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2"/>
            <p:cNvSpPr/>
            <p:nvPr/>
          </p:nvSpPr>
          <p:spPr>
            <a:xfrm>
              <a:off x="1813125" y="4111775"/>
              <a:ext cx="108900" cy="108400"/>
            </a:xfrm>
            <a:custGeom>
              <a:avLst/>
              <a:gdLst/>
              <a:ahLst/>
              <a:cxnLst/>
              <a:rect l="l" t="t" r="r" b="b"/>
              <a:pathLst>
                <a:path w="4356" h="4336" extrusionOk="0">
                  <a:moveTo>
                    <a:pt x="5" y="0"/>
                  </a:moveTo>
                  <a:cubicBezTo>
                    <a:pt x="5" y="0"/>
                    <a:pt x="5" y="0"/>
                    <a:pt x="5" y="0"/>
                  </a:cubicBezTo>
                  <a:cubicBezTo>
                    <a:pt x="1" y="4"/>
                    <a:pt x="2399" y="2452"/>
                    <a:pt x="3597" y="3642"/>
                  </a:cubicBezTo>
                  <a:cubicBezTo>
                    <a:pt x="4141" y="4182"/>
                    <a:pt x="4314" y="4335"/>
                    <a:pt x="4341" y="4335"/>
                  </a:cubicBezTo>
                  <a:cubicBezTo>
                    <a:pt x="4342" y="4335"/>
                    <a:pt x="4342" y="4335"/>
                    <a:pt x="4343" y="4335"/>
                  </a:cubicBezTo>
                  <a:cubicBezTo>
                    <a:pt x="4355" y="4318"/>
                    <a:pt x="4187" y="4130"/>
                    <a:pt x="3650" y="3588"/>
                  </a:cubicBezTo>
                  <a:cubicBezTo>
                    <a:pt x="2450" y="239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2"/>
            <p:cNvSpPr/>
            <p:nvPr/>
          </p:nvSpPr>
          <p:spPr>
            <a:xfrm>
              <a:off x="1816625" y="4115350"/>
              <a:ext cx="105300" cy="104925"/>
            </a:xfrm>
            <a:custGeom>
              <a:avLst/>
              <a:gdLst/>
              <a:ahLst/>
              <a:cxnLst/>
              <a:rect l="l" t="t" r="r" b="b"/>
              <a:pathLst>
                <a:path w="4212" h="4197" extrusionOk="0">
                  <a:moveTo>
                    <a:pt x="4" y="1"/>
                  </a:moveTo>
                  <a:cubicBezTo>
                    <a:pt x="4" y="1"/>
                    <a:pt x="4" y="1"/>
                    <a:pt x="4" y="1"/>
                  </a:cubicBezTo>
                  <a:cubicBezTo>
                    <a:pt x="0" y="9"/>
                    <a:pt x="2309" y="2359"/>
                    <a:pt x="3469" y="3519"/>
                  </a:cubicBezTo>
                  <a:cubicBezTo>
                    <a:pt x="3995" y="4045"/>
                    <a:pt x="4165" y="4197"/>
                    <a:pt x="4192" y="4197"/>
                  </a:cubicBezTo>
                  <a:cubicBezTo>
                    <a:pt x="4193" y="4197"/>
                    <a:pt x="4194" y="4197"/>
                    <a:pt x="4195" y="4196"/>
                  </a:cubicBezTo>
                  <a:cubicBezTo>
                    <a:pt x="4211" y="4179"/>
                    <a:pt x="4047" y="3995"/>
                    <a:pt x="3518" y="3466"/>
                  </a:cubicBezTo>
                  <a:cubicBezTo>
                    <a:pt x="2363" y="2310"/>
                    <a:pt x="12"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2"/>
            <p:cNvSpPr/>
            <p:nvPr/>
          </p:nvSpPr>
          <p:spPr>
            <a:xfrm>
              <a:off x="1820100" y="4118850"/>
              <a:ext cx="101725" cy="101325"/>
            </a:xfrm>
            <a:custGeom>
              <a:avLst/>
              <a:gdLst/>
              <a:ahLst/>
              <a:cxnLst/>
              <a:rect l="l" t="t" r="r" b="b"/>
              <a:pathLst>
                <a:path w="4069" h="4053" extrusionOk="0">
                  <a:moveTo>
                    <a:pt x="9" y="0"/>
                  </a:moveTo>
                  <a:cubicBezTo>
                    <a:pt x="9" y="0"/>
                    <a:pt x="9" y="0"/>
                    <a:pt x="9" y="0"/>
                  </a:cubicBezTo>
                  <a:cubicBezTo>
                    <a:pt x="0" y="4"/>
                    <a:pt x="2223" y="2272"/>
                    <a:pt x="3338" y="3387"/>
                  </a:cubicBezTo>
                  <a:cubicBezTo>
                    <a:pt x="3861" y="3910"/>
                    <a:pt x="4022" y="4052"/>
                    <a:pt x="4049" y="4052"/>
                  </a:cubicBezTo>
                  <a:cubicBezTo>
                    <a:pt x="4050" y="4052"/>
                    <a:pt x="4051" y="4052"/>
                    <a:pt x="4052" y="4052"/>
                  </a:cubicBezTo>
                  <a:cubicBezTo>
                    <a:pt x="4068" y="4035"/>
                    <a:pt x="3908" y="3855"/>
                    <a:pt x="3392" y="3338"/>
                  </a:cubicBezTo>
                  <a:cubicBezTo>
                    <a:pt x="2273" y="2220"/>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2"/>
            <p:cNvSpPr/>
            <p:nvPr/>
          </p:nvSpPr>
          <p:spPr>
            <a:xfrm>
              <a:off x="1823575" y="4122425"/>
              <a:ext cx="98150" cy="97750"/>
            </a:xfrm>
            <a:custGeom>
              <a:avLst/>
              <a:gdLst/>
              <a:ahLst/>
              <a:cxnLst/>
              <a:rect l="l" t="t" r="r" b="b"/>
              <a:pathLst>
                <a:path w="3926" h="3910" extrusionOk="0">
                  <a:moveTo>
                    <a:pt x="9" y="1"/>
                  </a:moveTo>
                  <a:cubicBezTo>
                    <a:pt x="9" y="1"/>
                    <a:pt x="9" y="1"/>
                    <a:pt x="9" y="1"/>
                  </a:cubicBezTo>
                  <a:cubicBezTo>
                    <a:pt x="1" y="5"/>
                    <a:pt x="2141" y="2178"/>
                    <a:pt x="3212" y="3261"/>
                  </a:cubicBezTo>
                  <a:cubicBezTo>
                    <a:pt x="3723" y="3768"/>
                    <a:pt x="3879" y="3909"/>
                    <a:pt x="3906" y="3909"/>
                  </a:cubicBezTo>
                  <a:cubicBezTo>
                    <a:pt x="3907" y="3909"/>
                    <a:pt x="3908" y="3909"/>
                    <a:pt x="3909" y="3909"/>
                  </a:cubicBezTo>
                  <a:cubicBezTo>
                    <a:pt x="3925" y="3892"/>
                    <a:pt x="3769" y="3716"/>
                    <a:pt x="3261" y="3212"/>
                  </a:cubicBezTo>
                  <a:cubicBezTo>
                    <a:pt x="2188" y="2130"/>
                    <a:pt x="17" y="1"/>
                    <a:pt x="9"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2"/>
            <p:cNvSpPr/>
            <p:nvPr/>
          </p:nvSpPr>
          <p:spPr>
            <a:xfrm>
              <a:off x="1827175" y="4126025"/>
              <a:ext cx="94550" cy="94150"/>
            </a:xfrm>
            <a:custGeom>
              <a:avLst/>
              <a:gdLst/>
              <a:ahLst/>
              <a:cxnLst/>
              <a:rect l="l" t="t" r="r" b="b"/>
              <a:pathLst>
                <a:path w="3782" h="3766" extrusionOk="0">
                  <a:moveTo>
                    <a:pt x="9" y="0"/>
                  </a:moveTo>
                  <a:cubicBezTo>
                    <a:pt x="9" y="0"/>
                    <a:pt x="9" y="0"/>
                    <a:pt x="9" y="0"/>
                  </a:cubicBezTo>
                  <a:cubicBezTo>
                    <a:pt x="0" y="4"/>
                    <a:pt x="2047" y="2087"/>
                    <a:pt x="3084" y="3133"/>
                  </a:cubicBezTo>
                  <a:cubicBezTo>
                    <a:pt x="3583" y="3628"/>
                    <a:pt x="3735" y="3765"/>
                    <a:pt x="3762" y="3765"/>
                  </a:cubicBezTo>
                  <a:cubicBezTo>
                    <a:pt x="3763" y="3765"/>
                    <a:pt x="3764" y="3765"/>
                    <a:pt x="3765" y="3765"/>
                  </a:cubicBezTo>
                  <a:cubicBezTo>
                    <a:pt x="3781" y="3748"/>
                    <a:pt x="3629" y="3576"/>
                    <a:pt x="3133" y="3080"/>
                  </a:cubicBezTo>
                  <a:cubicBezTo>
                    <a:pt x="2093" y="2043"/>
                    <a:pt x="17"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2"/>
            <p:cNvSpPr/>
            <p:nvPr/>
          </p:nvSpPr>
          <p:spPr>
            <a:xfrm>
              <a:off x="1830650" y="4129500"/>
              <a:ext cx="90850" cy="90475"/>
            </a:xfrm>
            <a:custGeom>
              <a:avLst/>
              <a:gdLst/>
              <a:ahLst/>
              <a:cxnLst/>
              <a:rect l="l" t="t" r="r" b="b"/>
              <a:pathLst>
                <a:path w="3634" h="3619" extrusionOk="0">
                  <a:moveTo>
                    <a:pt x="5" y="1"/>
                  </a:moveTo>
                  <a:cubicBezTo>
                    <a:pt x="5" y="1"/>
                    <a:pt x="5" y="1"/>
                    <a:pt x="5" y="1"/>
                  </a:cubicBezTo>
                  <a:cubicBezTo>
                    <a:pt x="1" y="5"/>
                    <a:pt x="1961" y="1998"/>
                    <a:pt x="2953" y="3002"/>
                  </a:cubicBezTo>
                  <a:cubicBezTo>
                    <a:pt x="3443" y="3488"/>
                    <a:pt x="3592" y="3618"/>
                    <a:pt x="3619" y="3618"/>
                  </a:cubicBezTo>
                  <a:cubicBezTo>
                    <a:pt x="3620" y="3618"/>
                    <a:pt x="3621" y="3618"/>
                    <a:pt x="3622" y="3617"/>
                  </a:cubicBezTo>
                  <a:cubicBezTo>
                    <a:pt x="3634" y="3605"/>
                    <a:pt x="3490" y="3441"/>
                    <a:pt x="3007" y="2953"/>
                  </a:cubicBezTo>
                  <a:cubicBezTo>
                    <a:pt x="2007" y="195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2"/>
            <p:cNvSpPr/>
            <p:nvPr/>
          </p:nvSpPr>
          <p:spPr>
            <a:xfrm>
              <a:off x="1834250" y="4133100"/>
              <a:ext cx="87150" cy="86750"/>
            </a:xfrm>
            <a:custGeom>
              <a:avLst/>
              <a:gdLst/>
              <a:ahLst/>
              <a:cxnLst/>
              <a:rect l="l" t="t" r="r" b="b"/>
              <a:pathLst>
                <a:path w="3486" h="3470" extrusionOk="0">
                  <a:moveTo>
                    <a:pt x="4" y="0"/>
                  </a:moveTo>
                  <a:cubicBezTo>
                    <a:pt x="4" y="0"/>
                    <a:pt x="4" y="0"/>
                    <a:pt x="4" y="0"/>
                  </a:cubicBezTo>
                  <a:cubicBezTo>
                    <a:pt x="0" y="4"/>
                    <a:pt x="1866" y="1907"/>
                    <a:pt x="2830" y="2862"/>
                  </a:cubicBezTo>
                  <a:cubicBezTo>
                    <a:pt x="3309" y="3350"/>
                    <a:pt x="3456" y="3470"/>
                    <a:pt x="3476" y="3470"/>
                  </a:cubicBezTo>
                  <a:cubicBezTo>
                    <a:pt x="3477" y="3470"/>
                    <a:pt x="3477" y="3470"/>
                    <a:pt x="3478" y="3469"/>
                  </a:cubicBezTo>
                  <a:cubicBezTo>
                    <a:pt x="3486" y="3461"/>
                    <a:pt x="3346" y="3301"/>
                    <a:pt x="2871" y="2826"/>
                  </a:cubicBezTo>
                  <a:cubicBezTo>
                    <a:pt x="1912" y="1867"/>
                    <a:pt x="17"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2"/>
            <p:cNvSpPr/>
            <p:nvPr/>
          </p:nvSpPr>
          <p:spPr>
            <a:xfrm>
              <a:off x="1837725" y="4136575"/>
              <a:ext cx="83575" cy="83175"/>
            </a:xfrm>
            <a:custGeom>
              <a:avLst/>
              <a:gdLst/>
              <a:ahLst/>
              <a:cxnLst/>
              <a:rect l="l" t="t" r="r" b="b"/>
              <a:pathLst>
                <a:path w="3343" h="3327" extrusionOk="0">
                  <a:moveTo>
                    <a:pt x="5" y="1"/>
                  </a:moveTo>
                  <a:cubicBezTo>
                    <a:pt x="5" y="1"/>
                    <a:pt x="5" y="1"/>
                    <a:pt x="5" y="1"/>
                  </a:cubicBezTo>
                  <a:cubicBezTo>
                    <a:pt x="1" y="5"/>
                    <a:pt x="1785" y="1817"/>
                    <a:pt x="2703" y="2736"/>
                  </a:cubicBezTo>
                  <a:cubicBezTo>
                    <a:pt x="3171" y="3207"/>
                    <a:pt x="3313" y="3327"/>
                    <a:pt x="3329" y="3327"/>
                  </a:cubicBezTo>
                  <a:cubicBezTo>
                    <a:pt x="3330" y="3327"/>
                    <a:pt x="3330" y="3326"/>
                    <a:pt x="3330" y="3326"/>
                  </a:cubicBezTo>
                  <a:cubicBezTo>
                    <a:pt x="3343" y="3314"/>
                    <a:pt x="3216" y="3166"/>
                    <a:pt x="2744" y="2695"/>
                  </a:cubicBezTo>
                  <a:cubicBezTo>
                    <a:pt x="1828" y="1774"/>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2"/>
            <p:cNvSpPr/>
            <p:nvPr/>
          </p:nvSpPr>
          <p:spPr>
            <a:xfrm>
              <a:off x="1841325" y="4140175"/>
              <a:ext cx="79975" cy="79575"/>
            </a:xfrm>
            <a:custGeom>
              <a:avLst/>
              <a:gdLst/>
              <a:ahLst/>
              <a:cxnLst/>
              <a:rect l="l" t="t" r="r" b="b"/>
              <a:pathLst>
                <a:path w="3199" h="3183" extrusionOk="0">
                  <a:moveTo>
                    <a:pt x="4" y="0"/>
                  </a:moveTo>
                  <a:cubicBezTo>
                    <a:pt x="4" y="0"/>
                    <a:pt x="4" y="0"/>
                    <a:pt x="4" y="0"/>
                  </a:cubicBezTo>
                  <a:cubicBezTo>
                    <a:pt x="0" y="4"/>
                    <a:pt x="1690" y="1727"/>
                    <a:pt x="2571" y="2608"/>
                  </a:cubicBezTo>
                  <a:cubicBezTo>
                    <a:pt x="3035" y="3067"/>
                    <a:pt x="3169" y="3183"/>
                    <a:pt x="3185" y="3183"/>
                  </a:cubicBezTo>
                  <a:cubicBezTo>
                    <a:pt x="3186" y="3183"/>
                    <a:pt x="3186" y="3182"/>
                    <a:pt x="3186" y="3182"/>
                  </a:cubicBezTo>
                  <a:cubicBezTo>
                    <a:pt x="3199" y="3170"/>
                    <a:pt x="3076" y="3026"/>
                    <a:pt x="2612" y="2567"/>
                  </a:cubicBezTo>
                  <a:cubicBezTo>
                    <a:pt x="1741" y="1688"/>
                    <a:pt x="17" y="0"/>
                    <a:pt x="4"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2"/>
            <p:cNvSpPr/>
            <p:nvPr/>
          </p:nvSpPr>
          <p:spPr>
            <a:xfrm>
              <a:off x="1844800" y="4143550"/>
              <a:ext cx="76400" cy="76100"/>
            </a:xfrm>
            <a:custGeom>
              <a:avLst/>
              <a:gdLst/>
              <a:ahLst/>
              <a:cxnLst/>
              <a:rect l="l" t="t" r="r" b="b"/>
              <a:pathLst>
                <a:path w="3056" h="3044" extrusionOk="0">
                  <a:moveTo>
                    <a:pt x="5" y="1"/>
                  </a:moveTo>
                  <a:cubicBezTo>
                    <a:pt x="5" y="1"/>
                    <a:pt x="5" y="1"/>
                    <a:pt x="5" y="1"/>
                  </a:cubicBezTo>
                  <a:cubicBezTo>
                    <a:pt x="1" y="9"/>
                    <a:pt x="1604" y="1641"/>
                    <a:pt x="2445" y="2481"/>
                  </a:cubicBezTo>
                  <a:cubicBezTo>
                    <a:pt x="2895" y="2932"/>
                    <a:pt x="3026" y="3044"/>
                    <a:pt x="3042" y="3044"/>
                  </a:cubicBezTo>
                  <a:cubicBezTo>
                    <a:pt x="3043" y="3044"/>
                    <a:pt x="3043" y="3043"/>
                    <a:pt x="3043" y="3043"/>
                  </a:cubicBezTo>
                  <a:cubicBezTo>
                    <a:pt x="3056" y="3031"/>
                    <a:pt x="2937" y="2891"/>
                    <a:pt x="2486" y="2440"/>
                  </a:cubicBezTo>
                  <a:cubicBezTo>
                    <a:pt x="1646" y="160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2"/>
            <p:cNvSpPr/>
            <p:nvPr/>
          </p:nvSpPr>
          <p:spPr>
            <a:xfrm>
              <a:off x="1848300" y="4147150"/>
              <a:ext cx="72700" cy="72500"/>
            </a:xfrm>
            <a:custGeom>
              <a:avLst/>
              <a:gdLst/>
              <a:ahLst/>
              <a:cxnLst/>
              <a:rect l="l" t="t" r="r" b="b"/>
              <a:pathLst>
                <a:path w="2908" h="2900" extrusionOk="0">
                  <a:moveTo>
                    <a:pt x="8" y="0"/>
                  </a:moveTo>
                  <a:cubicBezTo>
                    <a:pt x="8" y="0"/>
                    <a:pt x="8" y="0"/>
                    <a:pt x="8" y="0"/>
                  </a:cubicBezTo>
                  <a:cubicBezTo>
                    <a:pt x="0" y="8"/>
                    <a:pt x="1521" y="1550"/>
                    <a:pt x="2313" y="2354"/>
                  </a:cubicBezTo>
                  <a:cubicBezTo>
                    <a:pt x="2751" y="2792"/>
                    <a:pt x="2878" y="2900"/>
                    <a:pt x="2897" y="2900"/>
                  </a:cubicBezTo>
                  <a:cubicBezTo>
                    <a:pt x="2898" y="2900"/>
                    <a:pt x="2899" y="2899"/>
                    <a:pt x="2899" y="2899"/>
                  </a:cubicBezTo>
                  <a:cubicBezTo>
                    <a:pt x="2907" y="2887"/>
                    <a:pt x="2797" y="2751"/>
                    <a:pt x="2354" y="2313"/>
                  </a:cubicBezTo>
                  <a:cubicBezTo>
                    <a:pt x="1564" y="1514"/>
                    <a:pt x="17" y="0"/>
                    <a:pt x="8"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2"/>
            <p:cNvSpPr/>
            <p:nvPr/>
          </p:nvSpPr>
          <p:spPr>
            <a:xfrm>
              <a:off x="1851775" y="4150625"/>
              <a:ext cx="69125" cy="68825"/>
            </a:xfrm>
            <a:custGeom>
              <a:avLst/>
              <a:gdLst/>
              <a:ahLst/>
              <a:cxnLst/>
              <a:rect l="l" t="t" r="r" b="b"/>
              <a:pathLst>
                <a:path w="2765" h="2753" extrusionOk="0">
                  <a:moveTo>
                    <a:pt x="9" y="0"/>
                  </a:moveTo>
                  <a:cubicBezTo>
                    <a:pt x="9" y="0"/>
                    <a:pt x="9" y="0"/>
                    <a:pt x="9" y="0"/>
                  </a:cubicBezTo>
                  <a:cubicBezTo>
                    <a:pt x="1" y="5"/>
                    <a:pt x="1432" y="1460"/>
                    <a:pt x="2186" y="2227"/>
                  </a:cubicBezTo>
                  <a:cubicBezTo>
                    <a:pt x="2606" y="2643"/>
                    <a:pt x="2731" y="2753"/>
                    <a:pt x="2753" y="2753"/>
                  </a:cubicBezTo>
                  <a:cubicBezTo>
                    <a:pt x="2755" y="2753"/>
                    <a:pt x="2755" y="2753"/>
                    <a:pt x="2756" y="2752"/>
                  </a:cubicBezTo>
                  <a:cubicBezTo>
                    <a:pt x="2764" y="2744"/>
                    <a:pt x="2658" y="2617"/>
                    <a:pt x="2227" y="2186"/>
                  </a:cubicBezTo>
                  <a:cubicBezTo>
                    <a:pt x="1470" y="1429"/>
                    <a:pt x="17" y="0"/>
                    <a:pt x="9"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2"/>
            <p:cNvSpPr/>
            <p:nvPr/>
          </p:nvSpPr>
          <p:spPr>
            <a:xfrm>
              <a:off x="1855375" y="4154200"/>
              <a:ext cx="65525" cy="65250"/>
            </a:xfrm>
            <a:custGeom>
              <a:avLst/>
              <a:gdLst/>
              <a:ahLst/>
              <a:cxnLst/>
              <a:rect l="l" t="t" r="r" b="b"/>
              <a:pathLst>
                <a:path w="2621" h="2610" extrusionOk="0">
                  <a:moveTo>
                    <a:pt x="8" y="1"/>
                  </a:moveTo>
                  <a:cubicBezTo>
                    <a:pt x="8" y="1"/>
                    <a:pt x="8" y="1"/>
                    <a:pt x="8" y="1"/>
                  </a:cubicBezTo>
                  <a:cubicBezTo>
                    <a:pt x="0" y="5"/>
                    <a:pt x="1341" y="1371"/>
                    <a:pt x="2059" y="2096"/>
                  </a:cubicBezTo>
                  <a:cubicBezTo>
                    <a:pt x="2470" y="2503"/>
                    <a:pt x="2587" y="2610"/>
                    <a:pt x="2609" y="2610"/>
                  </a:cubicBezTo>
                  <a:cubicBezTo>
                    <a:pt x="2610" y="2610"/>
                    <a:pt x="2611" y="2610"/>
                    <a:pt x="2612" y="2609"/>
                  </a:cubicBezTo>
                  <a:cubicBezTo>
                    <a:pt x="2620" y="2601"/>
                    <a:pt x="2518" y="2478"/>
                    <a:pt x="2100" y="2055"/>
                  </a:cubicBezTo>
                  <a:cubicBezTo>
                    <a:pt x="1383" y="1335"/>
                    <a:pt x="17" y="1"/>
                    <a:pt x="8"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2"/>
            <p:cNvSpPr/>
            <p:nvPr/>
          </p:nvSpPr>
          <p:spPr>
            <a:xfrm>
              <a:off x="1858850" y="4157700"/>
              <a:ext cx="62050" cy="61550"/>
            </a:xfrm>
            <a:custGeom>
              <a:avLst/>
              <a:gdLst/>
              <a:ahLst/>
              <a:cxnLst/>
              <a:rect l="l" t="t" r="r" b="b"/>
              <a:pathLst>
                <a:path w="2482" h="2462" extrusionOk="0">
                  <a:moveTo>
                    <a:pt x="13" y="0"/>
                  </a:moveTo>
                  <a:cubicBezTo>
                    <a:pt x="13" y="0"/>
                    <a:pt x="13" y="0"/>
                    <a:pt x="13" y="0"/>
                  </a:cubicBezTo>
                  <a:cubicBezTo>
                    <a:pt x="0" y="9"/>
                    <a:pt x="1255" y="1288"/>
                    <a:pt x="1936" y="1965"/>
                  </a:cubicBezTo>
                  <a:cubicBezTo>
                    <a:pt x="2341" y="2366"/>
                    <a:pt x="2452" y="2461"/>
                    <a:pt x="2471" y="2461"/>
                  </a:cubicBezTo>
                  <a:cubicBezTo>
                    <a:pt x="2472" y="2461"/>
                    <a:pt x="2473" y="2461"/>
                    <a:pt x="2473" y="2461"/>
                  </a:cubicBezTo>
                  <a:cubicBezTo>
                    <a:pt x="2481" y="2448"/>
                    <a:pt x="2383" y="2338"/>
                    <a:pt x="1973" y="1928"/>
                  </a:cubicBezTo>
                  <a:cubicBezTo>
                    <a:pt x="1293" y="124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2"/>
            <p:cNvSpPr/>
            <p:nvPr/>
          </p:nvSpPr>
          <p:spPr>
            <a:xfrm>
              <a:off x="1862450" y="4161275"/>
              <a:ext cx="58350" cy="57975"/>
            </a:xfrm>
            <a:custGeom>
              <a:avLst/>
              <a:gdLst/>
              <a:ahLst/>
              <a:cxnLst/>
              <a:rect l="l" t="t" r="r" b="b"/>
              <a:pathLst>
                <a:path w="2334" h="2319" extrusionOk="0">
                  <a:moveTo>
                    <a:pt x="4" y="1"/>
                  </a:moveTo>
                  <a:cubicBezTo>
                    <a:pt x="4" y="1"/>
                    <a:pt x="4" y="1"/>
                    <a:pt x="4" y="1"/>
                  </a:cubicBezTo>
                  <a:cubicBezTo>
                    <a:pt x="0" y="5"/>
                    <a:pt x="1165" y="1194"/>
                    <a:pt x="1804" y="1834"/>
                  </a:cubicBezTo>
                  <a:cubicBezTo>
                    <a:pt x="2197" y="2226"/>
                    <a:pt x="2304" y="2318"/>
                    <a:pt x="2319" y="2318"/>
                  </a:cubicBezTo>
                  <a:cubicBezTo>
                    <a:pt x="2320" y="2318"/>
                    <a:pt x="2321" y="2318"/>
                    <a:pt x="2321" y="2318"/>
                  </a:cubicBezTo>
                  <a:cubicBezTo>
                    <a:pt x="2333" y="2305"/>
                    <a:pt x="2239" y="2199"/>
                    <a:pt x="1841" y="1801"/>
                  </a:cubicBezTo>
                  <a:cubicBezTo>
                    <a:pt x="1203" y="1158"/>
                    <a:pt x="17"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2"/>
            <p:cNvSpPr/>
            <p:nvPr/>
          </p:nvSpPr>
          <p:spPr>
            <a:xfrm>
              <a:off x="1865925" y="4164775"/>
              <a:ext cx="54775" cy="54375"/>
            </a:xfrm>
            <a:custGeom>
              <a:avLst/>
              <a:gdLst/>
              <a:ahLst/>
              <a:cxnLst/>
              <a:rect l="l" t="t" r="r" b="b"/>
              <a:pathLst>
                <a:path w="2191" h="2175" extrusionOk="0">
                  <a:moveTo>
                    <a:pt x="9" y="0"/>
                  </a:moveTo>
                  <a:cubicBezTo>
                    <a:pt x="9" y="0"/>
                    <a:pt x="9" y="0"/>
                    <a:pt x="9" y="0"/>
                  </a:cubicBezTo>
                  <a:cubicBezTo>
                    <a:pt x="0" y="9"/>
                    <a:pt x="1075" y="1107"/>
                    <a:pt x="1682" y="1702"/>
                  </a:cubicBezTo>
                  <a:cubicBezTo>
                    <a:pt x="2062" y="2083"/>
                    <a:pt x="2165" y="2174"/>
                    <a:pt x="2180" y="2174"/>
                  </a:cubicBezTo>
                  <a:cubicBezTo>
                    <a:pt x="2181" y="2174"/>
                    <a:pt x="2182" y="2174"/>
                    <a:pt x="2182" y="2174"/>
                  </a:cubicBezTo>
                  <a:cubicBezTo>
                    <a:pt x="2190" y="2161"/>
                    <a:pt x="2100" y="2059"/>
                    <a:pt x="1710" y="1669"/>
                  </a:cubicBezTo>
                  <a:cubicBezTo>
                    <a:pt x="1114" y="1073"/>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2"/>
            <p:cNvSpPr/>
            <p:nvPr/>
          </p:nvSpPr>
          <p:spPr>
            <a:xfrm>
              <a:off x="1869500" y="4168350"/>
              <a:ext cx="50975" cy="50800"/>
            </a:xfrm>
            <a:custGeom>
              <a:avLst/>
              <a:gdLst/>
              <a:ahLst/>
              <a:cxnLst/>
              <a:rect l="l" t="t" r="r" b="b"/>
              <a:pathLst>
                <a:path w="2039" h="2032" extrusionOk="0">
                  <a:moveTo>
                    <a:pt x="5" y="1"/>
                  </a:moveTo>
                  <a:cubicBezTo>
                    <a:pt x="5" y="1"/>
                    <a:pt x="5" y="1"/>
                    <a:pt x="5" y="1"/>
                  </a:cubicBezTo>
                  <a:cubicBezTo>
                    <a:pt x="1" y="5"/>
                    <a:pt x="989" y="1014"/>
                    <a:pt x="1547" y="1571"/>
                  </a:cubicBezTo>
                  <a:cubicBezTo>
                    <a:pt x="1919" y="1943"/>
                    <a:pt x="2018" y="2031"/>
                    <a:pt x="2033" y="2031"/>
                  </a:cubicBezTo>
                  <a:cubicBezTo>
                    <a:pt x="2034" y="2031"/>
                    <a:pt x="2034" y="2031"/>
                    <a:pt x="2035" y="2031"/>
                  </a:cubicBezTo>
                  <a:cubicBezTo>
                    <a:pt x="2039" y="2018"/>
                    <a:pt x="1957" y="1920"/>
                    <a:pt x="1580" y="1543"/>
                  </a:cubicBezTo>
                  <a:cubicBezTo>
                    <a:pt x="1024" y="979"/>
                    <a:pt x="18"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12"/>
            <p:cNvSpPr/>
            <p:nvPr/>
          </p:nvSpPr>
          <p:spPr>
            <a:xfrm>
              <a:off x="1873000" y="4171750"/>
              <a:ext cx="47475" cy="47200"/>
            </a:xfrm>
            <a:custGeom>
              <a:avLst/>
              <a:gdLst/>
              <a:ahLst/>
              <a:cxnLst/>
              <a:rect l="l" t="t" r="r" b="b"/>
              <a:pathLst>
                <a:path w="1899" h="1888" extrusionOk="0">
                  <a:moveTo>
                    <a:pt x="9" y="0"/>
                  </a:moveTo>
                  <a:cubicBezTo>
                    <a:pt x="9" y="0"/>
                    <a:pt x="9" y="0"/>
                    <a:pt x="9" y="0"/>
                  </a:cubicBezTo>
                  <a:cubicBezTo>
                    <a:pt x="0" y="12"/>
                    <a:pt x="902" y="931"/>
                    <a:pt x="1423" y="1448"/>
                  </a:cubicBezTo>
                  <a:cubicBezTo>
                    <a:pt x="1779" y="1800"/>
                    <a:pt x="1874" y="1888"/>
                    <a:pt x="1892" y="1888"/>
                  </a:cubicBezTo>
                  <a:cubicBezTo>
                    <a:pt x="1893" y="1888"/>
                    <a:pt x="1894" y="1887"/>
                    <a:pt x="1895" y="1886"/>
                  </a:cubicBezTo>
                  <a:cubicBezTo>
                    <a:pt x="1899" y="1878"/>
                    <a:pt x="1825" y="1784"/>
                    <a:pt x="1456" y="1415"/>
                  </a:cubicBezTo>
                  <a:cubicBezTo>
                    <a:pt x="932" y="895"/>
                    <a:pt x="17" y="0"/>
                    <a:pt x="9"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12"/>
            <p:cNvSpPr/>
            <p:nvPr/>
          </p:nvSpPr>
          <p:spPr>
            <a:xfrm>
              <a:off x="1876475" y="4175325"/>
              <a:ext cx="43900" cy="43625"/>
            </a:xfrm>
            <a:custGeom>
              <a:avLst/>
              <a:gdLst/>
              <a:ahLst/>
              <a:cxnLst/>
              <a:rect l="l" t="t" r="r" b="b"/>
              <a:pathLst>
                <a:path w="1756" h="1745" extrusionOk="0">
                  <a:moveTo>
                    <a:pt x="9" y="1"/>
                  </a:moveTo>
                  <a:cubicBezTo>
                    <a:pt x="9" y="1"/>
                    <a:pt x="9" y="1"/>
                    <a:pt x="9" y="1"/>
                  </a:cubicBezTo>
                  <a:cubicBezTo>
                    <a:pt x="1" y="9"/>
                    <a:pt x="813" y="837"/>
                    <a:pt x="1297" y="1317"/>
                  </a:cubicBezTo>
                  <a:cubicBezTo>
                    <a:pt x="1641" y="1658"/>
                    <a:pt x="1728" y="1745"/>
                    <a:pt x="1748" y="1745"/>
                  </a:cubicBezTo>
                  <a:cubicBezTo>
                    <a:pt x="1750" y="1745"/>
                    <a:pt x="1751" y="1744"/>
                    <a:pt x="1752" y="1743"/>
                  </a:cubicBezTo>
                  <a:cubicBezTo>
                    <a:pt x="1756" y="1735"/>
                    <a:pt x="1686" y="1649"/>
                    <a:pt x="1325" y="1288"/>
                  </a:cubicBezTo>
                  <a:cubicBezTo>
                    <a:pt x="847" y="806"/>
                    <a:pt x="17" y="1"/>
                    <a:pt x="9"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12"/>
            <p:cNvSpPr/>
            <p:nvPr/>
          </p:nvSpPr>
          <p:spPr>
            <a:xfrm>
              <a:off x="1879975" y="4178825"/>
              <a:ext cx="40400" cy="40025"/>
            </a:xfrm>
            <a:custGeom>
              <a:avLst/>
              <a:gdLst/>
              <a:ahLst/>
              <a:cxnLst/>
              <a:rect l="l" t="t" r="r" b="b"/>
              <a:pathLst>
                <a:path w="1616" h="1601" extrusionOk="0">
                  <a:moveTo>
                    <a:pt x="13" y="0"/>
                  </a:moveTo>
                  <a:cubicBezTo>
                    <a:pt x="13" y="0"/>
                    <a:pt x="13" y="0"/>
                    <a:pt x="13" y="0"/>
                  </a:cubicBezTo>
                  <a:cubicBezTo>
                    <a:pt x="0" y="12"/>
                    <a:pt x="726" y="750"/>
                    <a:pt x="1165" y="1189"/>
                  </a:cubicBezTo>
                  <a:cubicBezTo>
                    <a:pt x="1501" y="1518"/>
                    <a:pt x="1584" y="1601"/>
                    <a:pt x="1604" y="1601"/>
                  </a:cubicBezTo>
                  <a:cubicBezTo>
                    <a:pt x="1606" y="1601"/>
                    <a:pt x="1607" y="1600"/>
                    <a:pt x="1608" y="1599"/>
                  </a:cubicBezTo>
                  <a:cubicBezTo>
                    <a:pt x="1616" y="1591"/>
                    <a:pt x="1546" y="1509"/>
                    <a:pt x="1193" y="1161"/>
                  </a:cubicBezTo>
                  <a:cubicBezTo>
                    <a:pt x="756" y="719"/>
                    <a:pt x="21" y="0"/>
                    <a:pt x="13"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12"/>
            <p:cNvSpPr/>
            <p:nvPr/>
          </p:nvSpPr>
          <p:spPr>
            <a:xfrm>
              <a:off x="1883550" y="4182400"/>
              <a:ext cx="36725" cy="36450"/>
            </a:xfrm>
            <a:custGeom>
              <a:avLst/>
              <a:gdLst/>
              <a:ahLst/>
              <a:cxnLst/>
              <a:rect l="l" t="t" r="r" b="b"/>
              <a:pathLst>
                <a:path w="1469" h="1458" extrusionOk="0">
                  <a:moveTo>
                    <a:pt x="9" y="1"/>
                  </a:moveTo>
                  <a:cubicBezTo>
                    <a:pt x="9" y="1"/>
                    <a:pt x="9" y="1"/>
                    <a:pt x="9" y="1"/>
                  </a:cubicBezTo>
                  <a:cubicBezTo>
                    <a:pt x="1" y="5"/>
                    <a:pt x="636" y="657"/>
                    <a:pt x="1034" y="1063"/>
                  </a:cubicBezTo>
                  <a:cubicBezTo>
                    <a:pt x="1349" y="1381"/>
                    <a:pt x="1436" y="1458"/>
                    <a:pt x="1453" y="1458"/>
                  </a:cubicBezTo>
                  <a:cubicBezTo>
                    <a:pt x="1455" y="1458"/>
                    <a:pt x="1456" y="1457"/>
                    <a:pt x="1456" y="1456"/>
                  </a:cubicBezTo>
                  <a:cubicBezTo>
                    <a:pt x="1469" y="1444"/>
                    <a:pt x="1407" y="1374"/>
                    <a:pt x="1063" y="1030"/>
                  </a:cubicBezTo>
                  <a:cubicBezTo>
                    <a:pt x="666" y="633"/>
                    <a:pt x="17" y="1"/>
                    <a:pt x="9"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12"/>
            <p:cNvSpPr/>
            <p:nvPr/>
          </p:nvSpPr>
          <p:spPr>
            <a:xfrm>
              <a:off x="1887050" y="4186000"/>
              <a:ext cx="33225" cy="32725"/>
            </a:xfrm>
            <a:custGeom>
              <a:avLst/>
              <a:gdLst/>
              <a:ahLst/>
              <a:cxnLst/>
              <a:rect l="l" t="t" r="r" b="b"/>
              <a:pathLst>
                <a:path w="1329" h="1309" extrusionOk="0">
                  <a:moveTo>
                    <a:pt x="13" y="0"/>
                  </a:moveTo>
                  <a:cubicBezTo>
                    <a:pt x="12" y="0"/>
                    <a:pt x="12" y="0"/>
                    <a:pt x="12" y="0"/>
                  </a:cubicBezTo>
                  <a:cubicBezTo>
                    <a:pt x="0" y="4"/>
                    <a:pt x="550" y="566"/>
                    <a:pt x="910" y="927"/>
                  </a:cubicBezTo>
                  <a:cubicBezTo>
                    <a:pt x="1231" y="1251"/>
                    <a:pt x="1303" y="1308"/>
                    <a:pt x="1315" y="1308"/>
                  </a:cubicBezTo>
                  <a:cubicBezTo>
                    <a:pt x="1316" y="1308"/>
                    <a:pt x="1316" y="1308"/>
                    <a:pt x="1316" y="1308"/>
                  </a:cubicBezTo>
                  <a:cubicBezTo>
                    <a:pt x="1329" y="1304"/>
                    <a:pt x="1271" y="1234"/>
                    <a:pt x="939" y="902"/>
                  </a:cubicBezTo>
                  <a:cubicBezTo>
                    <a:pt x="580" y="539"/>
                    <a:pt x="21" y="0"/>
                    <a:pt x="13"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12"/>
            <p:cNvSpPr/>
            <p:nvPr/>
          </p:nvSpPr>
          <p:spPr>
            <a:xfrm>
              <a:off x="1890625" y="4189475"/>
              <a:ext cx="29550" cy="29050"/>
            </a:xfrm>
            <a:custGeom>
              <a:avLst/>
              <a:gdLst/>
              <a:ahLst/>
              <a:cxnLst/>
              <a:rect l="l" t="t" r="r" b="b"/>
              <a:pathLst>
                <a:path w="1182" h="1162" extrusionOk="0">
                  <a:moveTo>
                    <a:pt x="5" y="1"/>
                  </a:moveTo>
                  <a:cubicBezTo>
                    <a:pt x="5" y="1"/>
                    <a:pt x="5" y="1"/>
                    <a:pt x="5" y="1"/>
                  </a:cubicBezTo>
                  <a:cubicBezTo>
                    <a:pt x="1" y="5"/>
                    <a:pt x="456" y="476"/>
                    <a:pt x="780" y="800"/>
                  </a:cubicBezTo>
                  <a:cubicBezTo>
                    <a:pt x="1076" y="1097"/>
                    <a:pt x="1149" y="1162"/>
                    <a:pt x="1166" y="1162"/>
                  </a:cubicBezTo>
                  <a:cubicBezTo>
                    <a:pt x="1168" y="1162"/>
                    <a:pt x="1169" y="1161"/>
                    <a:pt x="1169" y="1161"/>
                  </a:cubicBezTo>
                  <a:cubicBezTo>
                    <a:pt x="1182" y="1157"/>
                    <a:pt x="1128" y="1095"/>
                    <a:pt x="804" y="776"/>
                  </a:cubicBezTo>
                  <a:cubicBezTo>
                    <a:pt x="486" y="453"/>
                    <a:pt x="17"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12"/>
            <p:cNvSpPr/>
            <p:nvPr/>
          </p:nvSpPr>
          <p:spPr>
            <a:xfrm>
              <a:off x="2236000" y="3946100"/>
              <a:ext cx="276000" cy="275350"/>
            </a:xfrm>
            <a:custGeom>
              <a:avLst/>
              <a:gdLst/>
              <a:ahLst/>
              <a:cxnLst/>
              <a:rect l="l" t="t" r="r" b="b"/>
              <a:pathLst>
                <a:path w="11040" h="11014" extrusionOk="0">
                  <a:moveTo>
                    <a:pt x="0" y="1"/>
                  </a:moveTo>
                  <a:cubicBezTo>
                    <a:pt x="2" y="2"/>
                    <a:pt x="6508" y="6632"/>
                    <a:pt x="9542" y="9678"/>
                  </a:cubicBezTo>
                  <a:cubicBezTo>
                    <a:pt x="10536" y="10668"/>
                    <a:pt x="10930" y="11014"/>
                    <a:pt x="10998" y="11014"/>
                  </a:cubicBezTo>
                  <a:cubicBezTo>
                    <a:pt x="11002" y="11014"/>
                    <a:pt x="11004" y="11013"/>
                    <a:pt x="11006" y="11011"/>
                  </a:cubicBezTo>
                  <a:cubicBezTo>
                    <a:pt x="11039" y="10974"/>
                    <a:pt x="10629" y="10511"/>
                    <a:pt x="9674" y="9551"/>
                  </a:cubicBezTo>
                  <a:cubicBezTo>
                    <a:pt x="6631" y="6513"/>
                    <a:pt x="2" y="2"/>
                    <a:pt x="0"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12"/>
            <p:cNvSpPr/>
            <p:nvPr/>
          </p:nvSpPr>
          <p:spPr>
            <a:xfrm>
              <a:off x="2239075" y="3949075"/>
              <a:ext cx="272925" cy="272075"/>
            </a:xfrm>
            <a:custGeom>
              <a:avLst/>
              <a:gdLst/>
              <a:ahLst/>
              <a:cxnLst/>
              <a:rect l="l" t="t" r="r" b="b"/>
              <a:pathLst>
                <a:path w="10917" h="10883" extrusionOk="0">
                  <a:moveTo>
                    <a:pt x="0" y="1"/>
                  </a:moveTo>
                  <a:cubicBezTo>
                    <a:pt x="2" y="2"/>
                    <a:pt x="6434" y="6558"/>
                    <a:pt x="9436" y="9559"/>
                  </a:cubicBezTo>
                  <a:cubicBezTo>
                    <a:pt x="10421" y="10544"/>
                    <a:pt x="10807" y="10882"/>
                    <a:pt x="10875" y="10882"/>
                  </a:cubicBezTo>
                  <a:cubicBezTo>
                    <a:pt x="10879" y="10882"/>
                    <a:pt x="10881" y="10881"/>
                    <a:pt x="10883" y="10880"/>
                  </a:cubicBezTo>
                  <a:cubicBezTo>
                    <a:pt x="10916" y="10847"/>
                    <a:pt x="10506" y="10383"/>
                    <a:pt x="9559" y="9436"/>
                  </a:cubicBezTo>
                  <a:cubicBezTo>
                    <a:pt x="6557" y="6435"/>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2"/>
            <p:cNvSpPr/>
            <p:nvPr/>
          </p:nvSpPr>
          <p:spPr>
            <a:xfrm>
              <a:off x="2242050" y="3952150"/>
              <a:ext cx="269825" cy="269075"/>
            </a:xfrm>
            <a:custGeom>
              <a:avLst/>
              <a:gdLst/>
              <a:ahLst/>
              <a:cxnLst/>
              <a:rect l="l" t="t" r="r" b="b"/>
              <a:pathLst>
                <a:path w="10793" h="10763" extrusionOk="0">
                  <a:moveTo>
                    <a:pt x="0" y="1"/>
                  </a:moveTo>
                  <a:cubicBezTo>
                    <a:pt x="2" y="2"/>
                    <a:pt x="6361" y="6480"/>
                    <a:pt x="9329" y="9453"/>
                  </a:cubicBezTo>
                  <a:cubicBezTo>
                    <a:pt x="10307" y="10431"/>
                    <a:pt x="10688" y="10763"/>
                    <a:pt x="10749" y="10763"/>
                  </a:cubicBezTo>
                  <a:cubicBezTo>
                    <a:pt x="10752" y="10763"/>
                    <a:pt x="10754" y="10762"/>
                    <a:pt x="10756" y="10761"/>
                  </a:cubicBezTo>
                  <a:cubicBezTo>
                    <a:pt x="10793" y="10728"/>
                    <a:pt x="10395" y="10273"/>
                    <a:pt x="9452" y="9330"/>
                  </a:cubicBezTo>
                  <a:cubicBezTo>
                    <a:pt x="6479" y="6357"/>
                    <a:pt x="2" y="2"/>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2"/>
            <p:cNvSpPr/>
            <p:nvPr/>
          </p:nvSpPr>
          <p:spPr>
            <a:xfrm>
              <a:off x="2245125" y="3955225"/>
              <a:ext cx="266650" cy="265825"/>
            </a:xfrm>
            <a:custGeom>
              <a:avLst/>
              <a:gdLst/>
              <a:ahLst/>
              <a:cxnLst/>
              <a:rect l="l" t="t" r="r" b="b"/>
              <a:pathLst>
                <a:path w="10666" h="10633" extrusionOk="0">
                  <a:moveTo>
                    <a:pt x="0" y="1"/>
                  </a:moveTo>
                  <a:lnTo>
                    <a:pt x="0" y="1"/>
                  </a:lnTo>
                  <a:cubicBezTo>
                    <a:pt x="2" y="2"/>
                    <a:pt x="6279" y="6402"/>
                    <a:pt x="9218" y="9334"/>
                  </a:cubicBezTo>
                  <a:cubicBezTo>
                    <a:pt x="10183" y="10299"/>
                    <a:pt x="10561" y="10632"/>
                    <a:pt x="10625" y="10632"/>
                  </a:cubicBezTo>
                  <a:cubicBezTo>
                    <a:pt x="10629" y="10632"/>
                    <a:pt x="10631" y="10631"/>
                    <a:pt x="10633" y="10629"/>
                  </a:cubicBezTo>
                  <a:cubicBezTo>
                    <a:pt x="10666" y="10601"/>
                    <a:pt x="10272" y="10150"/>
                    <a:pt x="9337" y="9215"/>
                  </a:cubicBezTo>
                  <a:cubicBezTo>
                    <a:pt x="6402" y="6279"/>
                    <a:pt x="2"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12"/>
            <p:cNvSpPr/>
            <p:nvPr/>
          </p:nvSpPr>
          <p:spPr>
            <a:xfrm>
              <a:off x="2248200" y="3958100"/>
              <a:ext cx="263575" cy="262925"/>
            </a:xfrm>
            <a:custGeom>
              <a:avLst/>
              <a:gdLst/>
              <a:ahLst/>
              <a:cxnLst/>
              <a:rect l="l" t="t" r="r" b="b"/>
              <a:pathLst>
                <a:path w="10543" h="10517" extrusionOk="0">
                  <a:moveTo>
                    <a:pt x="0" y="1"/>
                  </a:moveTo>
                  <a:cubicBezTo>
                    <a:pt x="2" y="2"/>
                    <a:pt x="6201" y="6328"/>
                    <a:pt x="9099" y="9235"/>
                  </a:cubicBezTo>
                  <a:cubicBezTo>
                    <a:pt x="10065" y="10192"/>
                    <a:pt x="10441" y="10517"/>
                    <a:pt x="10500" y="10517"/>
                  </a:cubicBezTo>
                  <a:cubicBezTo>
                    <a:pt x="10502" y="10517"/>
                    <a:pt x="10505" y="10516"/>
                    <a:pt x="10506" y="10514"/>
                  </a:cubicBezTo>
                  <a:cubicBezTo>
                    <a:pt x="10543" y="10478"/>
                    <a:pt x="10153" y="10039"/>
                    <a:pt x="9227" y="9112"/>
                  </a:cubicBezTo>
                  <a:cubicBezTo>
                    <a:pt x="6324" y="6209"/>
                    <a:pt x="2" y="2"/>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2"/>
            <p:cNvSpPr/>
            <p:nvPr/>
          </p:nvSpPr>
          <p:spPr>
            <a:xfrm>
              <a:off x="2251075" y="3961275"/>
              <a:ext cx="260600" cy="259750"/>
            </a:xfrm>
            <a:custGeom>
              <a:avLst/>
              <a:gdLst/>
              <a:ahLst/>
              <a:cxnLst/>
              <a:rect l="l" t="t" r="r" b="b"/>
              <a:pathLst>
                <a:path w="10424" h="10390" extrusionOk="0">
                  <a:moveTo>
                    <a:pt x="0" y="1"/>
                  </a:moveTo>
                  <a:cubicBezTo>
                    <a:pt x="2" y="2"/>
                    <a:pt x="6131" y="6246"/>
                    <a:pt x="9001" y="9116"/>
                  </a:cubicBezTo>
                  <a:cubicBezTo>
                    <a:pt x="9950" y="10069"/>
                    <a:pt x="10326" y="10390"/>
                    <a:pt x="10384" y="10390"/>
                  </a:cubicBezTo>
                  <a:cubicBezTo>
                    <a:pt x="10387" y="10390"/>
                    <a:pt x="10390" y="10389"/>
                    <a:pt x="10391" y="10387"/>
                  </a:cubicBezTo>
                  <a:cubicBezTo>
                    <a:pt x="10424" y="10359"/>
                    <a:pt x="10038" y="9916"/>
                    <a:pt x="9120" y="9001"/>
                  </a:cubicBezTo>
                  <a:cubicBezTo>
                    <a:pt x="6250" y="6127"/>
                    <a:pt x="2" y="2"/>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12"/>
            <p:cNvSpPr/>
            <p:nvPr/>
          </p:nvSpPr>
          <p:spPr>
            <a:xfrm>
              <a:off x="2254150" y="3964150"/>
              <a:ext cx="257525" cy="256675"/>
            </a:xfrm>
            <a:custGeom>
              <a:avLst/>
              <a:gdLst/>
              <a:ahLst/>
              <a:cxnLst/>
              <a:rect l="l" t="t" r="r" b="b"/>
              <a:pathLst>
                <a:path w="10301" h="10267" extrusionOk="0">
                  <a:moveTo>
                    <a:pt x="0" y="1"/>
                  </a:moveTo>
                  <a:cubicBezTo>
                    <a:pt x="2" y="2"/>
                    <a:pt x="6057" y="6172"/>
                    <a:pt x="8894" y="9001"/>
                  </a:cubicBezTo>
                  <a:cubicBezTo>
                    <a:pt x="9836" y="9951"/>
                    <a:pt x="10207" y="10266"/>
                    <a:pt x="10262" y="10266"/>
                  </a:cubicBezTo>
                  <a:cubicBezTo>
                    <a:pt x="10265" y="10266"/>
                    <a:pt x="10267" y="10265"/>
                    <a:pt x="10268" y="10264"/>
                  </a:cubicBezTo>
                  <a:cubicBezTo>
                    <a:pt x="10301" y="10231"/>
                    <a:pt x="9915" y="9797"/>
                    <a:pt x="9009" y="8891"/>
                  </a:cubicBezTo>
                  <a:cubicBezTo>
                    <a:pt x="6172" y="6057"/>
                    <a:pt x="2" y="2"/>
                    <a:pt x="0"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2"/>
            <p:cNvSpPr/>
            <p:nvPr/>
          </p:nvSpPr>
          <p:spPr>
            <a:xfrm>
              <a:off x="2257125" y="3967225"/>
              <a:ext cx="254250" cy="253700"/>
            </a:xfrm>
            <a:custGeom>
              <a:avLst/>
              <a:gdLst/>
              <a:ahLst/>
              <a:cxnLst/>
              <a:rect l="l" t="t" r="r" b="b"/>
              <a:pathLst>
                <a:path w="10170" h="10148" extrusionOk="0">
                  <a:moveTo>
                    <a:pt x="0" y="1"/>
                  </a:moveTo>
                  <a:lnTo>
                    <a:pt x="0" y="1"/>
                  </a:lnTo>
                  <a:cubicBezTo>
                    <a:pt x="1" y="2"/>
                    <a:pt x="5983" y="6094"/>
                    <a:pt x="8775" y="8899"/>
                  </a:cubicBezTo>
                  <a:cubicBezTo>
                    <a:pt x="9708" y="9832"/>
                    <a:pt x="10072" y="10148"/>
                    <a:pt x="10134" y="10148"/>
                  </a:cubicBezTo>
                  <a:cubicBezTo>
                    <a:pt x="10137" y="10148"/>
                    <a:pt x="10139" y="10147"/>
                    <a:pt x="10141" y="10145"/>
                  </a:cubicBezTo>
                  <a:cubicBezTo>
                    <a:pt x="10169" y="10108"/>
                    <a:pt x="9796" y="9686"/>
                    <a:pt x="8894" y="8784"/>
                  </a:cubicBezTo>
                  <a:cubicBezTo>
                    <a:pt x="6094" y="5980"/>
                    <a:pt x="1" y="2"/>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2"/>
            <p:cNvSpPr/>
            <p:nvPr/>
          </p:nvSpPr>
          <p:spPr>
            <a:xfrm>
              <a:off x="2260200" y="3970300"/>
              <a:ext cx="251275" cy="250525"/>
            </a:xfrm>
            <a:custGeom>
              <a:avLst/>
              <a:gdLst/>
              <a:ahLst/>
              <a:cxnLst/>
              <a:rect l="l" t="t" r="r" b="b"/>
              <a:pathLst>
                <a:path w="10051" h="10021" extrusionOk="0">
                  <a:moveTo>
                    <a:pt x="0" y="1"/>
                  </a:moveTo>
                  <a:cubicBezTo>
                    <a:pt x="1" y="2"/>
                    <a:pt x="5905" y="6021"/>
                    <a:pt x="8673" y="8784"/>
                  </a:cubicBezTo>
                  <a:cubicBezTo>
                    <a:pt x="9599" y="9710"/>
                    <a:pt x="9958" y="10020"/>
                    <a:pt x="10016" y="10020"/>
                  </a:cubicBezTo>
                  <a:cubicBezTo>
                    <a:pt x="10018" y="10020"/>
                    <a:pt x="10020" y="10019"/>
                    <a:pt x="10022" y="10018"/>
                  </a:cubicBezTo>
                  <a:cubicBezTo>
                    <a:pt x="10051" y="9985"/>
                    <a:pt x="9677" y="9563"/>
                    <a:pt x="8788" y="8669"/>
                  </a:cubicBezTo>
                  <a:cubicBezTo>
                    <a:pt x="6020" y="5906"/>
                    <a:pt x="1" y="2"/>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2"/>
            <p:cNvSpPr/>
            <p:nvPr/>
          </p:nvSpPr>
          <p:spPr>
            <a:xfrm>
              <a:off x="2263175" y="3973275"/>
              <a:ext cx="248200" cy="247425"/>
            </a:xfrm>
            <a:custGeom>
              <a:avLst/>
              <a:gdLst/>
              <a:ahLst/>
              <a:cxnLst/>
              <a:rect l="l" t="t" r="r" b="b"/>
              <a:pathLst>
                <a:path w="9928" h="9897" extrusionOk="0">
                  <a:moveTo>
                    <a:pt x="4" y="1"/>
                  </a:moveTo>
                  <a:lnTo>
                    <a:pt x="4" y="1"/>
                  </a:lnTo>
                  <a:cubicBezTo>
                    <a:pt x="0" y="1"/>
                    <a:pt x="5831" y="5942"/>
                    <a:pt x="8566" y="8673"/>
                  </a:cubicBezTo>
                  <a:cubicBezTo>
                    <a:pt x="9480" y="9591"/>
                    <a:pt x="9835" y="9897"/>
                    <a:pt x="9893" y="9897"/>
                  </a:cubicBezTo>
                  <a:cubicBezTo>
                    <a:pt x="9895" y="9897"/>
                    <a:pt x="9897" y="9896"/>
                    <a:pt x="9899" y="9895"/>
                  </a:cubicBezTo>
                  <a:cubicBezTo>
                    <a:pt x="9927" y="9862"/>
                    <a:pt x="9558" y="9444"/>
                    <a:pt x="8677" y="8562"/>
                  </a:cubicBezTo>
                  <a:cubicBezTo>
                    <a:pt x="5946" y="5827"/>
                    <a:pt x="4" y="1"/>
                    <a:pt x="4"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12"/>
            <p:cNvSpPr/>
            <p:nvPr/>
          </p:nvSpPr>
          <p:spPr>
            <a:xfrm>
              <a:off x="2266250" y="3976350"/>
              <a:ext cx="245025" cy="244475"/>
            </a:xfrm>
            <a:custGeom>
              <a:avLst/>
              <a:gdLst/>
              <a:ahLst/>
              <a:cxnLst/>
              <a:rect l="l" t="t" r="r" b="b"/>
              <a:pathLst>
                <a:path w="9801" h="9779" extrusionOk="0">
                  <a:moveTo>
                    <a:pt x="0" y="1"/>
                  </a:moveTo>
                  <a:cubicBezTo>
                    <a:pt x="1" y="2"/>
                    <a:pt x="5749" y="5865"/>
                    <a:pt x="8447" y="8567"/>
                  </a:cubicBezTo>
                  <a:cubicBezTo>
                    <a:pt x="9356" y="9476"/>
                    <a:pt x="9707" y="9778"/>
                    <a:pt x="9762" y="9778"/>
                  </a:cubicBezTo>
                  <a:cubicBezTo>
                    <a:pt x="9764" y="9778"/>
                    <a:pt x="9766" y="9777"/>
                    <a:pt x="9768" y="9776"/>
                  </a:cubicBezTo>
                  <a:cubicBezTo>
                    <a:pt x="9800" y="9743"/>
                    <a:pt x="9435" y="9329"/>
                    <a:pt x="8558" y="8452"/>
                  </a:cubicBezTo>
                  <a:cubicBezTo>
                    <a:pt x="5864" y="5754"/>
                    <a:pt x="1" y="2"/>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2"/>
            <p:cNvSpPr/>
            <p:nvPr/>
          </p:nvSpPr>
          <p:spPr>
            <a:xfrm>
              <a:off x="2269325" y="3979325"/>
              <a:ext cx="241950" cy="241200"/>
            </a:xfrm>
            <a:custGeom>
              <a:avLst/>
              <a:gdLst/>
              <a:ahLst/>
              <a:cxnLst/>
              <a:rect l="l" t="t" r="r" b="b"/>
              <a:pathLst>
                <a:path w="9678" h="9648" extrusionOk="0">
                  <a:moveTo>
                    <a:pt x="0" y="0"/>
                  </a:moveTo>
                  <a:cubicBezTo>
                    <a:pt x="0" y="5"/>
                    <a:pt x="5675" y="5786"/>
                    <a:pt x="8341" y="8452"/>
                  </a:cubicBezTo>
                  <a:cubicBezTo>
                    <a:pt x="9237" y="9344"/>
                    <a:pt x="9581" y="9647"/>
                    <a:pt x="9638" y="9647"/>
                  </a:cubicBezTo>
                  <a:cubicBezTo>
                    <a:pt x="9641" y="9647"/>
                    <a:pt x="9643" y="9647"/>
                    <a:pt x="9645" y="9645"/>
                  </a:cubicBezTo>
                  <a:cubicBezTo>
                    <a:pt x="9677" y="9616"/>
                    <a:pt x="9316" y="9206"/>
                    <a:pt x="8451" y="8337"/>
                  </a:cubicBezTo>
                  <a:cubicBezTo>
                    <a:pt x="5786" y="5672"/>
                    <a:pt x="0" y="1"/>
                    <a:pt x="0"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12"/>
            <p:cNvSpPr/>
            <p:nvPr/>
          </p:nvSpPr>
          <p:spPr>
            <a:xfrm>
              <a:off x="2272275" y="3982400"/>
              <a:ext cx="238900" cy="238125"/>
            </a:xfrm>
            <a:custGeom>
              <a:avLst/>
              <a:gdLst/>
              <a:ahLst/>
              <a:cxnLst/>
              <a:rect l="l" t="t" r="r" b="b"/>
              <a:pathLst>
                <a:path w="9556" h="9525" extrusionOk="0">
                  <a:moveTo>
                    <a:pt x="1" y="1"/>
                  </a:moveTo>
                  <a:cubicBezTo>
                    <a:pt x="2" y="2"/>
                    <a:pt x="5603" y="5709"/>
                    <a:pt x="8231" y="8341"/>
                  </a:cubicBezTo>
                  <a:cubicBezTo>
                    <a:pt x="9111" y="9225"/>
                    <a:pt x="9458" y="9524"/>
                    <a:pt x="9516" y="9524"/>
                  </a:cubicBezTo>
                  <a:cubicBezTo>
                    <a:pt x="9519" y="9524"/>
                    <a:pt x="9521" y="9524"/>
                    <a:pt x="9522" y="9522"/>
                  </a:cubicBezTo>
                  <a:cubicBezTo>
                    <a:pt x="9555" y="9493"/>
                    <a:pt x="9194" y="9087"/>
                    <a:pt x="8337" y="8230"/>
                  </a:cubicBezTo>
                  <a:cubicBezTo>
                    <a:pt x="5709" y="5602"/>
                    <a:pt x="2" y="2"/>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12"/>
            <p:cNvSpPr/>
            <p:nvPr/>
          </p:nvSpPr>
          <p:spPr>
            <a:xfrm>
              <a:off x="2275350" y="3985475"/>
              <a:ext cx="235825" cy="234950"/>
            </a:xfrm>
            <a:custGeom>
              <a:avLst/>
              <a:gdLst/>
              <a:ahLst/>
              <a:cxnLst/>
              <a:rect l="l" t="t" r="r" b="b"/>
              <a:pathLst>
                <a:path w="9433" h="9398" extrusionOk="0">
                  <a:moveTo>
                    <a:pt x="1" y="1"/>
                  </a:moveTo>
                  <a:lnTo>
                    <a:pt x="1" y="1"/>
                  </a:lnTo>
                  <a:cubicBezTo>
                    <a:pt x="2" y="2"/>
                    <a:pt x="5525" y="5635"/>
                    <a:pt x="8124" y="8226"/>
                  </a:cubicBezTo>
                  <a:cubicBezTo>
                    <a:pt x="8992" y="9098"/>
                    <a:pt x="9336" y="9397"/>
                    <a:pt x="9393" y="9397"/>
                  </a:cubicBezTo>
                  <a:cubicBezTo>
                    <a:pt x="9396" y="9397"/>
                    <a:pt x="9398" y="9396"/>
                    <a:pt x="9399" y="9395"/>
                  </a:cubicBezTo>
                  <a:cubicBezTo>
                    <a:pt x="9432" y="9370"/>
                    <a:pt x="9080" y="8968"/>
                    <a:pt x="8231" y="8120"/>
                  </a:cubicBezTo>
                  <a:cubicBezTo>
                    <a:pt x="5631" y="5524"/>
                    <a:pt x="2" y="2"/>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12"/>
            <p:cNvSpPr/>
            <p:nvPr/>
          </p:nvSpPr>
          <p:spPr>
            <a:xfrm>
              <a:off x="2278225" y="3988450"/>
              <a:ext cx="232950" cy="231975"/>
            </a:xfrm>
            <a:custGeom>
              <a:avLst/>
              <a:gdLst/>
              <a:ahLst/>
              <a:cxnLst/>
              <a:rect l="l" t="t" r="r" b="b"/>
              <a:pathLst>
                <a:path w="9318" h="9279" extrusionOk="0">
                  <a:moveTo>
                    <a:pt x="9" y="0"/>
                  </a:moveTo>
                  <a:cubicBezTo>
                    <a:pt x="1" y="0"/>
                    <a:pt x="5454" y="5553"/>
                    <a:pt x="8017" y="8119"/>
                  </a:cubicBezTo>
                  <a:cubicBezTo>
                    <a:pt x="8885" y="8983"/>
                    <a:pt x="9221" y="9278"/>
                    <a:pt x="9278" y="9278"/>
                  </a:cubicBezTo>
                  <a:cubicBezTo>
                    <a:pt x="9281" y="9278"/>
                    <a:pt x="9283" y="9277"/>
                    <a:pt x="9284" y="9276"/>
                  </a:cubicBezTo>
                  <a:cubicBezTo>
                    <a:pt x="9317" y="9247"/>
                    <a:pt x="8969" y="8849"/>
                    <a:pt x="8128" y="8009"/>
                  </a:cubicBezTo>
                  <a:cubicBezTo>
                    <a:pt x="5565" y="5446"/>
                    <a:pt x="9" y="0"/>
                    <a:pt x="9"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12"/>
            <p:cNvSpPr/>
            <p:nvPr/>
          </p:nvSpPr>
          <p:spPr>
            <a:xfrm>
              <a:off x="2281300" y="3991425"/>
              <a:ext cx="229550" cy="228975"/>
            </a:xfrm>
            <a:custGeom>
              <a:avLst/>
              <a:gdLst/>
              <a:ahLst/>
              <a:cxnLst/>
              <a:rect l="l" t="t" r="r" b="b"/>
              <a:pathLst>
                <a:path w="9182" h="9159" extrusionOk="0">
                  <a:moveTo>
                    <a:pt x="1" y="0"/>
                  </a:moveTo>
                  <a:cubicBezTo>
                    <a:pt x="2" y="2"/>
                    <a:pt x="5381" y="5483"/>
                    <a:pt x="7903" y="8013"/>
                  </a:cubicBezTo>
                  <a:cubicBezTo>
                    <a:pt x="8762" y="8873"/>
                    <a:pt x="9090" y="9159"/>
                    <a:pt x="9147" y="9159"/>
                  </a:cubicBezTo>
                  <a:cubicBezTo>
                    <a:pt x="9150" y="9159"/>
                    <a:pt x="9152" y="9158"/>
                    <a:pt x="9153" y="9157"/>
                  </a:cubicBezTo>
                  <a:cubicBezTo>
                    <a:pt x="9182" y="9128"/>
                    <a:pt x="8837" y="8734"/>
                    <a:pt x="8009" y="7906"/>
                  </a:cubicBezTo>
                  <a:cubicBezTo>
                    <a:pt x="5484" y="5376"/>
                    <a:pt x="2" y="2"/>
                    <a:pt x="1"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12"/>
            <p:cNvSpPr/>
            <p:nvPr/>
          </p:nvSpPr>
          <p:spPr>
            <a:xfrm>
              <a:off x="2284375" y="3994400"/>
              <a:ext cx="226575" cy="225800"/>
            </a:xfrm>
            <a:custGeom>
              <a:avLst/>
              <a:gdLst/>
              <a:ahLst/>
              <a:cxnLst/>
              <a:rect l="l" t="t" r="r" b="b"/>
              <a:pathLst>
                <a:path w="9063" h="9032" extrusionOk="0">
                  <a:moveTo>
                    <a:pt x="1" y="0"/>
                  </a:moveTo>
                  <a:cubicBezTo>
                    <a:pt x="1" y="8"/>
                    <a:pt x="5303" y="5409"/>
                    <a:pt x="7800" y="7894"/>
                  </a:cubicBezTo>
                  <a:cubicBezTo>
                    <a:pt x="8648" y="8746"/>
                    <a:pt x="8971" y="9032"/>
                    <a:pt x="9028" y="9032"/>
                  </a:cubicBezTo>
                  <a:cubicBezTo>
                    <a:pt x="9031" y="9032"/>
                    <a:pt x="9033" y="9031"/>
                    <a:pt x="9034" y="9030"/>
                  </a:cubicBezTo>
                  <a:cubicBezTo>
                    <a:pt x="9063" y="9001"/>
                    <a:pt x="8727" y="8620"/>
                    <a:pt x="7903" y="7791"/>
                  </a:cubicBezTo>
                  <a:cubicBezTo>
                    <a:pt x="5405" y="5302"/>
                    <a:pt x="1" y="1"/>
                    <a:pt x="1"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12"/>
            <p:cNvSpPr/>
            <p:nvPr/>
          </p:nvSpPr>
          <p:spPr>
            <a:xfrm>
              <a:off x="2287350" y="3997475"/>
              <a:ext cx="223400" cy="222825"/>
            </a:xfrm>
            <a:custGeom>
              <a:avLst/>
              <a:gdLst/>
              <a:ahLst/>
              <a:cxnLst/>
              <a:rect l="l" t="t" r="r" b="b"/>
              <a:pathLst>
                <a:path w="8936" h="8913" extrusionOk="0">
                  <a:moveTo>
                    <a:pt x="1" y="0"/>
                  </a:moveTo>
                  <a:lnTo>
                    <a:pt x="1" y="0"/>
                  </a:lnTo>
                  <a:cubicBezTo>
                    <a:pt x="2" y="2"/>
                    <a:pt x="5225" y="5327"/>
                    <a:pt x="7681" y="7791"/>
                  </a:cubicBezTo>
                  <a:cubicBezTo>
                    <a:pt x="8525" y="8631"/>
                    <a:pt x="8844" y="8913"/>
                    <a:pt x="8897" y="8913"/>
                  </a:cubicBezTo>
                  <a:cubicBezTo>
                    <a:pt x="8900" y="8913"/>
                    <a:pt x="8902" y="8912"/>
                    <a:pt x="8903" y="8911"/>
                  </a:cubicBezTo>
                  <a:cubicBezTo>
                    <a:pt x="8936" y="8878"/>
                    <a:pt x="8604" y="8501"/>
                    <a:pt x="7788" y="7685"/>
                  </a:cubicBezTo>
                  <a:cubicBezTo>
                    <a:pt x="5328" y="5225"/>
                    <a:pt x="2" y="2"/>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12"/>
            <p:cNvSpPr/>
            <p:nvPr/>
          </p:nvSpPr>
          <p:spPr>
            <a:xfrm>
              <a:off x="2290425" y="4000550"/>
              <a:ext cx="220325" cy="219650"/>
            </a:xfrm>
            <a:custGeom>
              <a:avLst/>
              <a:gdLst/>
              <a:ahLst/>
              <a:cxnLst/>
              <a:rect l="l" t="t" r="r" b="b"/>
              <a:pathLst>
                <a:path w="8813" h="8786" extrusionOk="0">
                  <a:moveTo>
                    <a:pt x="1" y="0"/>
                  </a:moveTo>
                  <a:cubicBezTo>
                    <a:pt x="2" y="2"/>
                    <a:pt x="5147" y="5249"/>
                    <a:pt x="7570" y="7676"/>
                  </a:cubicBezTo>
                  <a:cubicBezTo>
                    <a:pt x="8402" y="8505"/>
                    <a:pt x="8721" y="8786"/>
                    <a:pt x="8774" y="8786"/>
                  </a:cubicBezTo>
                  <a:cubicBezTo>
                    <a:pt x="8777" y="8786"/>
                    <a:pt x="8779" y="8785"/>
                    <a:pt x="8780" y="8784"/>
                  </a:cubicBezTo>
                  <a:cubicBezTo>
                    <a:pt x="8813" y="8751"/>
                    <a:pt x="8481" y="8378"/>
                    <a:pt x="7673" y="7574"/>
                  </a:cubicBezTo>
                  <a:cubicBezTo>
                    <a:pt x="5250" y="5147"/>
                    <a:pt x="2" y="2"/>
                    <a:pt x="1"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12"/>
            <p:cNvSpPr/>
            <p:nvPr/>
          </p:nvSpPr>
          <p:spPr>
            <a:xfrm>
              <a:off x="2293400" y="4003525"/>
              <a:ext cx="217350" cy="216475"/>
            </a:xfrm>
            <a:custGeom>
              <a:avLst/>
              <a:gdLst/>
              <a:ahLst/>
              <a:cxnLst/>
              <a:rect l="l" t="t" r="r" b="b"/>
              <a:pathLst>
                <a:path w="8694" h="8659" extrusionOk="0">
                  <a:moveTo>
                    <a:pt x="5" y="0"/>
                  </a:moveTo>
                  <a:cubicBezTo>
                    <a:pt x="1" y="0"/>
                    <a:pt x="5073" y="5171"/>
                    <a:pt x="7472" y="7562"/>
                  </a:cubicBezTo>
                  <a:cubicBezTo>
                    <a:pt x="8291" y="8385"/>
                    <a:pt x="8609" y="8659"/>
                    <a:pt x="8663" y="8659"/>
                  </a:cubicBezTo>
                  <a:cubicBezTo>
                    <a:pt x="8666" y="8659"/>
                    <a:pt x="8668" y="8658"/>
                    <a:pt x="8669" y="8656"/>
                  </a:cubicBezTo>
                  <a:cubicBezTo>
                    <a:pt x="8694" y="8632"/>
                    <a:pt x="8370" y="8263"/>
                    <a:pt x="7570" y="7463"/>
                  </a:cubicBezTo>
                  <a:cubicBezTo>
                    <a:pt x="5176" y="5068"/>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12"/>
            <p:cNvSpPr/>
            <p:nvPr/>
          </p:nvSpPr>
          <p:spPr>
            <a:xfrm>
              <a:off x="2296475" y="4006600"/>
              <a:ext cx="213975" cy="213600"/>
            </a:xfrm>
            <a:custGeom>
              <a:avLst/>
              <a:gdLst/>
              <a:ahLst/>
              <a:cxnLst/>
              <a:rect l="l" t="t" r="r" b="b"/>
              <a:pathLst>
                <a:path w="8559" h="8544" extrusionOk="0">
                  <a:moveTo>
                    <a:pt x="1" y="0"/>
                  </a:moveTo>
                  <a:cubicBezTo>
                    <a:pt x="2" y="2"/>
                    <a:pt x="5000" y="5097"/>
                    <a:pt x="7349" y="7459"/>
                  </a:cubicBezTo>
                  <a:cubicBezTo>
                    <a:pt x="8168" y="8279"/>
                    <a:pt x="8482" y="8543"/>
                    <a:pt x="8529" y="8543"/>
                  </a:cubicBezTo>
                  <a:cubicBezTo>
                    <a:pt x="8531" y="8543"/>
                    <a:pt x="8533" y="8543"/>
                    <a:pt x="8534" y="8542"/>
                  </a:cubicBezTo>
                  <a:cubicBezTo>
                    <a:pt x="8559" y="8509"/>
                    <a:pt x="8243" y="8144"/>
                    <a:pt x="7451" y="7357"/>
                  </a:cubicBezTo>
                  <a:cubicBezTo>
                    <a:pt x="5094" y="4999"/>
                    <a:pt x="2"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12"/>
            <p:cNvSpPr/>
            <p:nvPr/>
          </p:nvSpPr>
          <p:spPr>
            <a:xfrm>
              <a:off x="2299550" y="4009575"/>
              <a:ext cx="210900" cy="210300"/>
            </a:xfrm>
            <a:custGeom>
              <a:avLst/>
              <a:gdLst/>
              <a:ahLst/>
              <a:cxnLst/>
              <a:rect l="l" t="t" r="r" b="b"/>
              <a:pathLst>
                <a:path w="8436" h="8412" extrusionOk="0">
                  <a:moveTo>
                    <a:pt x="1" y="0"/>
                  </a:moveTo>
                  <a:cubicBezTo>
                    <a:pt x="1" y="4"/>
                    <a:pt x="4921" y="5023"/>
                    <a:pt x="7242" y="7340"/>
                  </a:cubicBezTo>
                  <a:cubicBezTo>
                    <a:pt x="8050" y="8148"/>
                    <a:pt x="8359" y="8412"/>
                    <a:pt x="8406" y="8412"/>
                  </a:cubicBezTo>
                  <a:cubicBezTo>
                    <a:pt x="8408" y="8412"/>
                    <a:pt x="8410" y="8411"/>
                    <a:pt x="8411" y="8410"/>
                  </a:cubicBezTo>
                  <a:cubicBezTo>
                    <a:pt x="8436" y="8386"/>
                    <a:pt x="8124" y="8025"/>
                    <a:pt x="7341" y="7242"/>
                  </a:cubicBezTo>
                  <a:cubicBezTo>
                    <a:pt x="5020" y="4921"/>
                    <a:pt x="1" y="0"/>
                    <a:pt x="1"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12"/>
            <p:cNvSpPr/>
            <p:nvPr/>
          </p:nvSpPr>
          <p:spPr>
            <a:xfrm>
              <a:off x="2302525" y="4012650"/>
              <a:ext cx="207825" cy="207225"/>
            </a:xfrm>
            <a:custGeom>
              <a:avLst/>
              <a:gdLst/>
              <a:ahLst/>
              <a:cxnLst/>
              <a:rect l="l" t="t" r="r" b="b"/>
              <a:pathLst>
                <a:path w="8313" h="8289" extrusionOk="0">
                  <a:moveTo>
                    <a:pt x="1" y="0"/>
                  </a:moveTo>
                  <a:cubicBezTo>
                    <a:pt x="2" y="1"/>
                    <a:pt x="4848" y="4942"/>
                    <a:pt x="7131" y="7233"/>
                  </a:cubicBezTo>
                  <a:cubicBezTo>
                    <a:pt x="7931" y="8029"/>
                    <a:pt x="8232" y="8289"/>
                    <a:pt x="8282" y="8289"/>
                  </a:cubicBezTo>
                  <a:cubicBezTo>
                    <a:pt x="8285" y="8289"/>
                    <a:pt x="8287" y="8288"/>
                    <a:pt x="8288" y="8287"/>
                  </a:cubicBezTo>
                  <a:cubicBezTo>
                    <a:pt x="8312" y="8263"/>
                    <a:pt x="8005" y="7906"/>
                    <a:pt x="7230" y="7135"/>
                  </a:cubicBezTo>
                  <a:cubicBezTo>
                    <a:pt x="4942" y="4843"/>
                    <a:pt x="2" y="1"/>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12"/>
            <p:cNvSpPr/>
            <p:nvPr/>
          </p:nvSpPr>
          <p:spPr>
            <a:xfrm>
              <a:off x="2305600" y="4015725"/>
              <a:ext cx="204750" cy="204050"/>
            </a:xfrm>
            <a:custGeom>
              <a:avLst/>
              <a:gdLst/>
              <a:ahLst/>
              <a:cxnLst/>
              <a:rect l="l" t="t" r="r" b="b"/>
              <a:pathLst>
                <a:path w="8190" h="8162" extrusionOk="0">
                  <a:moveTo>
                    <a:pt x="1" y="0"/>
                  </a:moveTo>
                  <a:lnTo>
                    <a:pt x="1" y="0"/>
                  </a:lnTo>
                  <a:cubicBezTo>
                    <a:pt x="2" y="1"/>
                    <a:pt x="4770" y="4864"/>
                    <a:pt x="7025" y="7115"/>
                  </a:cubicBezTo>
                  <a:cubicBezTo>
                    <a:pt x="7816" y="7906"/>
                    <a:pt x="8113" y="8162"/>
                    <a:pt x="8160" y="8162"/>
                  </a:cubicBezTo>
                  <a:cubicBezTo>
                    <a:pt x="8162" y="8162"/>
                    <a:pt x="8164" y="8161"/>
                    <a:pt x="8165" y="8160"/>
                  </a:cubicBezTo>
                  <a:cubicBezTo>
                    <a:pt x="8189" y="8136"/>
                    <a:pt x="7882" y="7787"/>
                    <a:pt x="7119" y="7020"/>
                  </a:cubicBezTo>
                  <a:cubicBezTo>
                    <a:pt x="4864" y="4765"/>
                    <a:pt x="2" y="1"/>
                    <a:pt x="1"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12"/>
            <p:cNvSpPr/>
            <p:nvPr/>
          </p:nvSpPr>
          <p:spPr>
            <a:xfrm>
              <a:off x="2308475" y="4018700"/>
              <a:ext cx="201775" cy="201075"/>
            </a:xfrm>
            <a:custGeom>
              <a:avLst/>
              <a:gdLst/>
              <a:ahLst/>
              <a:cxnLst/>
              <a:rect l="l" t="t" r="r" b="b"/>
              <a:pathLst>
                <a:path w="8071" h="8043" extrusionOk="0">
                  <a:moveTo>
                    <a:pt x="9" y="0"/>
                  </a:moveTo>
                  <a:cubicBezTo>
                    <a:pt x="0" y="4"/>
                    <a:pt x="4696" y="4785"/>
                    <a:pt x="6918" y="7012"/>
                  </a:cubicBezTo>
                  <a:cubicBezTo>
                    <a:pt x="7701" y="7787"/>
                    <a:pt x="7991" y="8043"/>
                    <a:pt x="8040" y="8043"/>
                  </a:cubicBezTo>
                  <a:cubicBezTo>
                    <a:pt x="8043" y="8043"/>
                    <a:pt x="8044" y="8042"/>
                    <a:pt x="8046" y="8041"/>
                  </a:cubicBezTo>
                  <a:cubicBezTo>
                    <a:pt x="8070" y="8017"/>
                    <a:pt x="7771" y="7672"/>
                    <a:pt x="7012" y="6914"/>
                  </a:cubicBezTo>
                  <a:cubicBezTo>
                    <a:pt x="4794" y="4695"/>
                    <a:pt x="9" y="0"/>
                    <a:pt x="9"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12"/>
            <p:cNvSpPr/>
            <p:nvPr/>
          </p:nvSpPr>
          <p:spPr>
            <a:xfrm>
              <a:off x="2311550" y="4021775"/>
              <a:ext cx="198700" cy="198000"/>
            </a:xfrm>
            <a:custGeom>
              <a:avLst/>
              <a:gdLst/>
              <a:ahLst/>
              <a:cxnLst/>
              <a:rect l="l" t="t" r="r" b="b"/>
              <a:pathLst>
                <a:path w="7948" h="7920" extrusionOk="0">
                  <a:moveTo>
                    <a:pt x="0" y="0"/>
                  </a:moveTo>
                  <a:cubicBezTo>
                    <a:pt x="2" y="1"/>
                    <a:pt x="4622" y="4708"/>
                    <a:pt x="6807" y="6897"/>
                  </a:cubicBezTo>
                  <a:cubicBezTo>
                    <a:pt x="7578" y="7671"/>
                    <a:pt x="7867" y="7920"/>
                    <a:pt x="7917" y="7920"/>
                  </a:cubicBezTo>
                  <a:cubicBezTo>
                    <a:pt x="7920" y="7920"/>
                    <a:pt x="7921" y="7919"/>
                    <a:pt x="7923" y="7918"/>
                  </a:cubicBezTo>
                  <a:cubicBezTo>
                    <a:pt x="7947" y="7894"/>
                    <a:pt x="7648" y="7553"/>
                    <a:pt x="6902" y="6807"/>
                  </a:cubicBezTo>
                  <a:cubicBezTo>
                    <a:pt x="4712" y="4618"/>
                    <a:pt x="2"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2"/>
            <p:cNvSpPr/>
            <p:nvPr/>
          </p:nvSpPr>
          <p:spPr>
            <a:xfrm>
              <a:off x="2314525" y="4024625"/>
              <a:ext cx="195625" cy="194875"/>
            </a:xfrm>
            <a:custGeom>
              <a:avLst/>
              <a:gdLst/>
              <a:ahLst/>
              <a:cxnLst/>
              <a:rect l="l" t="t" r="r" b="b"/>
              <a:pathLst>
                <a:path w="7825" h="7795" extrusionOk="0">
                  <a:moveTo>
                    <a:pt x="4" y="1"/>
                  </a:moveTo>
                  <a:cubicBezTo>
                    <a:pt x="0" y="5"/>
                    <a:pt x="4548" y="4643"/>
                    <a:pt x="6701" y="6787"/>
                  </a:cubicBezTo>
                  <a:cubicBezTo>
                    <a:pt x="7455" y="7541"/>
                    <a:pt x="7741" y="7794"/>
                    <a:pt x="7790" y="7794"/>
                  </a:cubicBezTo>
                  <a:cubicBezTo>
                    <a:pt x="7792" y="7794"/>
                    <a:pt x="7794" y="7793"/>
                    <a:pt x="7795" y="7792"/>
                  </a:cubicBezTo>
                  <a:cubicBezTo>
                    <a:pt x="7824" y="7767"/>
                    <a:pt x="7529" y="7435"/>
                    <a:pt x="6791" y="6697"/>
                  </a:cubicBezTo>
                  <a:cubicBezTo>
                    <a:pt x="4638" y="4544"/>
                    <a:pt x="5" y="1"/>
                    <a:pt x="4"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12"/>
            <p:cNvSpPr/>
            <p:nvPr/>
          </p:nvSpPr>
          <p:spPr>
            <a:xfrm>
              <a:off x="2317600" y="4027700"/>
              <a:ext cx="192550" cy="191975"/>
            </a:xfrm>
            <a:custGeom>
              <a:avLst/>
              <a:gdLst/>
              <a:ahLst/>
              <a:cxnLst/>
              <a:rect l="l" t="t" r="r" b="b"/>
              <a:pathLst>
                <a:path w="7702" h="7679" extrusionOk="0">
                  <a:moveTo>
                    <a:pt x="0" y="1"/>
                  </a:moveTo>
                  <a:lnTo>
                    <a:pt x="0" y="1"/>
                  </a:lnTo>
                  <a:cubicBezTo>
                    <a:pt x="2" y="2"/>
                    <a:pt x="4470" y="4561"/>
                    <a:pt x="6586" y="6681"/>
                  </a:cubicBezTo>
                  <a:cubicBezTo>
                    <a:pt x="7340" y="7435"/>
                    <a:pt x="7621" y="7679"/>
                    <a:pt x="7667" y="7679"/>
                  </a:cubicBezTo>
                  <a:cubicBezTo>
                    <a:pt x="7670" y="7679"/>
                    <a:pt x="7671" y="7678"/>
                    <a:pt x="7672" y="7677"/>
                  </a:cubicBezTo>
                  <a:cubicBezTo>
                    <a:pt x="7701" y="7648"/>
                    <a:pt x="7414" y="7320"/>
                    <a:pt x="6680" y="6590"/>
                  </a:cubicBezTo>
                  <a:cubicBezTo>
                    <a:pt x="4556" y="4467"/>
                    <a:pt x="2" y="2"/>
                    <a:pt x="0"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12"/>
            <p:cNvSpPr/>
            <p:nvPr/>
          </p:nvSpPr>
          <p:spPr>
            <a:xfrm>
              <a:off x="2320675" y="4030775"/>
              <a:ext cx="189250" cy="188725"/>
            </a:xfrm>
            <a:custGeom>
              <a:avLst/>
              <a:gdLst/>
              <a:ahLst/>
              <a:cxnLst/>
              <a:rect l="l" t="t" r="r" b="b"/>
              <a:pathLst>
                <a:path w="7570" h="7549" extrusionOk="0">
                  <a:moveTo>
                    <a:pt x="0" y="1"/>
                  </a:moveTo>
                  <a:lnTo>
                    <a:pt x="0" y="1"/>
                  </a:lnTo>
                  <a:cubicBezTo>
                    <a:pt x="2" y="2"/>
                    <a:pt x="4392" y="4483"/>
                    <a:pt x="6475" y="6570"/>
                  </a:cubicBezTo>
                  <a:cubicBezTo>
                    <a:pt x="7212" y="7306"/>
                    <a:pt x="7490" y="7548"/>
                    <a:pt x="7539" y="7548"/>
                  </a:cubicBezTo>
                  <a:cubicBezTo>
                    <a:pt x="7542" y="7548"/>
                    <a:pt x="7544" y="7547"/>
                    <a:pt x="7545" y="7546"/>
                  </a:cubicBezTo>
                  <a:cubicBezTo>
                    <a:pt x="7570" y="7521"/>
                    <a:pt x="7291" y="7197"/>
                    <a:pt x="6565" y="6476"/>
                  </a:cubicBezTo>
                  <a:cubicBezTo>
                    <a:pt x="4483" y="4397"/>
                    <a:pt x="2" y="2"/>
                    <a:pt x="0"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2"/>
            <p:cNvSpPr/>
            <p:nvPr/>
          </p:nvSpPr>
          <p:spPr>
            <a:xfrm>
              <a:off x="2323650" y="4033750"/>
              <a:ext cx="186275" cy="185625"/>
            </a:xfrm>
            <a:custGeom>
              <a:avLst/>
              <a:gdLst/>
              <a:ahLst/>
              <a:cxnLst/>
              <a:rect l="l" t="t" r="r" b="b"/>
              <a:pathLst>
                <a:path w="7451" h="7425" extrusionOk="0">
                  <a:moveTo>
                    <a:pt x="4" y="1"/>
                  </a:moveTo>
                  <a:cubicBezTo>
                    <a:pt x="0" y="5"/>
                    <a:pt x="4322" y="4409"/>
                    <a:pt x="6373" y="6455"/>
                  </a:cubicBezTo>
                  <a:cubicBezTo>
                    <a:pt x="7103" y="7185"/>
                    <a:pt x="7376" y="7425"/>
                    <a:pt x="7421" y="7425"/>
                  </a:cubicBezTo>
                  <a:cubicBezTo>
                    <a:pt x="7423" y="7425"/>
                    <a:pt x="7425" y="7424"/>
                    <a:pt x="7426" y="7423"/>
                  </a:cubicBezTo>
                  <a:cubicBezTo>
                    <a:pt x="7451" y="7398"/>
                    <a:pt x="7172" y="7078"/>
                    <a:pt x="6459" y="6365"/>
                  </a:cubicBezTo>
                  <a:cubicBezTo>
                    <a:pt x="4408" y="4315"/>
                    <a:pt x="5" y="1"/>
                    <a:pt x="4"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12"/>
            <p:cNvSpPr/>
            <p:nvPr/>
          </p:nvSpPr>
          <p:spPr>
            <a:xfrm>
              <a:off x="2326725" y="4036825"/>
              <a:ext cx="183100" cy="182550"/>
            </a:xfrm>
            <a:custGeom>
              <a:avLst/>
              <a:gdLst/>
              <a:ahLst/>
              <a:cxnLst/>
              <a:rect l="l" t="t" r="r" b="b"/>
              <a:pathLst>
                <a:path w="7324" h="7302" extrusionOk="0">
                  <a:moveTo>
                    <a:pt x="0" y="1"/>
                  </a:moveTo>
                  <a:cubicBezTo>
                    <a:pt x="0" y="1"/>
                    <a:pt x="0" y="1"/>
                    <a:pt x="0" y="1"/>
                  </a:cubicBezTo>
                  <a:cubicBezTo>
                    <a:pt x="0" y="1"/>
                    <a:pt x="4244" y="4327"/>
                    <a:pt x="6254" y="6348"/>
                  </a:cubicBezTo>
                  <a:cubicBezTo>
                    <a:pt x="6979" y="7070"/>
                    <a:pt x="7248" y="7302"/>
                    <a:pt x="7294" y="7302"/>
                  </a:cubicBezTo>
                  <a:cubicBezTo>
                    <a:pt x="7296" y="7302"/>
                    <a:pt x="7298" y="7301"/>
                    <a:pt x="7299" y="7300"/>
                  </a:cubicBezTo>
                  <a:cubicBezTo>
                    <a:pt x="7324" y="7275"/>
                    <a:pt x="7053" y="6964"/>
                    <a:pt x="6344" y="6254"/>
                  </a:cubicBezTo>
                  <a:cubicBezTo>
                    <a:pt x="4327" y="4242"/>
                    <a:pt x="9" y="1"/>
                    <a:pt x="0"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12"/>
            <p:cNvSpPr/>
            <p:nvPr/>
          </p:nvSpPr>
          <p:spPr>
            <a:xfrm>
              <a:off x="2329700" y="4039800"/>
              <a:ext cx="180125" cy="179475"/>
            </a:xfrm>
            <a:custGeom>
              <a:avLst/>
              <a:gdLst/>
              <a:ahLst/>
              <a:cxnLst/>
              <a:rect l="l" t="t" r="r" b="b"/>
              <a:pathLst>
                <a:path w="7205" h="7179" extrusionOk="0">
                  <a:moveTo>
                    <a:pt x="4" y="1"/>
                  </a:moveTo>
                  <a:cubicBezTo>
                    <a:pt x="4" y="1"/>
                    <a:pt x="4" y="1"/>
                    <a:pt x="4" y="1"/>
                  </a:cubicBezTo>
                  <a:cubicBezTo>
                    <a:pt x="0" y="5"/>
                    <a:pt x="4166" y="4253"/>
                    <a:pt x="6151" y="6234"/>
                  </a:cubicBezTo>
                  <a:cubicBezTo>
                    <a:pt x="6865" y="6944"/>
                    <a:pt x="7130" y="7179"/>
                    <a:pt x="7175" y="7179"/>
                  </a:cubicBezTo>
                  <a:cubicBezTo>
                    <a:pt x="7177" y="7179"/>
                    <a:pt x="7179" y="7178"/>
                    <a:pt x="7180" y="7177"/>
                  </a:cubicBezTo>
                  <a:cubicBezTo>
                    <a:pt x="7205" y="7152"/>
                    <a:pt x="6934" y="6845"/>
                    <a:pt x="6237" y="6147"/>
                  </a:cubicBezTo>
                  <a:cubicBezTo>
                    <a:pt x="4253" y="4168"/>
                    <a:pt x="13" y="1"/>
                    <a:pt x="4"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12"/>
            <p:cNvSpPr/>
            <p:nvPr/>
          </p:nvSpPr>
          <p:spPr>
            <a:xfrm>
              <a:off x="2332775" y="4042875"/>
              <a:ext cx="176850" cy="176400"/>
            </a:xfrm>
            <a:custGeom>
              <a:avLst/>
              <a:gdLst/>
              <a:ahLst/>
              <a:cxnLst/>
              <a:rect l="l" t="t" r="r" b="b"/>
              <a:pathLst>
                <a:path w="7074" h="7056" extrusionOk="0">
                  <a:moveTo>
                    <a:pt x="0" y="1"/>
                  </a:moveTo>
                  <a:cubicBezTo>
                    <a:pt x="0" y="1"/>
                    <a:pt x="0" y="1"/>
                    <a:pt x="0" y="1"/>
                  </a:cubicBezTo>
                  <a:cubicBezTo>
                    <a:pt x="0" y="5"/>
                    <a:pt x="4089" y="4171"/>
                    <a:pt x="6032" y="6127"/>
                  </a:cubicBezTo>
                  <a:cubicBezTo>
                    <a:pt x="6733" y="6828"/>
                    <a:pt x="6994" y="7056"/>
                    <a:pt x="7040" y="7056"/>
                  </a:cubicBezTo>
                  <a:cubicBezTo>
                    <a:pt x="7042" y="7056"/>
                    <a:pt x="7044" y="7055"/>
                    <a:pt x="7045" y="7054"/>
                  </a:cubicBezTo>
                  <a:cubicBezTo>
                    <a:pt x="7074" y="7033"/>
                    <a:pt x="6807" y="6726"/>
                    <a:pt x="6118" y="6037"/>
                  </a:cubicBezTo>
                  <a:cubicBezTo>
                    <a:pt x="4171" y="4090"/>
                    <a:pt x="9" y="1"/>
                    <a:pt x="0"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12"/>
            <p:cNvSpPr/>
            <p:nvPr/>
          </p:nvSpPr>
          <p:spPr>
            <a:xfrm>
              <a:off x="2335850" y="4045950"/>
              <a:ext cx="173875" cy="173225"/>
            </a:xfrm>
            <a:custGeom>
              <a:avLst/>
              <a:gdLst/>
              <a:ahLst/>
              <a:cxnLst/>
              <a:rect l="l" t="t" r="r" b="b"/>
              <a:pathLst>
                <a:path w="6955" h="6929" extrusionOk="0">
                  <a:moveTo>
                    <a:pt x="0" y="1"/>
                  </a:moveTo>
                  <a:cubicBezTo>
                    <a:pt x="0" y="1"/>
                    <a:pt x="0" y="1"/>
                    <a:pt x="0" y="1"/>
                  </a:cubicBezTo>
                  <a:cubicBezTo>
                    <a:pt x="0" y="1"/>
                    <a:pt x="4011" y="4097"/>
                    <a:pt x="5930" y="6008"/>
                  </a:cubicBezTo>
                  <a:cubicBezTo>
                    <a:pt x="6618" y="6705"/>
                    <a:pt x="6875" y="6929"/>
                    <a:pt x="6924" y="6929"/>
                  </a:cubicBezTo>
                  <a:cubicBezTo>
                    <a:pt x="6927" y="6929"/>
                    <a:pt x="6929" y="6928"/>
                    <a:pt x="6930" y="6927"/>
                  </a:cubicBezTo>
                  <a:cubicBezTo>
                    <a:pt x="6955" y="6902"/>
                    <a:pt x="6692" y="6607"/>
                    <a:pt x="6012" y="5926"/>
                  </a:cubicBezTo>
                  <a:cubicBezTo>
                    <a:pt x="4094" y="4016"/>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2"/>
            <p:cNvSpPr/>
            <p:nvPr/>
          </p:nvSpPr>
          <p:spPr>
            <a:xfrm>
              <a:off x="2338725" y="4048925"/>
              <a:ext cx="170900" cy="170225"/>
            </a:xfrm>
            <a:custGeom>
              <a:avLst/>
              <a:gdLst/>
              <a:ahLst/>
              <a:cxnLst/>
              <a:rect l="l" t="t" r="r" b="b"/>
              <a:pathLst>
                <a:path w="6836" h="6809" extrusionOk="0">
                  <a:moveTo>
                    <a:pt x="8" y="1"/>
                  </a:moveTo>
                  <a:cubicBezTo>
                    <a:pt x="8" y="1"/>
                    <a:pt x="8" y="1"/>
                    <a:pt x="8" y="1"/>
                  </a:cubicBezTo>
                  <a:cubicBezTo>
                    <a:pt x="0" y="5"/>
                    <a:pt x="3945" y="4023"/>
                    <a:pt x="5823" y="5897"/>
                  </a:cubicBezTo>
                  <a:cubicBezTo>
                    <a:pt x="6517" y="6591"/>
                    <a:pt x="6772" y="6809"/>
                    <a:pt x="6811" y="6809"/>
                  </a:cubicBezTo>
                  <a:cubicBezTo>
                    <a:pt x="6813" y="6809"/>
                    <a:pt x="6814" y="6809"/>
                    <a:pt x="6815" y="6808"/>
                  </a:cubicBezTo>
                  <a:cubicBezTo>
                    <a:pt x="6836" y="6779"/>
                    <a:pt x="6577" y="6488"/>
                    <a:pt x="5905" y="5815"/>
                  </a:cubicBezTo>
                  <a:cubicBezTo>
                    <a:pt x="4029" y="3939"/>
                    <a:pt x="21" y="1"/>
                    <a:pt x="8"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2"/>
            <p:cNvSpPr/>
            <p:nvPr/>
          </p:nvSpPr>
          <p:spPr>
            <a:xfrm>
              <a:off x="2341800" y="4052000"/>
              <a:ext cx="167625" cy="166950"/>
            </a:xfrm>
            <a:custGeom>
              <a:avLst/>
              <a:gdLst/>
              <a:ahLst/>
              <a:cxnLst/>
              <a:rect l="l" t="t" r="r" b="b"/>
              <a:pathLst>
                <a:path w="6705" h="6678" extrusionOk="0">
                  <a:moveTo>
                    <a:pt x="0" y="1"/>
                  </a:moveTo>
                  <a:cubicBezTo>
                    <a:pt x="0" y="1"/>
                    <a:pt x="0" y="1"/>
                    <a:pt x="0" y="1"/>
                  </a:cubicBezTo>
                  <a:cubicBezTo>
                    <a:pt x="0" y="1"/>
                    <a:pt x="3867" y="3941"/>
                    <a:pt x="5708" y="5787"/>
                  </a:cubicBezTo>
                  <a:cubicBezTo>
                    <a:pt x="6385" y="6467"/>
                    <a:pt x="6636" y="6678"/>
                    <a:pt x="6676" y="6678"/>
                  </a:cubicBezTo>
                  <a:cubicBezTo>
                    <a:pt x="6678" y="6678"/>
                    <a:pt x="6679" y="6677"/>
                    <a:pt x="6680" y="6676"/>
                  </a:cubicBezTo>
                  <a:cubicBezTo>
                    <a:pt x="6704" y="6656"/>
                    <a:pt x="6450" y="6365"/>
                    <a:pt x="5790" y="5705"/>
                  </a:cubicBezTo>
                  <a:cubicBezTo>
                    <a:pt x="3947" y="3865"/>
                    <a:pt x="17" y="1"/>
                    <a:pt x="0"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2"/>
            <p:cNvSpPr/>
            <p:nvPr/>
          </p:nvSpPr>
          <p:spPr>
            <a:xfrm>
              <a:off x="2344775" y="4054875"/>
              <a:ext cx="164650" cy="163975"/>
            </a:xfrm>
            <a:custGeom>
              <a:avLst/>
              <a:gdLst/>
              <a:ahLst/>
              <a:cxnLst/>
              <a:rect l="l" t="t" r="r" b="b"/>
              <a:pathLst>
                <a:path w="6586" h="6559" extrusionOk="0">
                  <a:moveTo>
                    <a:pt x="4" y="1"/>
                  </a:moveTo>
                  <a:cubicBezTo>
                    <a:pt x="4" y="1"/>
                    <a:pt x="4" y="1"/>
                    <a:pt x="4" y="1"/>
                  </a:cubicBezTo>
                  <a:cubicBezTo>
                    <a:pt x="0" y="9"/>
                    <a:pt x="3793" y="3871"/>
                    <a:pt x="5610" y="5676"/>
                  </a:cubicBezTo>
                  <a:cubicBezTo>
                    <a:pt x="6279" y="6345"/>
                    <a:pt x="6522" y="6559"/>
                    <a:pt x="6561" y="6559"/>
                  </a:cubicBezTo>
                  <a:cubicBezTo>
                    <a:pt x="6563" y="6559"/>
                    <a:pt x="6564" y="6558"/>
                    <a:pt x="6565" y="6557"/>
                  </a:cubicBezTo>
                  <a:cubicBezTo>
                    <a:pt x="6585" y="6537"/>
                    <a:pt x="6339" y="6254"/>
                    <a:pt x="5683" y="5598"/>
                  </a:cubicBezTo>
                  <a:cubicBezTo>
                    <a:pt x="3872" y="3790"/>
                    <a:pt x="12" y="1"/>
                    <a:pt x="4"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12"/>
            <p:cNvSpPr/>
            <p:nvPr/>
          </p:nvSpPr>
          <p:spPr>
            <a:xfrm>
              <a:off x="2347850" y="4057950"/>
              <a:ext cx="161375" cy="161050"/>
            </a:xfrm>
            <a:custGeom>
              <a:avLst/>
              <a:gdLst/>
              <a:ahLst/>
              <a:cxnLst/>
              <a:rect l="l" t="t" r="r" b="b"/>
              <a:pathLst>
                <a:path w="6455" h="6442" extrusionOk="0">
                  <a:moveTo>
                    <a:pt x="0" y="1"/>
                  </a:moveTo>
                  <a:cubicBezTo>
                    <a:pt x="0" y="1"/>
                    <a:pt x="0" y="1"/>
                    <a:pt x="0" y="1"/>
                  </a:cubicBezTo>
                  <a:cubicBezTo>
                    <a:pt x="0" y="5"/>
                    <a:pt x="3711" y="3789"/>
                    <a:pt x="5487" y="5573"/>
                  </a:cubicBezTo>
                  <a:cubicBezTo>
                    <a:pt x="6142" y="6224"/>
                    <a:pt x="6384" y="6441"/>
                    <a:pt x="6428" y="6441"/>
                  </a:cubicBezTo>
                  <a:cubicBezTo>
                    <a:pt x="6431" y="6441"/>
                    <a:pt x="6433" y="6440"/>
                    <a:pt x="6434" y="6438"/>
                  </a:cubicBezTo>
                  <a:cubicBezTo>
                    <a:pt x="6454" y="6414"/>
                    <a:pt x="6212" y="6139"/>
                    <a:pt x="5569" y="5491"/>
                  </a:cubicBezTo>
                  <a:cubicBezTo>
                    <a:pt x="3790" y="3713"/>
                    <a:pt x="8"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12"/>
            <p:cNvSpPr/>
            <p:nvPr/>
          </p:nvSpPr>
          <p:spPr>
            <a:xfrm>
              <a:off x="2350800" y="4061025"/>
              <a:ext cx="158425" cy="157825"/>
            </a:xfrm>
            <a:custGeom>
              <a:avLst/>
              <a:gdLst/>
              <a:ahLst/>
              <a:cxnLst/>
              <a:rect l="l" t="t" r="r" b="b"/>
              <a:pathLst>
                <a:path w="6337" h="6313" extrusionOk="0">
                  <a:moveTo>
                    <a:pt x="5" y="1"/>
                  </a:moveTo>
                  <a:cubicBezTo>
                    <a:pt x="5" y="1"/>
                    <a:pt x="5" y="1"/>
                    <a:pt x="5" y="1"/>
                  </a:cubicBezTo>
                  <a:cubicBezTo>
                    <a:pt x="1" y="1"/>
                    <a:pt x="3638" y="3712"/>
                    <a:pt x="5381" y="5454"/>
                  </a:cubicBezTo>
                  <a:cubicBezTo>
                    <a:pt x="6033" y="6110"/>
                    <a:pt x="6272" y="6313"/>
                    <a:pt x="6311" y="6313"/>
                  </a:cubicBezTo>
                  <a:cubicBezTo>
                    <a:pt x="6313" y="6313"/>
                    <a:pt x="6315" y="6312"/>
                    <a:pt x="6316" y="6311"/>
                  </a:cubicBezTo>
                  <a:cubicBezTo>
                    <a:pt x="6336" y="6291"/>
                    <a:pt x="6098" y="6020"/>
                    <a:pt x="5459" y="5380"/>
                  </a:cubicBezTo>
                  <a:cubicBezTo>
                    <a:pt x="3717" y="3639"/>
                    <a:pt x="13" y="1"/>
                    <a:pt x="5"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12"/>
            <p:cNvSpPr/>
            <p:nvPr/>
          </p:nvSpPr>
          <p:spPr>
            <a:xfrm>
              <a:off x="2353875" y="4064000"/>
              <a:ext cx="155350" cy="154750"/>
            </a:xfrm>
            <a:custGeom>
              <a:avLst/>
              <a:gdLst/>
              <a:ahLst/>
              <a:cxnLst/>
              <a:rect l="l" t="t" r="r" b="b"/>
              <a:pathLst>
                <a:path w="6214" h="6190" extrusionOk="0">
                  <a:moveTo>
                    <a:pt x="5" y="1"/>
                  </a:moveTo>
                  <a:cubicBezTo>
                    <a:pt x="5" y="1"/>
                    <a:pt x="5" y="1"/>
                    <a:pt x="5" y="1"/>
                  </a:cubicBezTo>
                  <a:cubicBezTo>
                    <a:pt x="1" y="5"/>
                    <a:pt x="3564" y="3642"/>
                    <a:pt x="5274" y="5348"/>
                  </a:cubicBezTo>
                  <a:cubicBezTo>
                    <a:pt x="5915" y="5988"/>
                    <a:pt x="6150" y="6190"/>
                    <a:pt x="6188" y="6190"/>
                  </a:cubicBezTo>
                  <a:cubicBezTo>
                    <a:pt x="6190" y="6190"/>
                    <a:pt x="6192" y="6189"/>
                    <a:pt x="6193" y="6188"/>
                  </a:cubicBezTo>
                  <a:cubicBezTo>
                    <a:pt x="6213" y="6168"/>
                    <a:pt x="5984" y="5901"/>
                    <a:pt x="5352" y="5270"/>
                  </a:cubicBezTo>
                  <a:cubicBezTo>
                    <a:pt x="3647" y="3565"/>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12"/>
            <p:cNvSpPr/>
            <p:nvPr/>
          </p:nvSpPr>
          <p:spPr>
            <a:xfrm>
              <a:off x="2356950" y="4067075"/>
              <a:ext cx="152075" cy="151700"/>
            </a:xfrm>
            <a:custGeom>
              <a:avLst/>
              <a:gdLst/>
              <a:ahLst/>
              <a:cxnLst/>
              <a:rect l="l" t="t" r="r" b="b"/>
              <a:pathLst>
                <a:path w="6083" h="6068" extrusionOk="0">
                  <a:moveTo>
                    <a:pt x="1" y="1"/>
                  </a:moveTo>
                  <a:cubicBezTo>
                    <a:pt x="1" y="1"/>
                    <a:pt x="1" y="1"/>
                    <a:pt x="1" y="1"/>
                  </a:cubicBezTo>
                  <a:cubicBezTo>
                    <a:pt x="1" y="1"/>
                    <a:pt x="3486" y="3560"/>
                    <a:pt x="5155" y="5233"/>
                  </a:cubicBezTo>
                  <a:cubicBezTo>
                    <a:pt x="5786" y="5864"/>
                    <a:pt x="6019" y="6067"/>
                    <a:pt x="6060" y="6067"/>
                  </a:cubicBezTo>
                  <a:cubicBezTo>
                    <a:pt x="6063" y="6067"/>
                    <a:pt x="6065" y="6067"/>
                    <a:pt x="6066" y="6065"/>
                  </a:cubicBezTo>
                  <a:cubicBezTo>
                    <a:pt x="6082" y="6036"/>
                    <a:pt x="5852" y="5778"/>
                    <a:pt x="5233" y="5159"/>
                  </a:cubicBezTo>
                  <a:cubicBezTo>
                    <a:pt x="3565" y="3487"/>
                    <a:pt x="9"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12"/>
            <p:cNvSpPr/>
            <p:nvPr/>
          </p:nvSpPr>
          <p:spPr>
            <a:xfrm>
              <a:off x="2359925" y="4070050"/>
              <a:ext cx="149200" cy="148600"/>
            </a:xfrm>
            <a:custGeom>
              <a:avLst/>
              <a:gdLst/>
              <a:ahLst/>
              <a:cxnLst/>
              <a:rect l="l" t="t" r="r" b="b"/>
              <a:pathLst>
                <a:path w="5968" h="5944" extrusionOk="0">
                  <a:moveTo>
                    <a:pt x="5" y="0"/>
                  </a:moveTo>
                  <a:cubicBezTo>
                    <a:pt x="5" y="0"/>
                    <a:pt x="5" y="0"/>
                    <a:pt x="5" y="0"/>
                  </a:cubicBezTo>
                  <a:cubicBezTo>
                    <a:pt x="1" y="5"/>
                    <a:pt x="3413" y="3486"/>
                    <a:pt x="5053" y="5126"/>
                  </a:cubicBezTo>
                  <a:cubicBezTo>
                    <a:pt x="5676" y="5750"/>
                    <a:pt x="5904" y="5944"/>
                    <a:pt x="5942" y="5944"/>
                  </a:cubicBezTo>
                  <a:cubicBezTo>
                    <a:pt x="5944" y="5944"/>
                    <a:pt x="5946" y="5943"/>
                    <a:pt x="5947" y="5942"/>
                  </a:cubicBezTo>
                  <a:cubicBezTo>
                    <a:pt x="5967" y="5922"/>
                    <a:pt x="5746" y="5663"/>
                    <a:pt x="5131" y="5048"/>
                  </a:cubicBezTo>
                  <a:cubicBezTo>
                    <a:pt x="3491" y="3409"/>
                    <a:pt x="13"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12"/>
            <p:cNvSpPr/>
            <p:nvPr/>
          </p:nvSpPr>
          <p:spPr>
            <a:xfrm>
              <a:off x="2363000" y="4073125"/>
              <a:ext cx="145900" cy="145525"/>
            </a:xfrm>
            <a:custGeom>
              <a:avLst/>
              <a:gdLst/>
              <a:ahLst/>
              <a:cxnLst/>
              <a:rect l="l" t="t" r="r" b="b"/>
              <a:pathLst>
                <a:path w="5836" h="5821" extrusionOk="0">
                  <a:moveTo>
                    <a:pt x="1" y="0"/>
                  </a:moveTo>
                  <a:cubicBezTo>
                    <a:pt x="1" y="0"/>
                    <a:pt x="1" y="0"/>
                    <a:pt x="1" y="0"/>
                  </a:cubicBezTo>
                  <a:cubicBezTo>
                    <a:pt x="1" y="5"/>
                    <a:pt x="3335" y="3408"/>
                    <a:pt x="4942" y="5011"/>
                  </a:cubicBezTo>
                  <a:cubicBezTo>
                    <a:pt x="5554" y="5627"/>
                    <a:pt x="5773" y="5821"/>
                    <a:pt x="5811" y="5821"/>
                  </a:cubicBezTo>
                  <a:cubicBezTo>
                    <a:pt x="5813" y="5821"/>
                    <a:pt x="5814" y="5820"/>
                    <a:pt x="5815" y="5819"/>
                  </a:cubicBezTo>
                  <a:cubicBezTo>
                    <a:pt x="5836" y="5799"/>
                    <a:pt x="5619" y="5544"/>
                    <a:pt x="5012" y="4942"/>
                  </a:cubicBezTo>
                  <a:cubicBezTo>
                    <a:pt x="3409" y="3331"/>
                    <a:pt x="9" y="0"/>
                    <a:pt x="1"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12"/>
            <p:cNvSpPr/>
            <p:nvPr/>
          </p:nvSpPr>
          <p:spPr>
            <a:xfrm>
              <a:off x="2365875" y="4076200"/>
              <a:ext cx="142925" cy="142225"/>
            </a:xfrm>
            <a:custGeom>
              <a:avLst/>
              <a:gdLst/>
              <a:ahLst/>
              <a:cxnLst/>
              <a:rect l="l" t="t" r="r" b="b"/>
              <a:pathLst>
                <a:path w="5717" h="5689" extrusionOk="0">
                  <a:moveTo>
                    <a:pt x="9" y="0"/>
                  </a:moveTo>
                  <a:cubicBezTo>
                    <a:pt x="9" y="0"/>
                    <a:pt x="9" y="0"/>
                    <a:pt x="9" y="0"/>
                  </a:cubicBezTo>
                  <a:cubicBezTo>
                    <a:pt x="1" y="0"/>
                    <a:pt x="3269" y="3326"/>
                    <a:pt x="4835" y="4901"/>
                  </a:cubicBezTo>
                  <a:cubicBezTo>
                    <a:pt x="5444" y="5509"/>
                    <a:pt x="5657" y="5689"/>
                    <a:pt x="5693" y="5689"/>
                  </a:cubicBezTo>
                  <a:cubicBezTo>
                    <a:pt x="5694" y="5689"/>
                    <a:pt x="5696" y="5689"/>
                    <a:pt x="5696" y="5688"/>
                  </a:cubicBezTo>
                  <a:cubicBezTo>
                    <a:pt x="5717" y="5676"/>
                    <a:pt x="5500" y="5421"/>
                    <a:pt x="4905" y="4827"/>
                  </a:cubicBezTo>
                  <a:cubicBezTo>
                    <a:pt x="3340" y="3261"/>
                    <a:pt x="17" y="0"/>
                    <a:pt x="9"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12"/>
            <p:cNvSpPr/>
            <p:nvPr/>
          </p:nvSpPr>
          <p:spPr>
            <a:xfrm>
              <a:off x="2368950" y="4079175"/>
              <a:ext cx="139950" cy="139275"/>
            </a:xfrm>
            <a:custGeom>
              <a:avLst/>
              <a:gdLst/>
              <a:ahLst/>
              <a:cxnLst/>
              <a:rect l="l" t="t" r="r" b="b"/>
              <a:pathLst>
                <a:path w="5598" h="5571" extrusionOk="0">
                  <a:moveTo>
                    <a:pt x="9" y="0"/>
                  </a:moveTo>
                  <a:cubicBezTo>
                    <a:pt x="9" y="0"/>
                    <a:pt x="9" y="0"/>
                    <a:pt x="9" y="0"/>
                  </a:cubicBezTo>
                  <a:cubicBezTo>
                    <a:pt x="1" y="4"/>
                    <a:pt x="3187" y="3252"/>
                    <a:pt x="4729" y="4790"/>
                  </a:cubicBezTo>
                  <a:cubicBezTo>
                    <a:pt x="5328" y="5385"/>
                    <a:pt x="5536" y="5570"/>
                    <a:pt x="5573" y="5570"/>
                  </a:cubicBezTo>
                  <a:cubicBezTo>
                    <a:pt x="5575" y="5570"/>
                    <a:pt x="5576" y="5570"/>
                    <a:pt x="5577" y="5569"/>
                  </a:cubicBezTo>
                  <a:cubicBezTo>
                    <a:pt x="5598" y="5548"/>
                    <a:pt x="5389" y="5311"/>
                    <a:pt x="4798" y="4720"/>
                  </a:cubicBezTo>
                  <a:cubicBezTo>
                    <a:pt x="3263" y="3184"/>
                    <a:pt x="21" y="0"/>
                    <a:pt x="9"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12"/>
            <p:cNvSpPr/>
            <p:nvPr/>
          </p:nvSpPr>
          <p:spPr>
            <a:xfrm>
              <a:off x="2372025" y="4082250"/>
              <a:ext cx="136675" cy="136100"/>
            </a:xfrm>
            <a:custGeom>
              <a:avLst/>
              <a:gdLst/>
              <a:ahLst/>
              <a:cxnLst/>
              <a:rect l="l" t="t" r="r" b="b"/>
              <a:pathLst>
                <a:path w="5467" h="5444" extrusionOk="0">
                  <a:moveTo>
                    <a:pt x="1" y="0"/>
                  </a:moveTo>
                  <a:cubicBezTo>
                    <a:pt x="1" y="0"/>
                    <a:pt x="1" y="0"/>
                    <a:pt x="1" y="0"/>
                  </a:cubicBezTo>
                  <a:cubicBezTo>
                    <a:pt x="1" y="5"/>
                    <a:pt x="3109" y="3170"/>
                    <a:pt x="4610" y="4679"/>
                  </a:cubicBezTo>
                  <a:cubicBezTo>
                    <a:pt x="5193" y="5262"/>
                    <a:pt x="5404" y="5443"/>
                    <a:pt x="5442" y="5443"/>
                  </a:cubicBezTo>
                  <a:cubicBezTo>
                    <a:pt x="5444" y="5443"/>
                    <a:pt x="5445" y="5443"/>
                    <a:pt x="5446" y="5442"/>
                  </a:cubicBezTo>
                  <a:cubicBezTo>
                    <a:pt x="5467" y="5421"/>
                    <a:pt x="5262" y="5188"/>
                    <a:pt x="4684" y="4605"/>
                  </a:cubicBezTo>
                  <a:cubicBezTo>
                    <a:pt x="3181" y="3106"/>
                    <a:pt x="17" y="0"/>
                    <a:pt x="1"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12"/>
            <p:cNvSpPr/>
            <p:nvPr/>
          </p:nvSpPr>
          <p:spPr>
            <a:xfrm>
              <a:off x="2375000" y="4085125"/>
              <a:ext cx="133700" cy="133100"/>
            </a:xfrm>
            <a:custGeom>
              <a:avLst/>
              <a:gdLst/>
              <a:ahLst/>
              <a:cxnLst/>
              <a:rect l="l" t="t" r="r" b="b"/>
              <a:pathLst>
                <a:path w="5348" h="5324" extrusionOk="0">
                  <a:moveTo>
                    <a:pt x="5" y="0"/>
                  </a:moveTo>
                  <a:cubicBezTo>
                    <a:pt x="5" y="0"/>
                    <a:pt x="5" y="0"/>
                    <a:pt x="5" y="0"/>
                  </a:cubicBezTo>
                  <a:cubicBezTo>
                    <a:pt x="1" y="8"/>
                    <a:pt x="3035" y="3104"/>
                    <a:pt x="4507" y="4568"/>
                  </a:cubicBezTo>
                  <a:cubicBezTo>
                    <a:pt x="5083" y="5152"/>
                    <a:pt x="5288" y="5324"/>
                    <a:pt x="5323" y="5324"/>
                  </a:cubicBezTo>
                  <a:cubicBezTo>
                    <a:pt x="5325" y="5324"/>
                    <a:pt x="5326" y="5323"/>
                    <a:pt x="5327" y="5323"/>
                  </a:cubicBezTo>
                  <a:cubicBezTo>
                    <a:pt x="5348" y="5306"/>
                    <a:pt x="5143" y="5073"/>
                    <a:pt x="4573" y="4503"/>
                  </a:cubicBezTo>
                  <a:cubicBezTo>
                    <a:pt x="3110" y="3031"/>
                    <a:pt x="17" y="0"/>
                    <a:pt x="5"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12"/>
            <p:cNvSpPr/>
            <p:nvPr/>
          </p:nvSpPr>
          <p:spPr>
            <a:xfrm>
              <a:off x="2378075" y="4088200"/>
              <a:ext cx="130525" cy="130150"/>
            </a:xfrm>
            <a:custGeom>
              <a:avLst/>
              <a:gdLst/>
              <a:ahLst/>
              <a:cxnLst/>
              <a:rect l="l" t="t" r="r" b="b"/>
              <a:pathLst>
                <a:path w="5221" h="5206" extrusionOk="0">
                  <a:moveTo>
                    <a:pt x="1" y="0"/>
                  </a:moveTo>
                  <a:cubicBezTo>
                    <a:pt x="1" y="0"/>
                    <a:pt x="1" y="0"/>
                    <a:pt x="1" y="0"/>
                  </a:cubicBezTo>
                  <a:cubicBezTo>
                    <a:pt x="1" y="8"/>
                    <a:pt x="2957" y="3026"/>
                    <a:pt x="4392" y="4462"/>
                  </a:cubicBezTo>
                  <a:cubicBezTo>
                    <a:pt x="4963" y="5028"/>
                    <a:pt x="5162" y="5205"/>
                    <a:pt x="5200" y="5205"/>
                  </a:cubicBezTo>
                  <a:cubicBezTo>
                    <a:pt x="5202" y="5205"/>
                    <a:pt x="5203" y="5205"/>
                    <a:pt x="5204" y="5204"/>
                  </a:cubicBezTo>
                  <a:cubicBezTo>
                    <a:pt x="5221" y="5183"/>
                    <a:pt x="5024" y="4958"/>
                    <a:pt x="4462" y="4392"/>
                  </a:cubicBezTo>
                  <a:cubicBezTo>
                    <a:pt x="3028" y="2958"/>
                    <a:pt x="9" y="0"/>
                    <a:pt x="1"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2"/>
            <p:cNvSpPr/>
            <p:nvPr/>
          </p:nvSpPr>
          <p:spPr>
            <a:xfrm>
              <a:off x="2381050" y="4091275"/>
              <a:ext cx="127550" cy="126975"/>
            </a:xfrm>
            <a:custGeom>
              <a:avLst/>
              <a:gdLst/>
              <a:ahLst/>
              <a:cxnLst/>
              <a:rect l="l" t="t" r="r" b="b"/>
              <a:pathLst>
                <a:path w="5102" h="5079" extrusionOk="0">
                  <a:moveTo>
                    <a:pt x="5" y="0"/>
                  </a:moveTo>
                  <a:cubicBezTo>
                    <a:pt x="5" y="0"/>
                    <a:pt x="5" y="0"/>
                    <a:pt x="5" y="0"/>
                  </a:cubicBezTo>
                  <a:cubicBezTo>
                    <a:pt x="1" y="0"/>
                    <a:pt x="2887" y="2944"/>
                    <a:pt x="4286" y="4347"/>
                  </a:cubicBezTo>
                  <a:cubicBezTo>
                    <a:pt x="4844" y="4905"/>
                    <a:pt x="5039" y="5078"/>
                    <a:pt x="5076" y="5078"/>
                  </a:cubicBezTo>
                  <a:cubicBezTo>
                    <a:pt x="5078" y="5078"/>
                    <a:pt x="5080" y="5078"/>
                    <a:pt x="5081" y="5077"/>
                  </a:cubicBezTo>
                  <a:cubicBezTo>
                    <a:pt x="5102" y="5056"/>
                    <a:pt x="4905" y="4835"/>
                    <a:pt x="4351" y="4281"/>
                  </a:cubicBezTo>
                  <a:cubicBezTo>
                    <a:pt x="2954" y="2884"/>
                    <a:pt x="13"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2"/>
            <p:cNvSpPr/>
            <p:nvPr/>
          </p:nvSpPr>
          <p:spPr>
            <a:xfrm>
              <a:off x="2384125" y="4094250"/>
              <a:ext cx="124275" cy="123875"/>
            </a:xfrm>
            <a:custGeom>
              <a:avLst/>
              <a:gdLst/>
              <a:ahLst/>
              <a:cxnLst/>
              <a:rect l="l" t="t" r="r" b="b"/>
              <a:pathLst>
                <a:path w="4971" h="4955" extrusionOk="0">
                  <a:moveTo>
                    <a:pt x="5" y="0"/>
                  </a:moveTo>
                  <a:cubicBezTo>
                    <a:pt x="5" y="0"/>
                    <a:pt x="5" y="0"/>
                    <a:pt x="5" y="0"/>
                  </a:cubicBezTo>
                  <a:cubicBezTo>
                    <a:pt x="1" y="4"/>
                    <a:pt x="2810" y="2871"/>
                    <a:pt x="4175" y="4236"/>
                  </a:cubicBezTo>
                  <a:cubicBezTo>
                    <a:pt x="4736" y="4793"/>
                    <a:pt x="4928" y="4954"/>
                    <a:pt x="4956" y="4954"/>
                  </a:cubicBezTo>
                  <a:cubicBezTo>
                    <a:pt x="4957" y="4954"/>
                    <a:pt x="4958" y="4954"/>
                    <a:pt x="4958" y="4954"/>
                  </a:cubicBezTo>
                  <a:cubicBezTo>
                    <a:pt x="4970" y="4937"/>
                    <a:pt x="4782" y="4716"/>
                    <a:pt x="4241" y="4174"/>
                  </a:cubicBezTo>
                  <a:cubicBezTo>
                    <a:pt x="2876" y="2806"/>
                    <a:pt x="13"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2"/>
            <p:cNvSpPr/>
            <p:nvPr/>
          </p:nvSpPr>
          <p:spPr>
            <a:xfrm>
              <a:off x="2387100" y="4097325"/>
              <a:ext cx="121300" cy="120800"/>
            </a:xfrm>
            <a:custGeom>
              <a:avLst/>
              <a:gdLst/>
              <a:ahLst/>
              <a:cxnLst/>
              <a:rect l="l" t="t" r="r" b="b"/>
              <a:pathLst>
                <a:path w="4852" h="4832" extrusionOk="0">
                  <a:moveTo>
                    <a:pt x="5" y="0"/>
                  </a:moveTo>
                  <a:cubicBezTo>
                    <a:pt x="5" y="0"/>
                    <a:pt x="5" y="0"/>
                    <a:pt x="5" y="0"/>
                  </a:cubicBezTo>
                  <a:cubicBezTo>
                    <a:pt x="1" y="4"/>
                    <a:pt x="2736" y="2789"/>
                    <a:pt x="4064" y="4125"/>
                  </a:cubicBezTo>
                  <a:cubicBezTo>
                    <a:pt x="4617" y="4674"/>
                    <a:pt x="4805" y="4831"/>
                    <a:pt x="4829" y="4831"/>
                  </a:cubicBezTo>
                  <a:cubicBezTo>
                    <a:pt x="4830" y="4831"/>
                    <a:pt x="4831" y="4831"/>
                    <a:pt x="4831" y="4831"/>
                  </a:cubicBezTo>
                  <a:cubicBezTo>
                    <a:pt x="4851" y="4810"/>
                    <a:pt x="4667" y="4597"/>
                    <a:pt x="4130" y="4060"/>
                  </a:cubicBezTo>
                  <a:cubicBezTo>
                    <a:pt x="2798" y="2728"/>
                    <a:pt x="13"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2"/>
            <p:cNvSpPr/>
            <p:nvPr/>
          </p:nvSpPr>
          <p:spPr>
            <a:xfrm>
              <a:off x="2390175" y="4100300"/>
              <a:ext cx="118125" cy="117625"/>
            </a:xfrm>
            <a:custGeom>
              <a:avLst/>
              <a:gdLst/>
              <a:ahLst/>
              <a:cxnLst/>
              <a:rect l="l" t="t" r="r" b="b"/>
              <a:pathLst>
                <a:path w="4725" h="4705" extrusionOk="0">
                  <a:moveTo>
                    <a:pt x="5" y="0"/>
                  </a:moveTo>
                  <a:cubicBezTo>
                    <a:pt x="5" y="0"/>
                    <a:pt x="5" y="0"/>
                    <a:pt x="5" y="0"/>
                  </a:cubicBezTo>
                  <a:cubicBezTo>
                    <a:pt x="1" y="4"/>
                    <a:pt x="2654" y="2715"/>
                    <a:pt x="3958" y="4010"/>
                  </a:cubicBezTo>
                  <a:cubicBezTo>
                    <a:pt x="4492" y="4548"/>
                    <a:pt x="4677" y="4705"/>
                    <a:pt x="4705" y="4705"/>
                  </a:cubicBezTo>
                  <a:cubicBezTo>
                    <a:pt x="4706" y="4705"/>
                    <a:pt x="4707" y="4704"/>
                    <a:pt x="4708" y="4703"/>
                  </a:cubicBezTo>
                  <a:cubicBezTo>
                    <a:pt x="4724" y="4683"/>
                    <a:pt x="4544" y="4478"/>
                    <a:pt x="4019" y="3953"/>
                  </a:cubicBezTo>
                  <a:cubicBezTo>
                    <a:pt x="2720" y="2654"/>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2"/>
            <p:cNvSpPr/>
            <p:nvPr/>
          </p:nvSpPr>
          <p:spPr>
            <a:xfrm>
              <a:off x="2393250" y="4103375"/>
              <a:ext cx="114950" cy="114550"/>
            </a:xfrm>
            <a:custGeom>
              <a:avLst/>
              <a:gdLst/>
              <a:ahLst/>
              <a:cxnLst/>
              <a:rect l="l" t="t" r="r" b="b"/>
              <a:pathLst>
                <a:path w="4598" h="4582" extrusionOk="0">
                  <a:moveTo>
                    <a:pt x="1" y="0"/>
                  </a:moveTo>
                  <a:cubicBezTo>
                    <a:pt x="1" y="0"/>
                    <a:pt x="1" y="0"/>
                    <a:pt x="1" y="0"/>
                  </a:cubicBezTo>
                  <a:cubicBezTo>
                    <a:pt x="1" y="4"/>
                    <a:pt x="2576" y="2641"/>
                    <a:pt x="3843" y="3904"/>
                  </a:cubicBezTo>
                  <a:cubicBezTo>
                    <a:pt x="4365" y="4426"/>
                    <a:pt x="4547" y="4582"/>
                    <a:pt x="4577" y="4582"/>
                  </a:cubicBezTo>
                  <a:cubicBezTo>
                    <a:pt x="4579" y="4582"/>
                    <a:pt x="4580" y="4581"/>
                    <a:pt x="4581" y="4580"/>
                  </a:cubicBezTo>
                  <a:cubicBezTo>
                    <a:pt x="4597" y="4568"/>
                    <a:pt x="4421" y="4363"/>
                    <a:pt x="3904" y="3842"/>
                  </a:cubicBezTo>
                  <a:cubicBezTo>
                    <a:pt x="2638" y="2580"/>
                    <a:pt x="9" y="0"/>
                    <a:pt x="1"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2"/>
            <p:cNvSpPr/>
            <p:nvPr/>
          </p:nvSpPr>
          <p:spPr>
            <a:xfrm>
              <a:off x="2396125" y="4106450"/>
              <a:ext cx="112075" cy="111375"/>
            </a:xfrm>
            <a:custGeom>
              <a:avLst/>
              <a:gdLst/>
              <a:ahLst/>
              <a:cxnLst/>
              <a:rect l="l" t="t" r="r" b="b"/>
              <a:pathLst>
                <a:path w="4483" h="4455" extrusionOk="0">
                  <a:moveTo>
                    <a:pt x="9" y="0"/>
                  </a:moveTo>
                  <a:cubicBezTo>
                    <a:pt x="9" y="0"/>
                    <a:pt x="9" y="0"/>
                    <a:pt x="9" y="0"/>
                  </a:cubicBezTo>
                  <a:cubicBezTo>
                    <a:pt x="0" y="0"/>
                    <a:pt x="2510" y="2559"/>
                    <a:pt x="3744" y="3789"/>
                  </a:cubicBezTo>
                  <a:cubicBezTo>
                    <a:pt x="4254" y="4303"/>
                    <a:pt x="4432" y="4455"/>
                    <a:pt x="4462" y="4455"/>
                  </a:cubicBezTo>
                  <a:cubicBezTo>
                    <a:pt x="4464" y="4455"/>
                    <a:pt x="4465" y="4454"/>
                    <a:pt x="4466" y="4453"/>
                  </a:cubicBezTo>
                  <a:cubicBezTo>
                    <a:pt x="4482" y="4437"/>
                    <a:pt x="4314" y="4244"/>
                    <a:pt x="3802" y="3732"/>
                  </a:cubicBezTo>
                  <a:cubicBezTo>
                    <a:pt x="2572" y="2502"/>
                    <a:pt x="17" y="0"/>
                    <a:pt x="9"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2"/>
            <p:cNvSpPr/>
            <p:nvPr/>
          </p:nvSpPr>
          <p:spPr>
            <a:xfrm>
              <a:off x="2399200" y="4109300"/>
              <a:ext cx="108900" cy="108525"/>
            </a:xfrm>
            <a:custGeom>
              <a:avLst/>
              <a:gdLst/>
              <a:ahLst/>
              <a:cxnLst/>
              <a:rect l="l" t="t" r="r" b="b"/>
              <a:pathLst>
                <a:path w="4356" h="4341" extrusionOk="0">
                  <a:moveTo>
                    <a:pt x="9" y="1"/>
                  </a:moveTo>
                  <a:cubicBezTo>
                    <a:pt x="9" y="1"/>
                    <a:pt x="9" y="1"/>
                    <a:pt x="9" y="1"/>
                  </a:cubicBezTo>
                  <a:cubicBezTo>
                    <a:pt x="0" y="9"/>
                    <a:pt x="2432" y="2490"/>
                    <a:pt x="3625" y="3687"/>
                  </a:cubicBezTo>
                  <a:cubicBezTo>
                    <a:pt x="4131" y="4189"/>
                    <a:pt x="4305" y="4341"/>
                    <a:pt x="4335" y="4341"/>
                  </a:cubicBezTo>
                  <a:cubicBezTo>
                    <a:pt x="4337" y="4341"/>
                    <a:pt x="4338" y="4340"/>
                    <a:pt x="4339" y="4339"/>
                  </a:cubicBezTo>
                  <a:cubicBezTo>
                    <a:pt x="4355" y="4323"/>
                    <a:pt x="4187" y="4130"/>
                    <a:pt x="3687" y="3626"/>
                  </a:cubicBezTo>
                  <a:cubicBezTo>
                    <a:pt x="2495" y="2429"/>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2"/>
            <p:cNvSpPr/>
            <p:nvPr/>
          </p:nvSpPr>
          <p:spPr>
            <a:xfrm>
              <a:off x="2402175" y="4112500"/>
              <a:ext cx="105925" cy="105225"/>
            </a:xfrm>
            <a:custGeom>
              <a:avLst/>
              <a:gdLst/>
              <a:ahLst/>
              <a:cxnLst/>
              <a:rect l="l" t="t" r="r" b="b"/>
              <a:pathLst>
                <a:path w="4237" h="4209" extrusionOk="0">
                  <a:moveTo>
                    <a:pt x="4" y="0"/>
                  </a:moveTo>
                  <a:cubicBezTo>
                    <a:pt x="4" y="0"/>
                    <a:pt x="4" y="0"/>
                    <a:pt x="4" y="0"/>
                  </a:cubicBezTo>
                  <a:cubicBezTo>
                    <a:pt x="0" y="4"/>
                    <a:pt x="2358" y="2407"/>
                    <a:pt x="3523" y="3568"/>
                  </a:cubicBezTo>
                  <a:cubicBezTo>
                    <a:pt x="4016" y="4061"/>
                    <a:pt x="4186" y="4208"/>
                    <a:pt x="4216" y="4208"/>
                  </a:cubicBezTo>
                  <a:cubicBezTo>
                    <a:pt x="4218" y="4208"/>
                    <a:pt x="4219" y="4208"/>
                    <a:pt x="4220" y="4207"/>
                  </a:cubicBezTo>
                  <a:cubicBezTo>
                    <a:pt x="4236" y="4191"/>
                    <a:pt x="4076" y="4006"/>
                    <a:pt x="3580" y="3510"/>
                  </a:cubicBezTo>
                  <a:cubicBezTo>
                    <a:pt x="2418" y="2352"/>
                    <a:pt x="21" y="0"/>
                    <a:pt x="4"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2"/>
            <p:cNvSpPr/>
            <p:nvPr/>
          </p:nvSpPr>
          <p:spPr>
            <a:xfrm>
              <a:off x="2405250" y="4115350"/>
              <a:ext cx="102625" cy="102250"/>
            </a:xfrm>
            <a:custGeom>
              <a:avLst/>
              <a:gdLst/>
              <a:ahLst/>
              <a:cxnLst/>
              <a:rect l="l" t="t" r="r" b="b"/>
              <a:pathLst>
                <a:path w="4105" h="4090" extrusionOk="0">
                  <a:moveTo>
                    <a:pt x="4" y="1"/>
                  </a:moveTo>
                  <a:cubicBezTo>
                    <a:pt x="4" y="1"/>
                    <a:pt x="4" y="1"/>
                    <a:pt x="4" y="1"/>
                  </a:cubicBezTo>
                  <a:cubicBezTo>
                    <a:pt x="0" y="9"/>
                    <a:pt x="2280" y="2334"/>
                    <a:pt x="3408" y="3462"/>
                  </a:cubicBezTo>
                  <a:cubicBezTo>
                    <a:pt x="3899" y="3952"/>
                    <a:pt x="4062" y="4090"/>
                    <a:pt x="4090" y="4090"/>
                  </a:cubicBezTo>
                  <a:cubicBezTo>
                    <a:pt x="4091" y="4090"/>
                    <a:pt x="4092" y="4090"/>
                    <a:pt x="4093" y="4089"/>
                  </a:cubicBezTo>
                  <a:cubicBezTo>
                    <a:pt x="4105" y="4073"/>
                    <a:pt x="3953" y="3892"/>
                    <a:pt x="3465" y="3404"/>
                  </a:cubicBezTo>
                  <a:cubicBezTo>
                    <a:pt x="2339" y="2278"/>
                    <a:pt x="17" y="1"/>
                    <a:pt x="4"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2"/>
            <p:cNvSpPr/>
            <p:nvPr/>
          </p:nvSpPr>
          <p:spPr>
            <a:xfrm>
              <a:off x="2408325" y="4118425"/>
              <a:ext cx="99450" cy="99300"/>
            </a:xfrm>
            <a:custGeom>
              <a:avLst/>
              <a:gdLst/>
              <a:ahLst/>
              <a:cxnLst/>
              <a:rect l="l" t="t" r="r" b="b"/>
              <a:pathLst>
                <a:path w="3978" h="3972" extrusionOk="0">
                  <a:moveTo>
                    <a:pt x="0" y="1"/>
                  </a:moveTo>
                  <a:cubicBezTo>
                    <a:pt x="0" y="1"/>
                    <a:pt x="0" y="1"/>
                    <a:pt x="0" y="1"/>
                  </a:cubicBezTo>
                  <a:cubicBezTo>
                    <a:pt x="0" y="9"/>
                    <a:pt x="2206" y="2256"/>
                    <a:pt x="3293" y="3355"/>
                  </a:cubicBezTo>
                  <a:cubicBezTo>
                    <a:pt x="3771" y="3829"/>
                    <a:pt x="3932" y="3972"/>
                    <a:pt x="3958" y="3972"/>
                  </a:cubicBezTo>
                  <a:cubicBezTo>
                    <a:pt x="3960" y="3972"/>
                    <a:pt x="3961" y="3971"/>
                    <a:pt x="3961" y="3970"/>
                  </a:cubicBezTo>
                  <a:cubicBezTo>
                    <a:pt x="3978" y="3954"/>
                    <a:pt x="3822" y="3773"/>
                    <a:pt x="3346" y="3298"/>
                  </a:cubicBezTo>
                  <a:cubicBezTo>
                    <a:pt x="2257" y="2204"/>
                    <a:pt x="9" y="1"/>
                    <a:pt x="0"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2"/>
            <p:cNvSpPr/>
            <p:nvPr/>
          </p:nvSpPr>
          <p:spPr>
            <a:xfrm>
              <a:off x="2411300" y="4121500"/>
              <a:ext cx="96475" cy="96100"/>
            </a:xfrm>
            <a:custGeom>
              <a:avLst/>
              <a:gdLst/>
              <a:ahLst/>
              <a:cxnLst/>
              <a:rect l="l" t="t" r="r" b="b"/>
              <a:pathLst>
                <a:path w="3859" h="3844" extrusionOk="0">
                  <a:moveTo>
                    <a:pt x="4" y="1"/>
                  </a:moveTo>
                  <a:cubicBezTo>
                    <a:pt x="4" y="1"/>
                    <a:pt x="4" y="1"/>
                    <a:pt x="4" y="1"/>
                  </a:cubicBezTo>
                  <a:cubicBezTo>
                    <a:pt x="0" y="9"/>
                    <a:pt x="2128" y="2174"/>
                    <a:pt x="3186" y="3240"/>
                  </a:cubicBezTo>
                  <a:cubicBezTo>
                    <a:pt x="3657" y="3711"/>
                    <a:pt x="3816" y="3844"/>
                    <a:pt x="3840" y="3844"/>
                  </a:cubicBezTo>
                  <a:cubicBezTo>
                    <a:pt x="3841" y="3844"/>
                    <a:pt x="3842" y="3844"/>
                    <a:pt x="3842" y="3843"/>
                  </a:cubicBezTo>
                  <a:cubicBezTo>
                    <a:pt x="3859" y="3827"/>
                    <a:pt x="3715" y="3654"/>
                    <a:pt x="3244" y="3187"/>
                  </a:cubicBezTo>
                  <a:cubicBezTo>
                    <a:pt x="2183" y="2126"/>
                    <a:pt x="13" y="1"/>
                    <a:pt x="4"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2"/>
            <p:cNvSpPr/>
            <p:nvPr/>
          </p:nvSpPr>
          <p:spPr>
            <a:xfrm>
              <a:off x="2414375" y="4124475"/>
              <a:ext cx="93400" cy="92950"/>
            </a:xfrm>
            <a:custGeom>
              <a:avLst/>
              <a:gdLst/>
              <a:ahLst/>
              <a:cxnLst/>
              <a:rect l="l" t="t" r="r" b="b"/>
              <a:pathLst>
                <a:path w="3736" h="3718" extrusionOk="0">
                  <a:moveTo>
                    <a:pt x="4" y="1"/>
                  </a:moveTo>
                  <a:cubicBezTo>
                    <a:pt x="4" y="1"/>
                    <a:pt x="4" y="1"/>
                    <a:pt x="4" y="1"/>
                  </a:cubicBezTo>
                  <a:cubicBezTo>
                    <a:pt x="0" y="5"/>
                    <a:pt x="2051" y="2104"/>
                    <a:pt x="3080" y="3130"/>
                  </a:cubicBezTo>
                  <a:cubicBezTo>
                    <a:pt x="3536" y="3585"/>
                    <a:pt x="3689" y="3717"/>
                    <a:pt x="3716" y="3717"/>
                  </a:cubicBezTo>
                  <a:cubicBezTo>
                    <a:pt x="3718" y="3717"/>
                    <a:pt x="3719" y="3717"/>
                    <a:pt x="3719" y="3716"/>
                  </a:cubicBezTo>
                  <a:cubicBezTo>
                    <a:pt x="3736" y="3704"/>
                    <a:pt x="3592" y="3540"/>
                    <a:pt x="3133" y="3076"/>
                  </a:cubicBezTo>
                  <a:cubicBezTo>
                    <a:pt x="2109" y="2052"/>
                    <a:pt x="13" y="1"/>
                    <a:pt x="4"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2"/>
            <p:cNvSpPr/>
            <p:nvPr/>
          </p:nvSpPr>
          <p:spPr>
            <a:xfrm>
              <a:off x="2417350" y="4127550"/>
              <a:ext cx="90225" cy="89775"/>
            </a:xfrm>
            <a:custGeom>
              <a:avLst/>
              <a:gdLst/>
              <a:ahLst/>
              <a:cxnLst/>
              <a:rect l="l" t="t" r="r" b="b"/>
              <a:pathLst>
                <a:path w="3609" h="3591" extrusionOk="0">
                  <a:moveTo>
                    <a:pt x="4" y="1"/>
                  </a:moveTo>
                  <a:cubicBezTo>
                    <a:pt x="4" y="1"/>
                    <a:pt x="4" y="1"/>
                    <a:pt x="4" y="1"/>
                  </a:cubicBezTo>
                  <a:cubicBezTo>
                    <a:pt x="0" y="5"/>
                    <a:pt x="1977" y="2026"/>
                    <a:pt x="2965" y="3015"/>
                  </a:cubicBezTo>
                  <a:cubicBezTo>
                    <a:pt x="3409" y="3459"/>
                    <a:pt x="3559" y="3590"/>
                    <a:pt x="3588" y="3590"/>
                  </a:cubicBezTo>
                  <a:cubicBezTo>
                    <a:pt x="3590" y="3590"/>
                    <a:pt x="3591" y="3590"/>
                    <a:pt x="3592" y="3589"/>
                  </a:cubicBezTo>
                  <a:cubicBezTo>
                    <a:pt x="3609" y="3581"/>
                    <a:pt x="3469" y="3417"/>
                    <a:pt x="3018" y="2966"/>
                  </a:cubicBezTo>
                  <a:cubicBezTo>
                    <a:pt x="2031" y="1974"/>
                    <a:pt x="13"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2"/>
            <p:cNvSpPr/>
            <p:nvPr/>
          </p:nvSpPr>
          <p:spPr>
            <a:xfrm>
              <a:off x="2420425" y="4130525"/>
              <a:ext cx="87250" cy="86800"/>
            </a:xfrm>
            <a:custGeom>
              <a:avLst/>
              <a:gdLst/>
              <a:ahLst/>
              <a:cxnLst/>
              <a:rect l="l" t="t" r="r" b="b"/>
              <a:pathLst>
                <a:path w="3490" h="3472" extrusionOk="0">
                  <a:moveTo>
                    <a:pt x="4" y="1"/>
                  </a:moveTo>
                  <a:cubicBezTo>
                    <a:pt x="4" y="1"/>
                    <a:pt x="4" y="1"/>
                    <a:pt x="4" y="1"/>
                  </a:cubicBezTo>
                  <a:cubicBezTo>
                    <a:pt x="0" y="5"/>
                    <a:pt x="1899" y="1948"/>
                    <a:pt x="2858" y="2904"/>
                  </a:cubicBezTo>
                  <a:cubicBezTo>
                    <a:pt x="3298" y="3344"/>
                    <a:pt x="3440" y="3471"/>
                    <a:pt x="3469" y="3471"/>
                  </a:cubicBezTo>
                  <a:cubicBezTo>
                    <a:pt x="3471" y="3471"/>
                    <a:pt x="3472" y="3471"/>
                    <a:pt x="3473" y="3470"/>
                  </a:cubicBezTo>
                  <a:cubicBezTo>
                    <a:pt x="3490" y="3453"/>
                    <a:pt x="3354" y="3302"/>
                    <a:pt x="2912" y="2855"/>
                  </a:cubicBezTo>
                  <a:cubicBezTo>
                    <a:pt x="1953" y="1896"/>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2"/>
            <p:cNvSpPr/>
            <p:nvPr/>
          </p:nvSpPr>
          <p:spPr>
            <a:xfrm>
              <a:off x="2423300" y="4133600"/>
              <a:ext cx="84075" cy="83725"/>
            </a:xfrm>
            <a:custGeom>
              <a:avLst/>
              <a:gdLst/>
              <a:ahLst/>
              <a:cxnLst/>
              <a:rect l="l" t="t" r="r" b="b"/>
              <a:pathLst>
                <a:path w="3363" h="3349" extrusionOk="0">
                  <a:moveTo>
                    <a:pt x="8" y="1"/>
                  </a:moveTo>
                  <a:cubicBezTo>
                    <a:pt x="8" y="1"/>
                    <a:pt x="8" y="1"/>
                    <a:pt x="8" y="1"/>
                  </a:cubicBezTo>
                  <a:cubicBezTo>
                    <a:pt x="0" y="5"/>
                    <a:pt x="1833" y="1871"/>
                    <a:pt x="2756" y="2793"/>
                  </a:cubicBezTo>
                  <a:cubicBezTo>
                    <a:pt x="3184" y="3221"/>
                    <a:pt x="3322" y="3348"/>
                    <a:pt x="3350" y="3348"/>
                  </a:cubicBezTo>
                  <a:cubicBezTo>
                    <a:pt x="3352" y="3348"/>
                    <a:pt x="3353" y="3348"/>
                    <a:pt x="3354" y="3347"/>
                  </a:cubicBezTo>
                  <a:cubicBezTo>
                    <a:pt x="3362" y="3330"/>
                    <a:pt x="3235" y="3183"/>
                    <a:pt x="2801" y="2748"/>
                  </a:cubicBezTo>
                  <a:cubicBezTo>
                    <a:pt x="1879" y="1822"/>
                    <a:pt x="17" y="1"/>
                    <a:pt x="8"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2"/>
            <p:cNvSpPr/>
            <p:nvPr/>
          </p:nvSpPr>
          <p:spPr>
            <a:xfrm>
              <a:off x="2426375" y="4136675"/>
              <a:ext cx="81000" cy="80550"/>
            </a:xfrm>
            <a:custGeom>
              <a:avLst/>
              <a:gdLst/>
              <a:ahLst/>
              <a:cxnLst/>
              <a:rect l="l" t="t" r="r" b="b"/>
              <a:pathLst>
                <a:path w="3240" h="3222" extrusionOk="0">
                  <a:moveTo>
                    <a:pt x="8" y="1"/>
                  </a:moveTo>
                  <a:cubicBezTo>
                    <a:pt x="8" y="1"/>
                    <a:pt x="8" y="1"/>
                    <a:pt x="8" y="1"/>
                  </a:cubicBezTo>
                  <a:cubicBezTo>
                    <a:pt x="0" y="5"/>
                    <a:pt x="1755" y="1789"/>
                    <a:pt x="2641" y="2683"/>
                  </a:cubicBezTo>
                  <a:cubicBezTo>
                    <a:pt x="3060" y="3098"/>
                    <a:pt x="3194" y="3221"/>
                    <a:pt x="3223" y="3221"/>
                  </a:cubicBezTo>
                  <a:cubicBezTo>
                    <a:pt x="3225" y="3221"/>
                    <a:pt x="3226" y="3221"/>
                    <a:pt x="3227" y="3220"/>
                  </a:cubicBezTo>
                  <a:cubicBezTo>
                    <a:pt x="3239" y="3207"/>
                    <a:pt x="3112" y="3060"/>
                    <a:pt x="2686" y="2633"/>
                  </a:cubicBezTo>
                  <a:cubicBezTo>
                    <a:pt x="1801" y="1749"/>
                    <a:pt x="17" y="1"/>
                    <a:pt x="8"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2"/>
            <p:cNvSpPr/>
            <p:nvPr/>
          </p:nvSpPr>
          <p:spPr>
            <a:xfrm>
              <a:off x="2429450" y="4139650"/>
              <a:ext cx="77925" cy="77575"/>
            </a:xfrm>
            <a:custGeom>
              <a:avLst/>
              <a:gdLst/>
              <a:ahLst/>
              <a:cxnLst/>
              <a:rect l="l" t="t" r="r" b="b"/>
              <a:pathLst>
                <a:path w="3117" h="3103" extrusionOk="0">
                  <a:moveTo>
                    <a:pt x="8" y="1"/>
                  </a:moveTo>
                  <a:cubicBezTo>
                    <a:pt x="8" y="1"/>
                    <a:pt x="8" y="1"/>
                    <a:pt x="8" y="1"/>
                  </a:cubicBezTo>
                  <a:cubicBezTo>
                    <a:pt x="0" y="5"/>
                    <a:pt x="1677" y="1715"/>
                    <a:pt x="2534" y="2572"/>
                  </a:cubicBezTo>
                  <a:cubicBezTo>
                    <a:pt x="2944" y="2986"/>
                    <a:pt x="3079" y="3102"/>
                    <a:pt x="3104" y="3102"/>
                  </a:cubicBezTo>
                  <a:cubicBezTo>
                    <a:pt x="3106" y="3102"/>
                    <a:pt x="3107" y="3102"/>
                    <a:pt x="3108" y="3101"/>
                  </a:cubicBezTo>
                  <a:cubicBezTo>
                    <a:pt x="3116" y="3084"/>
                    <a:pt x="3002" y="2945"/>
                    <a:pt x="2579" y="2527"/>
                  </a:cubicBezTo>
                  <a:cubicBezTo>
                    <a:pt x="1724" y="1672"/>
                    <a:pt x="21" y="1"/>
                    <a:pt x="8"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2"/>
            <p:cNvSpPr/>
            <p:nvPr/>
          </p:nvSpPr>
          <p:spPr>
            <a:xfrm>
              <a:off x="2432400" y="4142725"/>
              <a:ext cx="74875" cy="74375"/>
            </a:xfrm>
            <a:custGeom>
              <a:avLst/>
              <a:gdLst/>
              <a:ahLst/>
              <a:cxnLst/>
              <a:rect l="l" t="t" r="r" b="b"/>
              <a:pathLst>
                <a:path w="2995" h="2975" extrusionOk="0">
                  <a:moveTo>
                    <a:pt x="5" y="1"/>
                  </a:moveTo>
                  <a:cubicBezTo>
                    <a:pt x="5" y="1"/>
                    <a:pt x="5" y="1"/>
                    <a:pt x="5" y="1"/>
                  </a:cubicBezTo>
                  <a:cubicBezTo>
                    <a:pt x="1" y="5"/>
                    <a:pt x="1600" y="1641"/>
                    <a:pt x="2420" y="2461"/>
                  </a:cubicBezTo>
                  <a:cubicBezTo>
                    <a:pt x="2831" y="2868"/>
                    <a:pt x="2960" y="2974"/>
                    <a:pt x="2977" y="2974"/>
                  </a:cubicBezTo>
                  <a:cubicBezTo>
                    <a:pt x="2977" y="2974"/>
                    <a:pt x="2978" y="2974"/>
                    <a:pt x="2978" y="2974"/>
                  </a:cubicBezTo>
                  <a:cubicBezTo>
                    <a:pt x="2994" y="2961"/>
                    <a:pt x="2875" y="2822"/>
                    <a:pt x="2465" y="2412"/>
                  </a:cubicBezTo>
                  <a:cubicBezTo>
                    <a:pt x="1647" y="1594"/>
                    <a:pt x="22"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2"/>
            <p:cNvSpPr/>
            <p:nvPr/>
          </p:nvSpPr>
          <p:spPr>
            <a:xfrm>
              <a:off x="2435500" y="4145600"/>
              <a:ext cx="71775" cy="71300"/>
            </a:xfrm>
            <a:custGeom>
              <a:avLst/>
              <a:gdLst/>
              <a:ahLst/>
              <a:cxnLst/>
              <a:rect l="l" t="t" r="r" b="b"/>
              <a:pathLst>
                <a:path w="2871" h="2852" extrusionOk="0">
                  <a:moveTo>
                    <a:pt x="4" y="1"/>
                  </a:moveTo>
                  <a:cubicBezTo>
                    <a:pt x="4" y="1"/>
                    <a:pt x="4" y="1"/>
                    <a:pt x="4" y="1"/>
                  </a:cubicBezTo>
                  <a:cubicBezTo>
                    <a:pt x="0" y="13"/>
                    <a:pt x="1521" y="1567"/>
                    <a:pt x="2317" y="2350"/>
                  </a:cubicBezTo>
                  <a:cubicBezTo>
                    <a:pt x="2708" y="2746"/>
                    <a:pt x="2836" y="2851"/>
                    <a:pt x="2859" y="2851"/>
                  </a:cubicBezTo>
                  <a:cubicBezTo>
                    <a:pt x="2861" y="2851"/>
                    <a:pt x="2862" y="2851"/>
                    <a:pt x="2862" y="2850"/>
                  </a:cubicBezTo>
                  <a:cubicBezTo>
                    <a:pt x="2870" y="2842"/>
                    <a:pt x="2760" y="2707"/>
                    <a:pt x="2358" y="2309"/>
                  </a:cubicBezTo>
                  <a:cubicBezTo>
                    <a:pt x="1572" y="1519"/>
                    <a:pt x="17" y="1"/>
                    <a:pt x="4"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2"/>
            <p:cNvSpPr/>
            <p:nvPr/>
          </p:nvSpPr>
          <p:spPr>
            <a:xfrm>
              <a:off x="2438450" y="4148675"/>
              <a:ext cx="68825" cy="68425"/>
            </a:xfrm>
            <a:custGeom>
              <a:avLst/>
              <a:gdLst/>
              <a:ahLst/>
              <a:cxnLst/>
              <a:rect l="l" t="t" r="r" b="b"/>
              <a:pathLst>
                <a:path w="2753" h="2737" extrusionOk="0">
                  <a:moveTo>
                    <a:pt x="9" y="1"/>
                  </a:moveTo>
                  <a:cubicBezTo>
                    <a:pt x="9" y="1"/>
                    <a:pt x="9" y="1"/>
                    <a:pt x="9" y="1"/>
                  </a:cubicBezTo>
                  <a:cubicBezTo>
                    <a:pt x="1" y="9"/>
                    <a:pt x="1453" y="1489"/>
                    <a:pt x="2203" y="2248"/>
                  </a:cubicBezTo>
                  <a:cubicBezTo>
                    <a:pt x="2597" y="2637"/>
                    <a:pt x="2718" y="2736"/>
                    <a:pt x="2734" y="2736"/>
                  </a:cubicBezTo>
                  <a:cubicBezTo>
                    <a:pt x="2735" y="2736"/>
                    <a:pt x="2736" y="2736"/>
                    <a:pt x="2736" y="2736"/>
                  </a:cubicBezTo>
                  <a:cubicBezTo>
                    <a:pt x="2752" y="2719"/>
                    <a:pt x="2646" y="2596"/>
                    <a:pt x="2252" y="2203"/>
                  </a:cubicBezTo>
                  <a:cubicBezTo>
                    <a:pt x="1499" y="1449"/>
                    <a:pt x="21"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2"/>
            <p:cNvSpPr/>
            <p:nvPr/>
          </p:nvSpPr>
          <p:spPr>
            <a:xfrm>
              <a:off x="2441525" y="4151750"/>
              <a:ext cx="65550" cy="65150"/>
            </a:xfrm>
            <a:custGeom>
              <a:avLst/>
              <a:gdLst/>
              <a:ahLst/>
              <a:cxnLst/>
              <a:rect l="l" t="t" r="r" b="b"/>
              <a:pathLst>
                <a:path w="2622" h="2606" extrusionOk="0">
                  <a:moveTo>
                    <a:pt x="5" y="1"/>
                  </a:moveTo>
                  <a:cubicBezTo>
                    <a:pt x="5" y="1"/>
                    <a:pt x="5" y="1"/>
                    <a:pt x="5" y="1"/>
                  </a:cubicBezTo>
                  <a:cubicBezTo>
                    <a:pt x="1" y="9"/>
                    <a:pt x="1375" y="1411"/>
                    <a:pt x="2092" y="2129"/>
                  </a:cubicBezTo>
                  <a:cubicBezTo>
                    <a:pt x="2467" y="2507"/>
                    <a:pt x="2583" y="2605"/>
                    <a:pt x="2606" y="2605"/>
                  </a:cubicBezTo>
                  <a:cubicBezTo>
                    <a:pt x="2607" y="2605"/>
                    <a:pt x="2608" y="2605"/>
                    <a:pt x="2609" y="2604"/>
                  </a:cubicBezTo>
                  <a:cubicBezTo>
                    <a:pt x="2621" y="2596"/>
                    <a:pt x="2519" y="2473"/>
                    <a:pt x="2133" y="2088"/>
                  </a:cubicBezTo>
                  <a:cubicBezTo>
                    <a:pt x="1417" y="137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2"/>
            <p:cNvSpPr/>
            <p:nvPr/>
          </p:nvSpPr>
          <p:spPr>
            <a:xfrm>
              <a:off x="2444600" y="4154725"/>
              <a:ext cx="62475" cy="62075"/>
            </a:xfrm>
            <a:custGeom>
              <a:avLst/>
              <a:gdLst/>
              <a:ahLst/>
              <a:cxnLst/>
              <a:rect l="l" t="t" r="r" b="b"/>
              <a:pathLst>
                <a:path w="2499" h="2483" extrusionOk="0">
                  <a:moveTo>
                    <a:pt x="5" y="0"/>
                  </a:moveTo>
                  <a:cubicBezTo>
                    <a:pt x="5" y="0"/>
                    <a:pt x="5" y="0"/>
                    <a:pt x="5" y="0"/>
                  </a:cubicBezTo>
                  <a:cubicBezTo>
                    <a:pt x="1" y="5"/>
                    <a:pt x="1297" y="1333"/>
                    <a:pt x="1986" y="2022"/>
                  </a:cubicBezTo>
                  <a:cubicBezTo>
                    <a:pt x="2351" y="2388"/>
                    <a:pt x="2464" y="2482"/>
                    <a:pt x="2483" y="2482"/>
                  </a:cubicBezTo>
                  <a:cubicBezTo>
                    <a:pt x="2485" y="2482"/>
                    <a:pt x="2485" y="2482"/>
                    <a:pt x="2486" y="2481"/>
                  </a:cubicBezTo>
                  <a:cubicBezTo>
                    <a:pt x="2498" y="2473"/>
                    <a:pt x="2404" y="2358"/>
                    <a:pt x="2027" y="1981"/>
                  </a:cubicBezTo>
                  <a:cubicBezTo>
                    <a:pt x="1339" y="1293"/>
                    <a:pt x="13"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12"/>
            <p:cNvSpPr/>
            <p:nvPr/>
          </p:nvSpPr>
          <p:spPr>
            <a:xfrm>
              <a:off x="2447575" y="4157800"/>
              <a:ext cx="59275" cy="58875"/>
            </a:xfrm>
            <a:custGeom>
              <a:avLst/>
              <a:gdLst/>
              <a:ahLst/>
              <a:cxnLst/>
              <a:rect l="l" t="t" r="r" b="b"/>
              <a:pathLst>
                <a:path w="2371" h="2355" extrusionOk="0">
                  <a:moveTo>
                    <a:pt x="5" y="0"/>
                  </a:moveTo>
                  <a:cubicBezTo>
                    <a:pt x="5" y="0"/>
                    <a:pt x="5" y="0"/>
                    <a:pt x="5" y="0"/>
                  </a:cubicBezTo>
                  <a:cubicBezTo>
                    <a:pt x="1" y="5"/>
                    <a:pt x="1223" y="1255"/>
                    <a:pt x="1875" y="1903"/>
                  </a:cubicBezTo>
                  <a:cubicBezTo>
                    <a:pt x="2240" y="2264"/>
                    <a:pt x="2342" y="2355"/>
                    <a:pt x="2361" y="2355"/>
                  </a:cubicBezTo>
                  <a:cubicBezTo>
                    <a:pt x="2362" y="2355"/>
                    <a:pt x="2362" y="2355"/>
                    <a:pt x="2363" y="2354"/>
                  </a:cubicBezTo>
                  <a:cubicBezTo>
                    <a:pt x="2371" y="2342"/>
                    <a:pt x="2281" y="2235"/>
                    <a:pt x="1912" y="1866"/>
                  </a:cubicBezTo>
                  <a:cubicBezTo>
                    <a:pt x="1261" y="1215"/>
                    <a:pt x="13" y="0"/>
                    <a:pt x="5"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12"/>
            <p:cNvSpPr/>
            <p:nvPr/>
          </p:nvSpPr>
          <p:spPr>
            <a:xfrm>
              <a:off x="2450650" y="4160775"/>
              <a:ext cx="56100" cy="55900"/>
            </a:xfrm>
            <a:custGeom>
              <a:avLst/>
              <a:gdLst/>
              <a:ahLst/>
              <a:cxnLst/>
              <a:rect l="l" t="t" r="r" b="b"/>
              <a:pathLst>
                <a:path w="2244" h="2236" extrusionOk="0">
                  <a:moveTo>
                    <a:pt x="5" y="0"/>
                  </a:moveTo>
                  <a:cubicBezTo>
                    <a:pt x="5" y="0"/>
                    <a:pt x="5" y="0"/>
                    <a:pt x="5" y="0"/>
                  </a:cubicBezTo>
                  <a:cubicBezTo>
                    <a:pt x="1" y="9"/>
                    <a:pt x="1149" y="1177"/>
                    <a:pt x="1756" y="1801"/>
                  </a:cubicBezTo>
                  <a:cubicBezTo>
                    <a:pt x="2115" y="2152"/>
                    <a:pt x="2214" y="2236"/>
                    <a:pt x="2233" y="2236"/>
                  </a:cubicBezTo>
                  <a:cubicBezTo>
                    <a:pt x="2234" y="2236"/>
                    <a:pt x="2235" y="2236"/>
                    <a:pt x="2236" y="2235"/>
                  </a:cubicBezTo>
                  <a:cubicBezTo>
                    <a:pt x="2244" y="2223"/>
                    <a:pt x="2158" y="2116"/>
                    <a:pt x="1797" y="1760"/>
                  </a:cubicBezTo>
                  <a:cubicBezTo>
                    <a:pt x="1183" y="1146"/>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12"/>
            <p:cNvSpPr/>
            <p:nvPr/>
          </p:nvSpPr>
          <p:spPr>
            <a:xfrm>
              <a:off x="2453525" y="4163850"/>
              <a:ext cx="53325" cy="52825"/>
            </a:xfrm>
            <a:custGeom>
              <a:avLst/>
              <a:gdLst/>
              <a:ahLst/>
              <a:cxnLst/>
              <a:rect l="l" t="t" r="r" b="b"/>
              <a:pathLst>
                <a:path w="2133" h="2113" extrusionOk="0">
                  <a:moveTo>
                    <a:pt x="13" y="0"/>
                  </a:moveTo>
                  <a:cubicBezTo>
                    <a:pt x="13" y="0"/>
                    <a:pt x="13" y="0"/>
                    <a:pt x="13" y="0"/>
                  </a:cubicBezTo>
                  <a:cubicBezTo>
                    <a:pt x="1" y="5"/>
                    <a:pt x="1075" y="1103"/>
                    <a:pt x="1661" y="1686"/>
                  </a:cubicBezTo>
                  <a:cubicBezTo>
                    <a:pt x="2004" y="2033"/>
                    <a:pt x="2103" y="2113"/>
                    <a:pt x="2122" y="2113"/>
                  </a:cubicBezTo>
                  <a:cubicBezTo>
                    <a:pt x="2123" y="2113"/>
                    <a:pt x="2124" y="2113"/>
                    <a:pt x="2125" y="2112"/>
                  </a:cubicBezTo>
                  <a:cubicBezTo>
                    <a:pt x="2133" y="2100"/>
                    <a:pt x="2051" y="2006"/>
                    <a:pt x="1698" y="1649"/>
                  </a:cubicBezTo>
                  <a:cubicBezTo>
                    <a:pt x="1117" y="106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12"/>
            <p:cNvSpPr/>
            <p:nvPr/>
          </p:nvSpPr>
          <p:spPr>
            <a:xfrm>
              <a:off x="2456600" y="4166925"/>
              <a:ext cx="50050" cy="49650"/>
            </a:xfrm>
            <a:custGeom>
              <a:avLst/>
              <a:gdLst/>
              <a:ahLst/>
              <a:cxnLst/>
              <a:rect l="l" t="t" r="r" b="b"/>
              <a:pathLst>
                <a:path w="2002" h="1986" extrusionOk="0">
                  <a:moveTo>
                    <a:pt x="9" y="0"/>
                  </a:moveTo>
                  <a:cubicBezTo>
                    <a:pt x="9" y="0"/>
                    <a:pt x="9" y="0"/>
                    <a:pt x="9" y="0"/>
                  </a:cubicBezTo>
                  <a:cubicBezTo>
                    <a:pt x="1" y="5"/>
                    <a:pt x="997" y="1026"/>
                    <a:pt x="1547" y="1575"/>
                  </a:cubicBezTo>
                  <a:cubicBezTo>
                    <a:pt x="1878" y="1906"/>
                    <a:pt x="1972" y="1986"/>
                    <a:pt x="1988" y="1986"/>
                  </a:cubicBezTo>
                  <a:cubicBezTo>
                    <a:pt x="1988" y="1986"/>
                    <a:pt x="1989" y="1985"/>
                    <a:pt x="1989" y="1985"/>
                  </a:cubicBezTo>
                  <a:cubicBezTo>
                    <a:pt x="2002" y="1973"/>
                    <a:pt x="1924" y="1883"/>
                    <a:pt x="1579" y="1538"/>
                  </a:cubicBezTo>
                  <a:cubicBezTo>
                    <a:pt x="1035" y="990"/>
                    <a:pt x="17" y="0"/>
                    <a:pt x="9"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2"/>
            <p:cNvSpPr/>
            <p:nvPr/>
          </p:nvSpPr>
          <p:spPr>
            <a:xfrm>
              <a:off x="2459575" y="4169900"/>
              <a:ext cx="47075" cy="46675"/>
            </a:xfrm>
            <a:custGeom>
              <a:avLst/>
              <a:gdLst/>
              <a:ahLst/>
              <a:cxnLst/>
              <a:rect l="l" t="t" r="r" b="b"/>
              <a:pathLst>
                <a:path w="1883" h="1867" extrusionOk="0">
                  <a:moveTo>
                    <a:pt x="13" y="0"/>
                  </a:moveTo>
                  <a:cubicBezTo>
                    <a:pt x="13" y="0"/>
                    <a:pt x="13" y="0"/>
                    <a:pt x="13" y="0"/>
                  </a:cubicBezTo>
                  <a:cubicBezTo>
                    <a:pt x="1" y="4"/>
                    <a:pt x="923" y="948"/>
                    <a:pt x="1436" y="1464"/>
                  </a:cubicBezTo>
                  <a:cubicBezTo>
                    <a:pt x="1762" y="1791"/>
                    <a:pt x="1853" y="1867"/>
                    <a:pt x="1869" y="1867"/>
                  </a:cubicBezTo>
                  <a:cubicBezTo>
                    <a:pt x="1869" y="1867"/>
                    <a:pt x="1870" y="1867"/>
                    <a:pt x="1870" y="1866"/>
                  </a:cubicBezTo>
                  <a:cubicBezTo>
                    <a:pt x="1883" y="1854"/>
                    <a:pt x="1805" y="1764"/>
                    <a:pt x="1473" y="1427"/>
                  </a:cubicBezTo>
                  <a:cubicBezTo>
                    <a:pt x="962" y="913"/>
                    <a:pt x="25" y="0"/>
                    <a:pt x="13"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12"/>
            <p:cNvSpPr/>
            <p:nvPr/>
          </p:nvSpPr>
          <p:spPr>
            <a:xfrm>
              <a:off x="2462650" y="4172975"/>
              <a:ext cx="43900" cy="43425"/>
            </a:xfrm>
            <a:custGeom>
              <a:avLst/>
              <a:gdLst/>
              <a:ahLst/>
              <a:cxnLst/>
              <a:rect l="l" t="t" r="r" b="b"/>
              <a:pathLst>
                <a:path w="1756" h="1737" extrusionOk="0">
                  <a:moveTo>
                    <a:pt x="5" y="0"/>
                  </a:moveTo>
                  <a:cubicBezTo>
                    <a:pt x="5" y="0"/>
                    <a:pt x="5" y="0"/>
                    <a:pt x="5" y="0"/>
                  </a:cubicBezTo>
                  <a:cubicBezTo>
                    <a:pt x="1" y="4"/>
                    <a:pt x="845" y="870"/>
                    <a:pt x="1329" y="1345"/>
                  </a:cubicBezTo>
                  <a:cubicBezTo>
                    <a:pt x="1637" y="1657"/>
                    <a:pt x="1730" y="1736"/>
                    <a:pt x="1745" y="1736"/>
                  </a:cubicBezTo>
                  <a:cubicBezTo>
                    <a:pt x="1746" y="1736"/>
                    <a:pt x="1747" y="1736"/>
                    <a:pt x="1747" y="1735"/>
                  </a:cubicBezTo>
                  <a:cubicBezTo>
                    <a:pt x="1756" y="1727"/>
                    <a:pt x="1686" y="1645"/>
                    <a:pt x="1358" y="1317"/>
                  </a:cubicBezTo>
                  <a:cubicBezTo>
                    <a:pt x="880" y="843"/>
                    <a:pt x="17"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12"/>
            <p:cNvSpPr/>
            <p:nvPr/>
          </p:nvSpPr>
          <p:spPr>
            <a:xfrm>
              <a:off x="2465725" y="4175850"/>
              <a:ext cx="40825" cy="40450"/>
            </a:xfrm>
            <a:custGeom>
              <a:avLst/>
              <a:gdLst/>
              <a:ahLst/>
              <a:cxnLst/>
              <a:rect l="l" t="t" r="r" b="b"/>
              <a:pathLst>
                <a:path w="1633" h="1618" extrusionOk="0">
                  <a:moveTo>
                    <a:pt x="5" y="0"/>
                  </a:moveTo>
                  <a:cubicBezTo>
                    <a:pt x="5" y="0"/>
                    <a:pt x="5" y="0"/>
                    <a:pt x="5" y="0"/>
                  </a:cubicBezTo>
                  <a:cubicBezTo>
                    <a:pt x="1" y="12"/>
                    <a:pt x="772" y="796"/>
                    <a:pt x="1214" y="1243"/>
                  </a:cubicBezTo>
                  <a:cubicBezTo>
                    <a:pt x="1514" y="1542"/>
                    <a:pt x="1600" y="1617"/>
                    <a:pt x="1617" y="1617"/>
                  </a:cubicBezTo>
                  <a:cubicBezTo>
                    <a:pt x="1619" y="1617"/>
                    <a:pt x="1620" y="1617"/>
                    <a:pt x="1620" y="1616"/>
                  </a:cubicBezTo>
                  <a:cubicBezTo>
                    <a:pt x="1633" y="1612"/>
                    <a:pt x="1563" y="1530"/>
                    <a:pt x="1247" y="1210"/>
                  </a:cubicBezTo>
                  <a:cubicBezTo>
                    <a:pt x="801" y="768"/>
                    <a:pt x="17" y="0"/>
                    <a:pt x="5"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12"/>
            <p:cNvSpPr/>
            <p:nvPr/>
          </p:nvSpPr>
          <p:spPr>
            <a:xfrm>
              <a:off x="2468700" y="4178925"/>
              <a:ext cx="37650" cy="37475"/>
            </a:xfrm>
            <a:custGeom>
              <a:avLst/>
              <a:gdLst/>
              <a:ahLst/>
              <a:cxnLst/>
              <a:rect l="l" t="t" r="r" b="b"/>
              <a:pathLst>
                <a:path w="1506" h="1499" extrusionOk="0">
                  <a:moveTo>
                    <a:pt x="9" y="0"/>
                  </a:moveTo>
                  <a:cubicBezTo>
                    <a:pt x="9" y="0"/>
                    <a:pt x="9" y="0"/>
                    <a:pt x="9" y="0"/>
                  </a:cubicBezTo>
                  <a:cubicBezTo>
                    <a:pt x="1" y="8"/>
                    <a:pt x="698" y="718"/>
                    <a:pt x="1108" y="1136"/>
                  </a:cubicBezTo>
                  <a:cubicBezTo>
                    <a:pt x="1398" y="1427"/>
                    <a:pt x="1481" y="1498"/>
                    <a:pt x="1498" y="1498"/>
                  </a:cubicBezTo>
                  <a:cubicBezTo>
                    <a:pt x="1500" y="1498"/>
                    <a:pt x="1501" y="1498"/>
                    <a:pt x="1501" y="1497"/>
                  </a:cubicBezTo>
                  <a:cubicBezTo>
                    <a:pt x="1505" y="1489"/>
                    <a:pt x="1444" y="1411"/>
                    <a:pt x="1136" y="1103"/>
                  </a:cubicBezTo>
                  <a:cubicBezTo>
                    <a:pt x="728" y="690"/>
                    <a:pt x="21"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12"/>
            <p:cNvSpPr/>
            <p:nvPr/>
          </p:nvSpPr>
          <p:spPr>
            <a:xfrm>
              <a:off x="2471775" y="4182000"/>
              <a:ext cx="34575" cy="34300"/>
            </a:xfrm>
            <a:custGeom>
              <a:avLst/>
              <a:gdLst/>
              <a:ahLst/>
              <a:cxnLst/>
              <a:rect l="l" t="t" r="r" b="b"/>
              <a:pathLst>
                <a:path w="1383" h="1372" extrusionOk="0">
                  <a:moveTo>
                    <a:pt x="5" y="0"/>
                  </a:moveTo>
                  <a:cubicBezTo>
                    <a:pt x="5" y="0"/>
                    <a:pt x="5" y="0"/>
                    <a:pt x="5" y="0"/>
                  </a:cubicBezTo>
                  <a:cubicBezTo>
                    <a:pt x="1" y="8"/>
                    <a:pt x="616" y="644"/>
                    <a:pt x="993" y="1021"/>
                  </a:cubicBezTo>
                  <a:cubicBezTo>
                    <a:pt x="1272" y="1300"/>
                    <a:pt x="1350" y="1371"/>
                    <a:pt x="1370" y="1371"/>
                  </a:cubicBezTo>
                  <a:cubicBezTo>
                    <a:pt x="1372" y="1371"/>
                    <a:pt x="1373" y="1371"/>
                    <a:pt x="1374" y="1370"/>
                  </a:cubicBezTo>
                  <a:cubicBezTo>
                    <a:pt x="1382" y="1362"/>
                    <a:pt x="1329" y="1292"/>
                    <a:pt x="1026" y="993"/>
                  </a:cubicBezTo>
                  <a:cubicBezTo>
                    <a:pt x="646" y="612"/>
                    <a:pt x="13"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12"/>
            <p:cNvSpPr/>
            <p:nvPr/>
          </p:nvSpPr>
          <p:spPr>
            <a:xfrm>
              <a:off x="2474750" y="4184975"/>
              <a:ext cx="31500" cy="31200"/>
            </a:xfrm>
            <a:custGeom>
              <a:avLst/>
              <a:gdLst/>
              <a:ahLst/>
              <a:cxnLst/>
              <a:rect l="l" t="t" r="r" b="b"/>
              <a:pathLst>
                <a:path w="1260" h="1248" extrusionOk="0">
                  <a:moveTo>
                    <a:pt x="9" y="0"/>
                  </a:moveTo>
                  <a:cubicBezTo>
                    <a:pt x="9" y="0"/>
                    <a:pt x="9" y="0"/>
                    <a:pt x="9" y="0"/>
                  </a:cubicBezTo>
                  <a:cubicBezTo>
                    <a:pt x="1" y="12"/>
                    <a:pt x="542" y="566"/>
                    <a:pt x="890" y="906"/>
                  </a:cubicBezTo>
                  <a:cubicBezTo>
                    <a:pt x="1163" y="1186"/>
                    <a:pt x="1234" y="1248"/>
                    <a:pt x="1252" y="1248"/>
                  </a:cubicBezTo>
                  <a:cubicBezTo>
                    <a:pt x="1253" y="1248"/>
                    <a:pt x="1254" y="1247"/>
                    <a:pt x="1255" y="1247"/>
                  </a:cubicBezTo>
                  <a:cubicBezTo>
                    <a:pt x="1259" y="1238"/>
                    <a:pt x="1210" y="1173"/>
                    <a:pt x="915" y="882"/>
                  </a:cubicBezTo>
                  <a:cubicBezTo>
                    <a:pt x="576" y="539"/>
                    <a:pt x="17" y="0"/>
                    <a:pt x="9"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2"/>
            <p:cNvSpPr/>
            <p:nvPr/>
          </p:nvSpPr>
          <p:spPr>
            <a:xfrm>
              <a:off x="2477825" y="4188050"/>
              <a:ext cx="28425" cy="28000"/>
            </a:xfrm>
            <a:custGeom>
              <a:avLst/>
              <a:gdLst/>
              <a:ahLst/>
              <a:cxnLst/>
              <a:rect l="l" t="t" r="r" b="b"/>
              <a:pathLst>
                <a:path w="1137" h="1120" extrusionOk="0">
                  <a:moveTo>
                    <a:pt x="5" y="0"/>
                  </a:moveTo>
                  <a:cubicBezTo>
                    <a:pt x="5" y="0"/>
                    <a:pt x="5" y="0"/>
                    <a:pt x="5" y="0"/>
                  </a:cubicBezTo>
                  <a:cubicBezTo>
                    <a:pt x="1" y="4"/>
                    <a:pt x="464" y="488"/>
                    <a:pt x="780" y="796"/>
                  </a:cubicBezTo>
                  <a:cubicBezTo>
                    <a:pt x="1048" y="1068"/>
                    <a:pt x="1115" y="1120"/>
                    <a:pt x="1127" y="1120"/>
                  </a:cubicBezTo>
                  <a:cubicBezTo>
                    <a:pt x="1127" y="1120"/>
                    <a:pt x="1128" y="1120"/>
                    <a:pt x="1128" y="1120"/>
                  </a:cubicBezTo>
                  <a:cubicBezTo>
                    <a:pt x="1136" y="1111"/>
                    <a:pt x="1087" y="1050"/>
                    <a:pt x="804" y="771"/>
                  </a:cubicBezTo>
                  <a:cubicBezTo>
                    <a:pt x="494" y="465"/>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2"/>
            <p:cNvSpPr/>
            <p:nvPr/>
          </p:nvSpPr>
          <p:spPr>
            <a:xfrm>
              <a:off x="2480900" y="4191025"/>
              <a:ext cx="25250" cy="25050"/>
            </a:xfrm>
            <a:custGeom>
              <a:avLst/>
              <a:gdLst/>
              <a:ahLst/>
              <a:cxnLst/>
              <a:rect l="l" t="t" r="r" b="b"/>
              <a:pathLst>
                <a:path w="1010" h="1002" extrusionOk="0">
                  <a:moveTo>
                    <a:pt x="5" y="0"/>
                  </a:moveTo>
                  <a:cubicBezTo>
                    <a:pt x="5" y="0"/>
                    <a:pt x="5" y="0"/>
                    <a:pt x="5" y="0"/>
                  </a:cubicBezTo>
                  <a:cubicBezTo>
                    <a:pt x="1" y="8"/>
                    <a:pt x="390" y="414"/>
                    <a:pt x="665" y="685"/>
                  </a:cubicBezTo>
                  <a:cubicBezTo>
                    <a:pt x="924" y="944"/>
                    <a:pt x="989" y="1001"/>
                    <a:pt x="1003" y="1001"/>
                  </a:cubicBezTo>
                  <a:cubicBezTo>
                    <a:pt x="1004" y="1001"/>
                    <a:pt x="1005" y="1001"/>
                    <a:pt x="1005" y="1001"/>
                  </a:cubicBezTo>
                  <a:cubicBezTo>
                    <a:pt x="1009" y="988"/>
                    <a:pt x="968" y="939"/>
                    <a:pt x="689" y="660"/>
                  </a:cubicBezTo>
                  <a:cubicBezTo>
                    <a:pt x="416" y="387"/>
                    <a:pt x="13" y="0"/>
                    <a:pt x="5"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12"/>
            <p:cNvSpPr/>
            <p:nvPr/>
          </p:nvSpPr>
          <p:spPr>
            <a:xfrm>
              <a:off x="1839775" y="3978500"/>
              <a:ext cx="108175" cy="107775"/>
            </a:xfrm>
            <a:custGeom>
              <a:avLst/>
              <a:gdLst/>
              <a:ahLst/>
              <a:cxnLst/>
              <a:rect l="l" t="t" r="r" b="b"/>
              <a:pathLst>
                <a:path w="4327" h="4311" extrusionOk="0">
                  <a:moveTo>
                    <a:pt x="1" y="1"/>
                  </a:moveTo>
                  <a:cubicBezTo>
                    <a:pt x="1" y="1"/>
                    <a:pt x="2523" y="2617"/>
                    <a:pt x="3708" y="3810"/>
                  </a:cubicBezTo>
                  <a:cubicBezTo>
                    <a:pt x="4080" y="4178"/>
                    <a:pt x="4242" y="4310"/>
                    <a:pt x="4291" y="4310"/>
                  </a:cubicBezTo>
                  <a:cubicBezTo>
                    <a:pt x="4296" y="4310"/>
                    <a:pt x="4300" y="4309"/>
                    <a:pt x="4302" y="4306"/>
                  </a:cubicBezTo>
                  <a:cubicBezTo>
                    <a:pt x="4327" y="4282"/>
                    <a:pt x="4179" y="4089"/>
                    <a:pt x="3802" y="3712"/>
                  </a:cubicBezTo>
                  <a:cubicBezTo>
                    <a:pt x="2613" y="2523"/>
                    <a:pt x="1" y="1"/>
                    <a:pt x="1"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12"/>
            <p:cNvSpPr/>
            <p:nvPr/>
          </p:nvSpPr>
          <p:spPr>
            <a:xfrm>
              <a:off x="1840900" y="3979725"/>
              <a:ext cx="107150" cy="106550"/>
            </a:xfrm>
            <a:custGeom>
              <a:avLst/>
              <a:gdLst/>
              <a:ahLst/>
              <a:cxnLst/>
              <a:rect l="l" t="t" r="r" b="b"/>
              <a:pathLst>
                <a:path w="4286" h="4262" extrusionOk="0">
                  <a:moveTo>
                    <a:pt x="1" y="1"/>
                  </a:moveTo>
                  <a:cubicBezTo>
                    <a:pt x="1" y="1"/>
                    <a:pt x="2498" y="2588"/>
                    <a:pt x="3671" y="3761"/>
                  </a:cubicBezTo>
                  <a:cubicBezTo>
                    <a:pt x="4039" y="4129"/>
                    <a:pt x="4205" y="4261"/>
                    <a:pt x="4251" y="4261"/>
                  </a:cubicBezTo>
                  <a:cubicBezTo>
                    <a:pt x="4256" y="4261"/>
                    <a:pt x="4259" y="4260"/>
                    <a:pt x="4261" y="4257"/>
                  </a:cubicBezTo>
                  <a:cubicBezTo>
                    <a:pt x="4286" y="4233"/>
                    <a:pt x="4138" y="4044"/>
                    <a:pt x="3765" y="3671"/>
                  </a:cubicBezTo>
                  <a:cubicBezTo>
                    <a:pt x="2584" y="2490"/>
                    <a:pt x="1" y="1"/>
                    <a:pt x="1"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2"/>
            <p:cNvSpPr/>
            <p:nvPr/>
          </p:nvSpPr>
          <p:spPr>
            <a:xfrm>
              <a:off x="1842050" y="3980975"/>
              <a:ext cx="105900" cy="105175"/>
            </a:xfrm>
            <a:custGeom>
              <a:avLst/>
              <a:gdLst/>
              <a:ahLst/>
              <a:cxnLst/>
              <a:rect l="l" t="t" r="r" b="b"/>
              <a:pathLst>
                <a:path w="4236" h="4207" extrusionOk="0">
                  <a:moveTo>
                    <a:pt x="0" y="0"/>
                  </a:moveTo>
                  <a:lnTo>
                    <a:pt x="0" y="0"/>
                  </a:lnTo>
                  <a:cubicBezTo>
                    <a:pt x="1" y="1"/>
                    <a:pt x="2469" y="2555"/>
                    <a:pt x="3629" y="3711"/>
                  </a:cubicBezTo>
                  <a:cubicBezTo>
                    <a:pt x="3996" y="4082"/>
                    <a:pt x="4154" y="4206"/>
                    <a:pt x="4201" y="4206"/>
                  </a:cubicBezTo>
                  <a:cubicBezTo>
                    <a:pt x="4205" y="4206"/>
                    <a:pt x="4209" y="4205"/>
                    <a:pt x="4211" y="4203"/>
                  </a:cubicBezTo>
                  <a:cubicBezTo>
                    <a:pt x="4236" y="4183"/>
                    <a:pt x="4088" y="3994"/>
                    <a:pt x="3719" y="3625"/>
                  </a:cubicBezTo>
                  <a:cubicBezTo>
                    <a:pt x="2559" y="2465"/>
                    <a:pt x="1" y="1"/>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12"/>
            <p:cNvSpPr/>
            <p:nvPr/>
          </p:nvSpPr>
          <p:spPr>
            <a:xfrm>
              <a:off x="1843375" y="3982100"/>
              <a:ext cx="104675" cy="104050"/>
            </a:xfrm>
            <a:custGeom>
              <a:avLst/>
              <a:gdLst/>
              <a:ahLst/>
              <a:cxnLst/>
              <a:rect l="l" t="t" r="r" b="b"/>
              <a:pathLst>
                <a:path w="4187" h="4162" extrusionOk="0">
                  <a:moveTo>
                    <a:pt x="0" y="0"/>
                  </a:moveTo>
                  <a:lnTo>
                    <a:pt x="0" y="0"/>
                  </a:lnTo>
                  <a:cubicBezTo>
                    <a:pt x="1" y="1"/>
                    <a:pt x="2436" y="2522"/>
                    <a:pt x="3588" y="3670"/>
                  </a:cubicBezTo>
                  <a:cubicBezTo>
                    <a:pt x="3948" y="4037"/>
                    <a:pt x="4109" y="4161"/>
                    <a:pt x="4153" y="4161"/>
                  </a:cubicBezTo>
                  <a:cubicBezTo>
                    <a:pt x="4157" y="4161"/>
                    <a:pt x="4160" y="4160"/>
                    <a:pt x="4162" y="4158"/>
                  </a:cubicBezTo>
                  <a:cubicBezTo>
                    <a:pt x="4187" y="4134"/>
                    <a:pt x="4039" y="3949"/>
                    <a:pt x="3674" y="3584"/>
                  </a:cubicBezTo>
                  <a:cubicBezTo>
                    <a:pt x="2526" y="2436"/>
                    <a:pt x="1" y="1"/>
                    <a:pt x="0"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2"/>
            <p:cNvSpPr/>
            <p:nvPr/>
          </p:nvSpPr>
          <p:spPr>
            <a:xfrm>
              <a:off x="1844500" y="3983325"/>
              <a:ext cx="103450" cy="102825"/>
            </a:xfrm>
            <a:custGeom>
              <a:avLst/>
              <a:gdLst/>
              <a:ahLst/>
              <a:cxnLst/>
              <a:rect l="l" t="t" r="r" b="b"/>
              <a:pathLst>
                <a:path w="4138" h="4113" extrusionOk="0">
                  <a:moveTo>
                    <a:pt x="0" y="0"/>
                  </a:moveTo>
                  <a:cubicBezTo>
                    <a:pt x="1" y="1"/>
                    <a:pt x="2403" y="2494"/>
                    <a:pt x="3543" y="3629"/>
                  </a:cubicBezTo>
                  <a:cubicBezTo>
                    <a:pt x="3903" y="3989"/>
                    <a:pt x="4057" y="4112"/>
                    <a:pt x="4103" y="4112"/>
                  </a:cubicBezTo>
                  <a:cubicBezTo>
                    <a:pt x="4107" y="4112"/>
                    <a:pt x="4111" y="4111"/>
                    <a:pt x="4113" y="4109"/>
                  </a:cubicBezTo>
                  <a:cubicBezTo>
                    <a:pt x="4138" y="4085"/>
                    <a:pt x="3994" y="3904"/>
                    <a:pt x="3629" y="3539"/>
                  </a:cubicBezTo>
                  <a:cubicBezTo>
                    <a:pt x="2498" y="2403"/>
                    <a:pt x="1" y="1"/>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2"/>
            <p:cNvSpPr/>
            <p:nvPr/>
          </p:nvSpPr>
          <p:spPr>
            <a:xfrm>
              <a:off x="1845625" y="3984450"/>
              <a:ext cx="102325" cy="101600"/>
            </a:xfrm>
            <a:custGeom>
              <a:avLst/>
              <a:gdLst/>
              <a:ahLst/>
              <a:cxnLst/>
              <a:rect l="l" t="t" r="r" b="b"/>
              <a:pathLst>
                <a:path w="4093" h="4064" extrusionOk="0">
                  <a:moveTo>
                    <a:pt x="1" y="1"/>
                  </a:moveTo>
                  <a:cubicBezTo>
                    <a:pt x="1" y="1"/>
                    <a:pt x="2379" y="2465"/>
                    <a:pt x="3502" y="3580"/>
                  </a:cubicBezTo>
                  <a:cubicBezTo>
                    <a:pt x="3859" y="3937"/>
                    <a:pt x="4013" y="4063"/>
                    <a:pt x="4058" y="4063"/>
                  </a:cubicBezTo>
                  <a:cubicBezTo>
                    <a:pt x="4063" y="4063"/>
                    <a:pt x="4066" y="4062"/>
                    <a:pt x="4068" y="4060"/>
                  </a:cubicBezTo>
                  <a:cubicBezTo>
                    <a:pt x="4093" y="4031"/>
                    <a:pt x="3949" y="3855"/>
                    <a:pt x="3588" y="3494"/>
                  </a:cubicBezTo>
                  <a:cubicBezTo>
                    <a:pt x="2465" y="2379"/>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2"/>
            <p:cNvSpPr/>
            <p:nvPr/>
          </p:nvSpPr>
          <p:spPr>
            <a:xfrm>
              <a:off x="1846850" y="3985575"/>
              <a:ext cx="101000" cy="100475"/>
            </a:xfrm>
            <a:custGeom>
              <a:avLst/>
              <a:gdLst/>
              <a:ahLst/>
              <a:cxnLst/>
              <a:rect l="l" t="t" r="r" b="b"/>
              <a:pathLst>
                <a:path w="4040" h="4019" extrusionOk="0">
                  <a:moveTo>
                    <a:pt x="1" y="1"/>
                  </a:moveTo>
                  <a:cubicBezTo>
                    <a:pt x="1" y="5"/>
                    <a:pt x="2346" y="2436"/>
                    <a:pt x="3453" y="3543"/>
                  </a:cubicBezTo>
                  <a:cubicBezTo>
                    <a:pt x="3805" y="3895"/>
                    <a:pt x="3959" y="4018"/>
                    <a:pt x="4002" y="4018"/>
                  </a:cubicBezTo>
                  <a:cubicBezTo>
                    <a:pt x="4006" y="4018"/>
                    <a:pt x="4009" y="4017"/>
                    <a:pt x="4011" y="4015"/>
                  </a:cubicBezTo>
                  <a:cubicBezTo>
                    <a:pt x="4040" y="3990"/>
                    <a:pt x="3896" y="3810"/>
                    <a:pt x="3539" y="3457"/>
                  </a:cubicBezTo>
                  <a:cubicBezTo>
                    <a:pt x="2432" y="2350"/>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2"/>
            <p:cNvSpPr/>
            <p:nvPr/>
          </p:nvSpPr>
          <p:spPr>
            <a:xfrm>
              <a:off x="1847975" y="3986900"/>
              <a:ext cx="99975" cy="99250"/>
            </a:xfrm>
            <a:custGeom>
              <a:avLst/>
              <a:gdLst/>
              <a:ahLst/>
              <a:cxnLst/>
              <a:rect l="l" t="t" r="r" b="b"/>
              <a:pathLst>
                <a:path w="3999" h="3970" extrusionOk="0">
                  <a:moveTo>
                    <a:pt x="5" y="1"/>
                  </a:moveTo>
                  <a:cubicBezTo>
                    <a:pt x="1" y="1"/>
                    <a:pt x="2322" y="2404"/>
                    <a:pt x="3421" y="3499"/>
                  </a:cubicBezTo>
                  <a:cubicBezTo>
                    <a:pt x="3768" y="3850"/>
                    <a:pt x="3918" y="3969"/>
                    <a:pt x="3964" y="3969"/>
                  </a:cubicBezTo>
                  <a:cubicBezTo>
                    <a:pt x="3968" y="3969"/>
                    <a:pt x="3972" y="3968"/>
                    <a:pt x="3974" y="3966"/>
                  </a:cubicBezTo>
                  <a:cubicBezTo>
                    <a:pt x="3999" y="3942"/>
                    <a:pt x="3859" y="3765"/>
                    <a:pt x="3507" y="3413"/>
                  </a:cubicBezTo>
                  <a:cubicBezTo>
                    <a:pt x="2408" y="2314"/>
                    <a:pt x="5" y="1"/>
                    <a:pt x="5"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2"/>
            <p:cNvSpPr/>
            <p:nvPr/>
          </p:nvSpPr>
          <p:spPr>
            <a:xfrm>
              <a:off x="1849225" y="3988050"/>
              <a:ext cx="98625" cy="98000"/>
            </a:xfrm>
            <a:custGeom>
              <a:avLst/>
              <a:gdLst/>
              <a:ahLst/>
              <a:cxnLst/>
              <a:rect l="l" t="t" r="r" b="b"/>
              <a:pathLst>
                <a:path w="3945" h="3920" extrusionOk="0">
                  <a:moveTo>
                    <a:pt x="0" y="0"/>
                  </a:moveTo>
                  <a:lnTo>
                    <a:pt x="0" y="0"/>
                  </a:lnTo>
                  <a:cubicBezTo>
                    <a:pt x="1" y="1"/>
                    <a:pt x="2288" y="2374"/>
                    <a:pt x="3371" y="3453"/>
                  </a:cubicBezTo>
                  <a:cubicBezTo>
                    <a:pt x="3714" y="3800"/>
                    <a:pt x="3864" y="3919"/>
                    <a:pt x="3907" y="3919"/>
                  </a:cubicBezTo>
                  <a:cubicBezTo>
                    <a:pt x="3911" y="3919"/>
                    <a:pt x="3914" y="3918"/>
                    <a:pt x="3916" y="3916"/>
                  </a:cubicBezTo>
                  <a:cubicBezTo>
                    <a:pt x="3945" y="3887"/>
                    <a:pt x="3805" y="3715"/>
                    <a:pt x="3457" y="3367"/>
                  </a:cubicBezTo>
                  <a:cubicBezTo>
                    <a:pt x="2374" y="2284"/>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2"/>
            <p:cNvSpPr/>
            <p:nvPr/>
          </p:nvSpPr>
          <p:spPr>
            <a:xfrm>
              <a:off x="1850450" y="3989175"/>
              <a:ext cx="97400" cy="96875"/>
            </a:xfrm>
            <a:custGeom>
              <a:avLst/>
              <a:gdLst/>
              <a:ahLst/>
              <a:cxnLst/>
              <a:rect l="l" t="t" r="r" b="b"/>
              <a:pathLst>
                <a:path w="3896" h="3875" extrusionOk="0">
                  <a:moveTo>
                    <a:pt x="0" y="0"/>
                  </a:moveTo>
                  <a:cubicBezTo>
                    <a:pt x="1" y="1"/>
                    <a:pt x="2260" y="2342"/>
                    <a:pt x="3326" y="3416"/>
                  </a:cubicBezTo>
                  <a:cubicBezTo>
                    <a:pt x="3665" y="3756"/>
                    <a:pt x="3815" y="3874"/>
                    <a:pt x="3857" y="3874"/>
                  </a:cubicBezTo>
                  <a:cubicBezTo>
                    <a:pt x="3862" y="3874"/>
                    <a:pt x="3865" y="3873"/>
                    <a:pt x="3867" y="3871"/>
                  </a:cubicBezTo>
                  <a:cubicBezTo>
                    <a:pt x="3896" y="3846"/>
                    <a:pt x="3756" y="3670"/>
                    <a:pt x="3412" y="3326"/>
                  </a:cubicBezTo>
                  <a:cubicBezTo>
                    <a:pt x="2342" y="2260"/>
                    <a:pt x="1"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2"/>
            <p:cNvSpPr/>
            <p:nvPr/>
          </p:nvSpPr>
          <p:spPr>
            <a:xfrm>
              <a:off x="1851575" y="3990300"/>
              <a:ext cx="96075" cy="95750"/>
            </a:xfrm>
            <a:custGeom>
              <a:avLst/>
              <a:gdLst/>
              <a:ahLst/>
              <a:cxnLst/>
              <a:rect l="l" t="t" r="r" b="b"/>
              <a:pathLst>
                <a:path w="3843" h="3830" extrusionOk="0">
                  <a:moveTo>
                    <a:pt x="0" y="0"/>
                  </a:moveTo>
                  <a:cubicBezTo>
                    <a:pt x="0" y="8"/>
                    <a:pt x="2227" y="2317"/>
                    <a:pt x="3281" y="3375"/>
                  </a:cubicBezTo>
                  <a:cubicBezTo>
                    <a:pt x="3620" y="3711"/>
                    <a:pt x="3766" y="3829"/>
                    <a:pt x="3808" y="3829"/>
                  </a:cubicBezTo>
                  <a:cubicBezTo>
                    <a:pt x="3813" y="3829"/>
                    <a:pt x="3816" y="3828"/>
                    <a:pt x="3818" y="3826"/>
                  </a:cubicBezTo>
                  <a:cubicBezTo>
                    <a:pt x="3843" y="3801"/>
                    <a:pt x="3711" y="3629"/>
                    <a:pt x="3367" y="3289"/>
                  </a:cubicBezTo>
                  <a:cubicBezTo>
                    <a:pt x="2309" y="2231"/>
                    <a:pt x="1" y="0"/>
                    <a:pt x="0"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2"/>
            <p:cNvSpPr/>
            <p:nvPr/>
          </p:nvSpPr>
          <p:spPr>
            <a:xfrm>
              <a:off x="1852700" y="3991625"/>
              <a:ext cx="94950" cy="94400"/>
            </a:xfrm>
            <a:custGeom>
              <a:avLst/>
              <a:gdLst/>
              <a:ahLst/>
              <a:cxnLst/>
              <a:rect l="l" t="t" r="r" b="b"/>
              <a:pathLst>
                <a:path w="3798" h="3776" extrusionOk="0">
                  <a:moveTo>
                    <a:pt x="0" y="1"/>
                  </a:moveTo>
                  <a:cubicBezTo>
                    <a:pt x="1" y="1"/>
                    <a:pt x="2207" y="2281"/>
                    <a:pt x="3240" y="3326"/>
                  </a:cubicBezTo>
                  <a:cubicBezTo>
                    <a:pt x="3580" y="3662"/>
                    <a:pt x="3728" y="3776"/>
                    <a:pt x="3766" y="3776"/>
                  </a:cubicBezTo>
                  <a:cubicBezTo>
                    <a:pt x="3769" y="3776"/>
                    <a:pt x="3771" y="3775"/>
                    <a:pt x="3773" y="3773"/>
                  </a:cubicBezTo>
                  <a:cubicBezTo>
                    <a:pt x="3798" y="3748"/>
                    <a:pt x="3666" y="3576"/>
                    <a:pt x="3326" y="3240"/>
                  </a:cubicBezTo>
                  <a:cubicBezTo>
                    <a:pt x="2280" y="2199"/>
                    <a:pt x="1" y="1"/>
                    <a:pt x="0" y="1"/>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2"/>
            <p:cNvSpPr/>
            <p:nvPr/>
          </p:nvSpPr>
          <p:spPr>
            <a:xfrm>
              <a:off x="1854025" y="3992750"/>
              <a:ext cx="93625" cy="93075"/>
            </a:xfrm>
            <a:custGeom>
              <a:avLst/>
              <a:gdLst/>
              <a:ahLst/>
              <a:cxnLst/>
              <a:rect l="l" t="t" r="r" b="b"/>
              <a:pathLst>
                <a:path w="3745" h="3723" extrusionOk="0">
                  <a:moveTo>
                    <a:pt x="1" y="1"/>
                  </a:moveTo>
                  <a:cubicBezTo>
                    <a:pt x="1" y="1"/>
                    <a:pt x="2166" y="2252"/>
                    <a:pt x="3199" y="3281"/>
                  </a:cubicBezTo>
                  <a:cubicBezTo>
                    <a:pt x="3530" y="3615"/>
                    <a:pt x="3674" y="3722"/>
                    <a:pt x="3712" y="3722"/>
                  </a:cubicBezTo>
                  <a:cubicBezTo>
                    <a:pt x="3716" y="3722"/>
                    <a:pt x="3718" y="3722"/>
                    <a:pt x="3720" y="3720"/>
                  </a:cubicBezTo>
                  <a:cubicBezTo>
                    <a:pt x="3745" y="3703"/>
                    <a:pt x="3613" y="3531"/>
                    <a:pt x="3281" y="3199"/>
                  </a:cubicBezTo>
                  <a:cubicBezTo>
                    <a:pt x="2256" y="2174"/>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2"/>
            <p:cNvSpPr/>
            <p:nvPr/>
          </p:nvSpPr>
          <p:spPr>
            <a:xfrm>
              <a:off x="1855150" y="3993875"/>
              <a:ext cx="92500" cy="91950"/>
            </a:xfrm>
            <a:custGeom>
              <a:avLst/>
              <a:gdLst/>
              <a:ahLst/>
              <a:cxnLst/>
              <a:rect l="l" t="t" r="r" b="b"/>
              <a:pathLst>
                <a:path w="3700" h="3678" extrusionOk="0">
                  <a:moveTo>
                    <a:pt x="1" y="1"/>
                  </a:moveTo>
                  <a:lnTo>
                    <a:pt x="1" y="1"/>
                  </a:lnTo>
                  <a:cubicBezTo>
                    <a:pt x="1" y="1"/>
                    <a:pt x="2141" y="2227"/>
                    <a:pt x="3158" y="3240"/>
                  </a:cubicBezTo>
                  <a:cubicBezTo>
                    <a:pt x="3485" y="3571"/>
                    <a:pt x="3629" y="3677"/>
                    <a:pt x="3667" y="3677"/>
                  </a:cubicBezTo>
                  <a:cubicBezTo>
                    <a:pt x="3671" y="3677"/>
                    <a:pt x="3673" y="3677"/>
                    <a:pt x="3675" y="3675"/>
                  </a:cubicBezTo>
                  <a:cubicBezTo>
                    <a:pt x="3700" y="3654"/>
                    <a:pt x="3572" y="3490"/>
                    <a:pt x="3240" y="3158"/>
                  </a:cubicBezTo>
                  <a:cubicBezTo>
                    <a:pt x="2223" y="2145"/>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12"/>
            <p:cNvSpPr/>
            <p:nvPr/>
          </p:nvSpPr>
          <p:spPr>
            <a:xfrm>
              <a:off x="1856275" y="3995100"/>
              <a:ext cx="91275" cy="90825"/>
            </a:xfrm>
            <a:custGeom>
              <a:avLst/>
              <a:gdLst/>
              <a:ahLst/>
              <a:cxnLst/>
              <a:rect l="l" t="t" r="r" b="b"/>
              <a:pathLst>
                <a:path w="3651" h="3633" extrusionOk="0">
                  <a:moveTo>
                    <a:pt x="1" y="1"/>
                  </a:moveTo>
                  <a:cubicBezTo>
                    <a:pt x="1" y="2"/>
                    <a:pt x="2113" y="2195"/>
                    <a:pt x="3117" y="3191"/>
                  </a:cubicBezTo>
                  <a:cubicBezTo>
                    <a:pt x="3441" y="3522"/>
                    <a:pt x="3585" y="3632"/>
                    <a:pt x="3622" y="3632"/>
                  </a:cubicBezTo>
                  <a:cubicBezTo>
                    <a:pt x="3626" y="3632"/>
                    <a:pt x="3628" y="3632"/>
                    <a:pt x="3630" y="3630"/>
                  </a:cubicBezTo>
                  <a:cubicBezTo>
                    <a:pt x="3650" y="3609"/>
                    <a:pt x="3523" y="3445"/>
                    <a:pt x="3195" y="3117"/>
                  </a:cubicBezTo>
                  <a:cubicBezTo>
                    <a:pt x="2195" y="2109"/>
                    <a:pt x="2" y="1"/>
                    <a:pt x="1"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2"/>
            <p:cNvSpPr/>
            <p:nvPr/>
          </p:nvSpPr>
          <p:spPr>
            <a:xfrm>
              <a:off x="1857425" y="3996350"/>
              <a:ext cx="90125" cy="89575"/>
            </a:xfrm>
            <a:custGeom>
              <a:avLst/>
              <a:gdLst/>
              <a:ahLst/>
              <a:cxnLst/>
              <a:rect l="l" t="t" r="r" b="b"/>
              <a:pathLst>
                <a:path w="3605" h="3583" extrusionOk="0">
                  <a:moveTo>
                    <a:pt x="0" y="0"/>
                  </a:moveTo>
                  <a:lnTo>
                    <a:pt x="0" y="0"/>
                  </a:lnTo>
                  <a:cubicBezTo>
                    <a:pt x="1" y="1"/>
                    <a:pt x="2087" y="2157"/>
                    <a:pt x="3075" y="3149"/>
                  </a:cubicBezTo>
                  <a:cubicBezTo>
                    <a:pt x="3403" y="3473"/>
                    <a:pt x="3540" y="3582"/>
                    <a:pt x="3577" y="3582"/>
                  </a:cubicBezTo>
                  <a:cubicBezTo>
                    <a:pt x="3580" y="3582"/>
                    <a:pt x="3582" y="3582"/>
                    <a:pt x="3584" y="3580"/>
                  </a:cubicBezTo>
                  <a:cubicBezTo>
                    <a:pt x="3604" y="3559"/>
                    <a:pt x="3481" y="3400"/>
                    <a:pt x="3153" y="3071"/>
                  </a:cubicBezTo>
                  <a:cubicBezTo>
                    <a:pt x="2165" y="2083"/>
                    <a:pt x="1" y="1"/>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2"/>
            <p:cNvSpPr/>
            <p:nvPr/>
          </p:nvSpPr>
          <p:spPr>
            <a:xfrm>
              <a:off x="1858550" y="3997475"/>
              <a:ext cx="89000" cy="88450"/>
            </a:xfrm>
            <a:custGeom>
              <a:avLst/>
              <a:gdLst/>
              <a:ahLst/>
              <a:cxnLst/>
              <a:rect l="l" t="t" r="r" b="b"/>
              <a:pathLst>
                <a:path w="3560" h="3538" extrusionOk="0">
                  <a:moveTo>
                    <a:pt x="8" y="0"/>
                  </a:moveTo>
                  <a:lnTo>
                    <a:pt x="8" y="0"/>
                  </a:lnTo>
                  <a:cubicBezTo>
                    <a:pt x="0" y="0"/>
                    <a:pt x="2059" y="2133"/>
                    <a:pt x="3039" y="3108"/>
                  </a:cubicBezTo>
                  <a:cubicBezTo>
                    <a:pt x="3358" y="3428"/>
                    <a:pt x="3495" y="3538"/>
                    <a:pt x="3532" y="3538"/>
                  </a:cubicBezTo>
                  <a:cubicBezTo>
                    <a:pt x="3535" y="3538"/>
                    <a:pt x="3537" y="3537"/>
                    <a:pt x="3539" y="3535"/>
                  </a:cubicBezTo>
                  <a:cubicBezTo>
                    <a:pt x="3559" y="3514"/>
                    <a:pt x="3436" y="3355"/>
                    <a:pt x="3112" y="3031"/>
                  </a:cubicBezTo>
                  <a:cubicBezTo>
                    <a:pt x="2141" y="2059"/>
                    <a:pt x="8" y="0"/>
                    <a:pt x="8"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2"/>
            <p:cNvSpPr/>
            <p:nvPr/>
          </p:nvSpPr>
          <p:spPr>
            <a:xfrm>
              <a:off x="1859875" y="3998700"/>
              <a:ext cx="87675" cy="87225"/>
            </a:xfrm>
            <a:custGeom>
              <a:avLst/>
              <a:gdLst/>
              <a:ahLst/>
              <a:cxnLst/>
              <a:rect l="l" t="t" r="r" b="b"/>
              <a:pathLst>
                <a:path w="3507" h="3489" extrusionOk="0">
                  <a:moveTo>
                    <a:pt x="0" y="0"/>
                  </a:moveTo>
                  <a:lnTo>
                    <a:pt x="0" y="0"/>
                  </a:lnTo>
                  <a:cubicBezTo>
                    <a:pt x="1" y="1"/>
                    <a:pt x="2026" y="2100"/>
                    <a:pt x="2990" y="3064"/>
                  </a:cubicBezTo>
                  <a:cubicBezTo>
                    <a:pt x="3305" y="3383"/>
                    <a:pt x="3442" y="3489"/>
                    <a:pt x="3478" y="3489"/>
                  </a:cubicBezTo>
                  <a:cubicBezTo>
                    <a:pt x="3482" y="3489"/>
                    <a:pt x="3484" y="3488"/>
                    <a:pt x="3486" y="3486"/>
                  </a:cubicBezTo>
                  <a:cubicBezTo>
                    <a:pt x="3506" y="3465"/>
                    <a:pt x="3383" y="3306"/>
                    <a:pt x="3068" y="2986"/>
                  </a:cubicBezTo>
                  <a:cubicBezTo>
                    <a:pt x="2100" y="2022"/>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12"/>
            <p:cNvSpPr/>
            <p:nvPr/>
          </p:nvSpPr>
          <p:spPr>
            <a:xfrm>
              <a:off x="1861000" y="3999825"/>
              <a:ext cx="86450" cy="85900"/>
            </a:xfrm>
            <a:custGeom>
              <a:avLst/>
              <a:gdLst/>
              <a:ahLst/>
              <a:cxnLst/>
              <a:rect l="l" t="t" r="r" b="b"/>
              <a:pathLst>
                <a:path w="3458" h="3436" extrusionOk="0">
                  <a:moveTo>
                    <a:pt x="1" y="1"/>
                  </a:moveTo>
                  <a:lnTo>
                    <a:pt x="1" y="1"/>
                  </a:lnTo>
                  <a:cubicBezTo>
                    <a:pt x="1" y="1"/>
                    <a:pt x="1998" y="2071"/>
                    <a:pt x="2945" y="3019"/>
                  </a:cubicBezTo>
                  <a:cubicBezTo>
                    <a:pt x="3259" y="3333"/>
                    <a:pt x="3392" y="3435"/>
                    <a:pt x="3429" y="3435"/>
                  </a:cubicBezTo>
                  <a:cubicBezTo>
                    <a:pt x="3432" y="3435"/>
                    <a:pt x="3435" y="3435"/>
                    <a:pt x="3437" y="3433"/>
                  </a:cubicBezTo>
                  <a:cubicBezTo>
                    <a:pt x="3457" y="3412"/>
                    <a:pt x="3338" y="3261"/>
                    <a:pt x="3023" y="2941"/>
                  </a:cubicBezTo>
                  <a:cubicBezTo>
                    <a:pt x="2071" y="1994"/>
                    <a:pt x="1" y="1"/>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12"/>
            <p:cNvSpPr/>
            <p:nvPr/>
          </p:nvSpPr>
          <p:spPr>
            <a:xfrm>
              <a:off x="1862225" y="4000950"/>
              <a:ext cx="85225" cy="84775"/>
            </a:xfrm>
            <a:custGeom>
              <a:avLst/>
              <a:gdLst/>
              <a:ahLst/>
              <a:cxnLst/>
              <a:rect l="l" t="t" r="r" b="b"/>
              <a:pathLst>
                <a:path w="3409" h="3391" extrusionOk="0">
                  <a:moveTo>
                    <a:pt x="1" y="1"/>
                  </a:moveTo>
                  <a:cubicBezTo>
                    <a:pt x="1" y="5"/>
                    <a:pt x="1969" y="2047"/>
                    <a:pt x="2900" y="2978"/>
                  </a:cubicBezTo>
                  <a:cubicBezTo>
                    <a:pt x="3210" y="3288"/>
                    <a:pt x="3343" y="3390"/>
                    <a:pt x="3380" y="3390"/>
                  </a:cubicBezTo>
                  <a:cubicBezTo>
                    <a:pt x="3383" y="3390"/>
                    <a:pt x="3386" y="3390"/>
                    <a:pt x="3388" y="3388"/>
                  </a:cubicBezTo>
                  <a:cubicBezTo>
                    <a:pt x="3408" y="3367"/>
                    <a:pt x="3289" y="3216"/>
                    <a:pt x="2978" y="2900"/>
                  </a:cubicBezTo>
                  <a:cubicBezTo>
                    <a:pt x="2039" y="1965"/>
                    <a:pt x="1" y="1"/>
                    <a:pt x="1" y="1"/>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2"/>
            <p:cNvSpPr/>
            <p:nvPr/>
          </p:nvSpPr>
          <p:spPr>
            <a:xfrm>
              <a:off x="1863350" y="4002300"/>
              <a:ext cx="84000" cy="83625"/>
            </a:xfrm>
            <a:custGeom>
              <a:avLst/>
              <a:gdLst/>
              <a:ahLst/>
              <a:cxnLst/>
              <a:rect l="l" t="t" r="r" b="b"/>
              <a:pathLst>
                <a:path w="3360" h="3345" extrusionOk="0">
                  <a:moveTo>
                    <a:pt x="1" y="0"/>
                  </a:moveTo>
                  <a:lnTo>
                    <a:pt x="1" y="0"/>
                  </a:lnTo>
                  <a:cubicBezTo>
                    <a:pt x="1" y="1"/>
                    <a:pt x="1936" y="2009"/>
                    <a:pt x="2855" y="2936"/>
                  </a:cubicBezTo>
                  <a:cubicBezTo>
                    <a:pt x="3166" y="3240"/>
                    <a:pt x="3296" y="3345"/>
                    <a:pt x="3331" y="3345"/>
                  </a:cubicBezTo>
                  <a:cubicBezTo>
                    <a:pt x="3335" y="3345"/>
                    <a:pt x="3337" y="3344"/>
                    <a:pt x="3339" y="3342"/>
                  </a:cubicBezTo>
                  <a:cubicBezTo>
                    <a:pt x="3359" y="3321"/>
                    <a:pt x="3240" y="3166"/>
                    <a:pt x="2933" y="2858"/>
                  </a:cubicBezTo>
                  <a:cubicBezTo>
                    <a:pt x="2010" y="1936"/>
                    <a:pt x="1"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2"/>
            <p:cNvSpPr/>
            <p:nvPr/>
          </p:nvSpPr>
          <p:spPr>
            <a:xfrm>
              <a:off x="1864500" y="4003425"/>
              <a:ext cx="82950" cy="82300"/>
            </a:xfrm>
            <a:custGeom>
              <a:avLst/>
              <a:gdLst/>
              <a:ahLst/>
              <a:cxnLst/>
              <a:rect l="l" t="t" r="r" b="b"/>
              <a:pathLst>
                <a:path w="3318" h="3292" extrusionOk="0">
                  <a:moveTo>
                    <a:pt x="4" y="0"/>
                  </a:moveTo>
                  <a:lnTo>
                    <a:pt x="4" y="0"/>
                  </a:lnTo>
                  <a:cubicBezTo>
                    <a:pt x="0" y="0"/>
                    <a:pt x="1911" y="1977"/>
                    <a:pt x="2821" y="2891"/>
                  </a:cubicBezTo>
                  <a:cubicBezTo>
                    <a:pt x="3124" y="3190"/>
                    <a:pt x="3253" y="3291"/>
                    <a:pt x="3289" y="3291"/>
                  </a:cubicBezTo>
                  <a:cubicBezTo>
                    <a:pt x="3292" y="3291"/>
                    <a:pt x="3295" y="3291"/>
                    <a:pt x="3297" y="3289"/>
                  </a:cubicBezTo>
                  <a:cubicBezTo>
                    <a:pt x="3317" y="3268"/>
                    <a:pt x="3203" y="3121"/>
                    <a:pt x="2895" y="2813"/>
                  </a:cubicBezTo>
                  <a:cubicBezTo>
                    <a:pt x="1985" y="1907"/>
                    <a:pt x="4" y="0"/>
                    <a:pt x="4"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2"/>
            <p:cNvSpPr/>
            <p:nvPr/>
          </p:nvSpPr>
          <p:spPr>
            <a:xfrm>
              <a:off x="1865825" y="4004550"/>
              <a:ext cx="81525" cy="81075"/>
            </a:xfrm>
            <a:custGeom>
              <a:avLst/>
              <a:gdLst/>
              <a:ahLst/>
              <a:cxnLst/>
              <a:rect l="l" t="t" r="r" b="b"/>
              <a:pathLst>
                <a:path w="3261" h="3243" extrusionOk="0">
                  <a:moveTo>
                    <a:pt x="0" y="0"/>
                  </a:moveTo>
                  <a:cubicBezTo>
                    <a:pt x="1" y="1"/>
                    <a:pt x="1874" y="1952"/>
                    <a:pt x="2772" y="2846"/>
                  </a:cubicBezTo>
                  <a:cubicBezTo>
                    <a:pt x="3067" y="3144"/>
                    <a:pt x="3195" y="3242"/>
                    <a:pt x="3232" y="3242"/>
                  </a:cubicBezTo>
                  <a:cubicBezTo>
                    <a:pt x="3235" y="3242"/>
                    <a:pt x="3238" y="3241"/>
                    <a:pt x="3240" y="3240"/>
                  </a:cubicBezTo>
                  <a:cubicBezTo>
                    <a:pt x="3260" y="3223"/>
                    <a:pt x="3145" y="3076"/>
                    <a:pt x="2842" y="2772"/>
                  </a:cubicBezTo>
                  <a:cubicBezTo>
                    <a:pt x="1952" y="1878"/>
                    <a:pt x="1" y="1"/>
                    <a:pt x="0"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12"/>
            <p:cNvSpPr/>
            <p:nvPr/>
          </p:nvSpPr>
          <p:spPr>
            <a:xfrm>
              <a:off x="1866950" y="4005675"/>
              <a:ext cx="80400" cy="79950"/>
            </a:xfrm>
            <a:custGeom>
              <a:avLst/>
              <a:gdLst/>
              <a:ahLst/>
              <a:cxnLst/>
              <a:rect l="l" t="t" r="r" b="b"/>
              <a:pathLst>
                <a:path w="3216" h="3198" extrusionOk="0">
                  <a:moveTo>
                    <a:pt x="0" y="0"/>
                  </a:moveTo>
                  <a:cubicBezTo>
                    <a:pt x="0" y="9"/>
                    <a:pt x="1850" y="1923"/>
                    <a:pt x="2731" y="2805"/>
                  </a:cubicBezTo>
                  <a:cubicBezTo>
                    <a:pt x="3026" y="3100"/>
                    <a:pt x="3148" y="3197"/>
                    <a:pt x="3186" y="3197"/>
                  </a:cubicBezTo>
                  <a:cubicBezTo>
                    <a:pt x="3190" y="3197"/>
                    <a:pt x="3193" y="3196"/>
                    <a:pt x="3195" y="3195"/>
                  </a:cubicBezTo>
                  <a:cubicBezTo>
                    <a:pt x="3215" y="3174"/>
                    <a:pt x="3100" y="3031"/>
                    <a:pt x="2805" y="2735"/>
                  </a:cubicBezTo>
                  <a:cubicBezTo>
                    <a:pt x="1920" y="1854"/>
                    <a:pt x="1" y="0"/>
                    <a:pt x="0"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2"/>
            <p:cNvSpPr/>
            <p:nvPr/>
          </p:nvSpPr>
          <p:spPr>
            <a:xfrm>
              <a:off x="1868075" y="4007000"/>
              <a:ext cx="79075" cy="78625"/>
            </a:xfrm>
            <a:custGeom>
              <a:avLst/>
              <a:gdLst/>
              <a:ahLst/>
              <a:cxnLst/>
              <a:rect l="l" t="t" r="r" b="b"/>
              <a:pathLst>
                <a:path w="3163" h="3145" extrusionOk="0">
                  <a:moveTo>
                    <a:pt x="1" y="1"/>
                  </a:moveTo>
                  <a:lnTo>
                    <a:pt x="1" y="1"/>
                  </a:lnTo>
                  <a:cubicBezTo>
                    <a:pt x="1" y="1"/>
                    <a:pt x="1821" y="1887"/>
                    <a:pt x="2686" y="2756"/>
                  </a:cubicBezTo>
                  <a:cubicBezTo>
                    <a:pt x="2977" y="3047"/>
                    <a:pt x="3098" y="3144"/>
                    <a:pt x="3134" y="3144"/>
                  </a:cubicBezTo>
                  <a:cubicBezTo>
                    <a:pt x="3137" y="3144"/>
                    <a:pt x="3140" y="3143"/>
                    <a:pt x="3142" y="3142"/>
                  </a:cubicBezTo>
                  <a:cubicBezTo>
                    <a:pt x="3162" y="3121"/>
                    <a:pt x="3055" y="2982"/>
                    <a:pt x="2760" y="2686"/>
                  </a:cubicBezTo>
                  <a:cubicBezTo>
                    <a:pt x="1891" y="1821"/>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12"/>
            <p:cNvSpPr/>
            <p:nvPr/>
          </p:nvSpPr>
          <p:spPr>
            <a:xfrm>
              <a:off x="1869200" y="4008125"/>
              <a:ext cx="78150" cy="77500"/>
            </a:xfrm>
            <a:custGeom>
              <a:avLst/>
              <a:gdLst/>
              <a:ahLst/>
              <a:cxnLst/>
              <a:rect l="l" t="t" r="r" b="b"/>
              <a:pathLst>
                <a:path w="3126" h="3100" extrusionOk="0">
                  <a:moveTo>
                    <a:pt x="9" y="1"/>
                  </a:moveTo>
                  <a:cubicBezTo>
                    <a:pt x="1" y="1"/>
                    <a:pt x="1797" y="1862"/>
                    <a:pt x="2654" y="2715"/>
                  </a:cubicBezTo>
                  <a:cubicBezTo>
                    <a:pt x="2937" y="3002"/>
                    <a:pt x="3061" y="3099"/>
                    <a:pt x="3097" y="3099"/>
                  </a:cubicBezTo>
                  <a:cubicBezTo>
                    <a:pt x="3100" y="3099"/>
                    <a:pt x="3103" y="3099"/>
                    <a:pt x="3105" y="3097"/>
                  </a:cubicBezTo>
                  <a:cubicBezTo>
                    <a:pt x="3125" y="3076"/>
                    <a:pt x="3015" y="2937"/>
                    <a:pt x="2723" y="2646"/>
                  </a:cubicBezTo>
                  <a:cubicBezTo>
                    <a:pt x="1866" y="1789"/>
                    <a:pt x="9" y="1"/>
                    <a:pt x="9"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12"/>
            <p:cNvSpPr/>
            <p:nvPr/>
          </p:nvSpPr>
          <p:spPr>
            <a:xfrm>
              <a:off x="1870525" y="4009250"/>
              <a:ext cx="76625" cy="76375"/>
            </a:xfrm>
            <a:custGeom>
              <a:avLst/>
              <a:gdLst/>
              <a:ahLst/>
              <a:cxnLst/>
              <a:rect l="l" t="t" r="r" b="b"/>
              <a:pathLst>
                <a:path w="3065" h="3055" extrusionOk="0">
                  <a:moveTo>
                    <a:pt x="1" y="1"/>
                  </a:moveTo>
                  <a:cubicBezTo>
                    <a:pt x="1" y="1"/>
                    <a:pt x="1760" y="1834"/>
                    <a:pt x="2605" y="2670"/>
                  </a:cubicBezTo>
                  <a:cubicBezTo>
                    <a:pt x="2888" y="2957"/>
                    <a:pt x="3009" y="3054"/>
                    <a:pt x="3044" y="3054"/>
                  </a:cubicBezTo>
                  <a:cubicBezTo>
                    <a:pt x="3047" y="3054"/>
                    <a:pt x="3050" y="3054"/>
                    <a:pt x="3052" y="3052"/>
                  </a:cubicBezTo>
                  <a:cubicBezTo>
                    <a:pt x="3064" y="3031"/>
                    <a:pt x="2957" y="2892"/>
                    <a:pt x="2670" y="2605"/>
                  </a:cubicBezTo>
                  <a:cubicBezTo>
                    <a:pt x="1830" y="1760"/>
                    <a:pt x="1" y="1"/>
                    <a:pt x="1"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12"/>
            <p:cNvSpPr/>
            <p:nvPr/>
          </p:nvSpPr>
          <p:spPr>
            <a:xfrm>
              <a:off x="1871675" y="4010500"/>
              <a:ext cx="75475" cy="75025"/>
            </a:xfrm>
            <a:custGeom>
              <a:avLst/>
              <a:gdLst/>
              <a:ahLst/>
              <a:cxnLst/>
              <a:rect l="l" t="t" r="r" b="b"/>
              <a:pathLst>
                <a:path w="3019" h="3001" extrusionOk="0">
                  <a:moveTo>
                    <a:pt x="0" y="0"/>
                  </a:moveTo>
                  <a:cubicBezTo>
                    <a:pt x="0" y="4"/>
                    <a:pt x="1730" y="1796"/>
                    <a:pt x="2563" y="2620"/>
                  </a:cubicBezTo>
                  <a:cubicBezTo>
                    <a:pt x="2841" y="2906"/>
                    <a:pt x="2959" y="3000"/>
                    <a:pt x="2996" y="3000"/>
                  </a:cubicBezTo>
                  <a:cubicBezTo>
                    <a:pt x="3000" y="3000"/>
                    <a:pt x="3003" y="2999"/>
                    <a:pt x="3006" y="2998"/>
                  </a:cubicBezTo>
                  <a:cubicBezTo>
                    <a:pt x="3018" y="2977"/>
                    <a:pt x="2916" y="2842"/>
                    <a:pt x="2629" y="2555"/>
                  </a:cubicBezTo>
                  <a:cubicBezTo>
                    <a:pt x="1800" y="1730"/>
                    <a:pt x="0" y="0"/>
                    <a:pt x="0"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12"/>
            <p:cNvSpPr/>
            <p:nvPr/>
          </p:nvSpPr>
          <p:spPr>
            <a:xfrm>
              <a:off x="1872800" y="4011725"/>
              <a:ext cx="74225" cy="73900"/>
            </a:xfrm>
            <a:custGeom>
              <a:avLst/>
              <a:gdLst/>
              <a:ahLst/>
              <a:cxnLst/>
              <a:rect l="l" t="t" r="r" b="b"/>
              <a:pathLst>
                <a:path w="2969" h="2956" extrusionOk="0">
                  <a:moveTo>
                    <a:pt x="0" y="0"/>
                  </a:moveTo>
                  <a:lnTo>
                    <a:pt x="0" y="0"/>
                  </a:lnTo>
                  <a:cubicBezTo>
                    <a:pt x="1" y="1"/>
                    <a:pt x="1702" y="1768"/>
                    <a:pt x="2518" y="2584"/>
                  </a:cubicBezTo>
                  <a:cubicBezTo>
                    <a:pt x="2796" y="2862"/>
                    <a:pt x="2917" y="2956"/>
                    <a:pt x="2946" y="2956"/>
                  </a:cubicBezTo>
                  <a:cubicBezTo>
                    <a:pt x="2949" y="2956"/>
                    <a:pt x="2951" y="2955"/>
                    <a:pt x="2953" y="2953"/>
                  </a:cubicBezTo>
                  <a:cubicBezTo>
                    <a:pt x="2969" y="2932"/>
                    <a:pt x="2866" y="2801"/>
                    <a:pt x="2584" y="2518"/>
                  </a:cubicBezTo>
                  <a:cubicBezTo>
                    <a:pt x="1772" y="1702"/>
                    <a:pt x="1"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2"/>
            <p:cNvSpPr/>
            <p:nvPr/>
          </p:nvSpPr>
          <p:spPr>
            <a:xfrm>
              <a:off x="1873925" y="4012850"/>
              <a:ext cx="73225" cy="72775"/>
            </a:xfrm>
            <a:custGeom>
              <a:avLst/>
              <a:gdLst/>
              <a:ahLst/>
              <a:cxnLst/>
              <a:rect l="l" t="t" r="r" b="b"/>
              <a:pathLst>
                <a:path w="2929" h="2911" extrusionOk="0">
                  <a:moveTo>
                    <a:pt x="8" y="0"/>
                  </a:moveTo>
                  <a:cubicBezTo>
                    <a:pt x="0" y="0"/>
                    <a:pt x="1677" y="1739"/>
                    <a:pt x="2481" y="2543"/>
                  </a:cubicBezTo>
                  <a:cubicBezTo>
                    <a:pt x="2756" y="2817"/>
                    <a:pt x="2869" y="2911"/>
                    <a:pt x="2906" y="2911"/>
                  </a:cubicBezTo>
                  <a:cubicBezTo>
                    <a:pt x="2910" y="2911"/>
                    <a:pt x="2913" y="2910"/>
                    <a:pt x="2916" y="2908"/>
                  </a:cubicBezTo>
                  <a:cubicBezTo>
                    <a:pt x="2928" y="2887"/>
                    <a:pt x="2834" y="2760"/>
                    <a:pt x="2551" y="2477"/>
                  </a:cubicBezTo>
                  <a:cubicBezTo>
                    <a:pt x="1747" y="1673"/>
                    <a:pt x="8" y="0"/>
                    <a:pt x="8"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12"/>
            <p:cNvSpPr/>
            <p:nvPr/>
          </p:nvSpPr>
          <p:spPr>
            <a:xfrm>
              <a:off x="1875150" y="4014075"/>
              <a:ext cx="71875" cy="71450"/>
            </a:xfrm>
            <a:custGeom>
              <a:avLst/>
              <a:gdLst/>
              <a:ahLst/>
              <a:cxnLst/>
              <a:rect l="l" t="t" r="r" b="b"/>
              <a:pathLst>
                <a:path w="2875" h="2858" extrusionOk="0">
                  <a:moveTo>
                    <a:pt x="5" y="1"/>
                  </a:moveTo>
                  <a:lnTo>
                    <a:pt x="5" y="1"/>
                  </a:lnTo>
                  <a:cubicBezTo>
                    <a:pt x="0" y="1"/>
                    <a:pt x="1645" y="1706"/>
                    <a:pt x="2436" y="2494"/>
                  </a:cubicBezTo>
                  <a:cubicBezTo>
                    <a:pt x="2703" y="2765"/>
                    <a:pt x="2816" y="2857"/>
                    <a:pt x="2850" y="2857"/>
                  </a:cubicBezTo>
                  <a:cubicBezTo>
                    <a:pt x="2854" y="2857"/>
                    <a:pt x="2857" y="2856"/>
                    <a:pt x="2859" y="2855"/>
                  </a:cubicBezTo>
                  <a:cubicBezTo>
                    <a:pt x="2875" y="2834"/>
                    <a:pt x="2777" y="2707"/>
                    <a:pt x="2502" y="2428"/>
                  </a:cubicBezTo>
                  <a:cubicBezTo>
                    <a:pt x="1710" y="1641"/>
                    <a:pt x="5" y="1"/>
                    <a:pt x="5"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12"/>
            <p:cNvSpPr/>
            <p:nvPr/>
          </p:nvSpPr>
          <p:spPr>
            <a:xfrm>
              <a:off x="1876375" y="4015200"/>
              <a:ext cx="70650" cy="70325"/>
            </a:xfrm>
            <a:custGeom>
              <a:avLst/>
              <a:gdLst/>
              <a:ahLst/>
              <a:cxnLst/>
              <a:rect l="l" t="t" r="r" b="b"/>
              <a:pathLst>
                <a:path w="2826" h="2813" extrusionOk="0">
                  <a:moveTo>
                    <a:pt x="1" y="1"/>
                  </a:moveTo>
                  <a:cubicBezTo>
                    <a:pt x="1" y="5"/>
                    <a:pt x="1616" y="1682"/>
                    <a:pt x="2391" y="2453"/>
                  </a:cubicBezTo>
                  <a:cubicBezTo>
                    <a:pt x="2658" y="2720"/>
                    <a:pt x="2775" y="2812"/>
                    <a:pt x="2803" y="2812"/>
                  </a:cubicBezTo>
                  <a:cubicBezTo>
                    <a:pt x="2806" y="2812"/>
                    <a:pt x="2808" y="2811"/>
                    <a:pt x="2810" y="2810"/>
                  </a:cubicBezTo>
                  <a:cubicBezTo>
                    <a:pt x="2826" y="2789"/>
                    <a:pt x="2728" y="2662"/>
                    <a:pt x="2457" y="2387"/>
                  </a:cubicBezTo>
                  <a:cubicBezTo>
                    <a:pt x="1678" y="1612"/>
                    <a:pt x="1"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12"/>
            <p:cNvSpPr/>
            <p:nvPr/>
          </p:nvSpPr>
          <p:spPr>
            <a:xfrm>
              <a:off x="1877600" y="4016325"/>
              <a:ext cx="69325" cy="69050"/>
            </a:xfrm>
            <a:custGeom>
              <a:avLst/>
              <a:gdLst/>
              <a:ahLst/>
              <a:cxnLst/>
              <a:rect l="l" t="t" r="r" b="b"/>
              <a:pathLst>
                <a:path w="2773" h="2762" extrusionOk="0">
                  <a:moveTo>
                    <a:pt x="1" y="1"/>
                  </a:moveTo>
                  <a:cubicBezTo>
                    <a:pt x="1" y="5"/>
                    <a:pt x="1584" y="1653"/>
                    <a:pt x="2346" y="2412"/>
                  </a:cubicBezTo>
                  <a:cubicBezTo>
                    <a:pt x="2613" y="2682"/>
                    <a:pt x="2724" y="2762"/>
                    <a:pt x="2752" y="2762"/>
                  </a:cubicBezTo>
                  <a:cubicBezTo>
                    <a:pt x="2754" y="2762"/>
                    <a:pt x="2755" y="2761"/>
                    <a:pt x="2756" y="2760"/>
                  </a:cubicBezTo>
                  <a:cubicBezTo>
                    <a:pt x="2773" y="2744"/>
                    <a:pt x="2679" y="2621"/>
                    <a:pt x="2408" y="2350"/>
                  </a:cubicBezTo>
                  <a:cubicBezTo>
                    <a:pt x="1645" y="1584"/>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12"/>
            <p:cNvSpPr/>
            <p:nvPr/>
          </p:nvSpPr>
          <p:spPr>
            <a:xfrm>
              <a:off x="1878725" y="4017675"/>
              <a:ext cx="68200" cy="67700"/>
            </a:xfrm>
            <a:custGeom>
              <a:avLst/>
              <a:gdLst/>
              <a:ahLst/>
              <a:cxnLst/>
              <a:rect l="l" t="t" r="r" b="b"/>
              <a:pathLst>
                <a:path w="2728" h="2708" extrusionOk="0">
                  <a:moveTo>
                    <a:pt x="1" y="0"/>
                  </a:moveTo>
                  <a:lnTo>
                    <a:pt x="1" y="0"/>
                  </a:lnTo>
                  <a:cubicBezTo>
                    <a:pt x="1" y="1"/>
                    <a:pt x="1559" y="1612"/>
                    <a:pt x="2305" y="2362"/>
                  </a:cubicBezTo>
                  <a:cubicBezTo>
                    <a:pt x="2568" y="2629"/>
                    <a:pt x="2679" y="2708"/>
                    <a:pt x="2707" y="2708"/>
                  </a:cubicBezTo>
                  <a:cubicBezTo>
                    <a:pt x="2709" y="2708"/>
                    <a:pt x="2710" y="2707"/>
                    <a:pt x="2711" y="2706"/>
                  </a:cubicBezTo>
                  <a:cubicBezTo>
                    <a:pt x="2728" y="2690"/>
                    <a:pt x="2634" y="2567"/>
                    <a:pt x="2367" y="2300"/>
                  </a:cubicBezTo>
                  <a:cubicBezTo>
                    <a:pt x="1621" y="1550"/>
                    <a:pt x="1" y="1"/>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12"/>
            <p:cNvSpPr/>
            <p:nvPr/>
          </p:nvSpPr>
          <p:spPr>
            <a:xfrm>
              <a:off x="1879875" y="4018800"/>
              <a:ext cx="67050" cy="66575"/>
            </a:xfrm>
            <a:custGeom>
              <a:avLst/>
              <a:gdLst/>
              <a:ahLst/>
              <a:cxnLst/>
              <a:rect l="l" t="t" r="r" b="b"/>
              <a:pathLst>
                <a:path w="2682" h="2663" extrusionOk="0">
                  <a:moveTo>
                    <a:pt x="4" y="0"/>
                  </a:moveTo>
                  <a:cubicBezTo>
                    <a:pt x="0" y="0"/>
                    <a:pt x="1530" y="1587"/>
                    <a:pt x="2268" y="2321"/>
                  </a:cubicBezTo>
                  <a:cubicBezTo>
                    <a:pt x="2527" y="2584"/>
                    <a:pt x="2634" y="2663"/>
                    <a:pt x="2661" y="2663"/>
                  </a:cubicBezTo>
                  <a:cubicBezTo>
                    <a:pt x="2663" y="2663"/>
                    <a:pt x="2664" y="2662"/>
                    <a:pt x="2665" y="2661"/>
                  </a:cubicBezTo>
                  <a:cubicBezTo>
                    <a:pt x="2682" y="2645"/>
                    <a:pt x="2588" y="2522"/>
                    <a:pt x="2329" y="2260"/>
                  </a:cubicBezTo>
                  <a:cubicBezTo>
                    <a:pt x="1595" y="1526"/>
                    <a:pt x="4" y="0"/>
                    <a:pt x="4" y="0"/>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12"/>
            <p:cNvSpPr/>
            <p:nvPr/>
          </p:nvSpPr>
          <p:spPr>
            <a:xfrm>
              <a:off x="1881200" y="4019925"/>
              <a:ext cx="65825" cy="65450"/>
            </a:xfrm>
            <a:custGeom>
              <a:avLst/>
              <a:gdLst/>
              <a:ahLst/>
              <a:cxnLst/>
              <a:rect l="l" t="t" r="r" b="b"/>
              <a:pathLst>
                <a:path w="2633" h="2618" extrusionOk="0">
                  <a:moveTo>
                    <a:pt x="0" y="0"/>
                  </a:moveTo>
                  <a:cubicBezTo>
                    <a:pt x="0" y="4"/>
                    <a:pt x="1497" y="1558"/>
                    <a:pt x="2219" y="2280"/>
                  </a:cubicBezTo>
                  <a:cubicBezTo>
                    <a:pt x="2474" y="2539"/>
                    <a:pt x="2581" y="2618"/>
                    <a:pt x="2608" y="2618"/>
                  </a:cubicBezTo>
                  <a:cubicBezTo>
                    <a:pt x="2610" y="2618"/>
                    <a:pt x="2611" y="2617"/>
                    <a:pt x="2612" y="2616"/>
                  </a:cubicBezTo>
                  <a:cubicBezTo>
                    <a:pt x="2633" y="2600"/>
                    <a:pt x="2543" y="2481"/>
                    <a:pt x="2280" y="2219"/>
                  </a:cubicBezTo>
                  <a:cubicBezTo>
                    <a:pt x="1559" y="1497"/>
                    <a:pt x="1" y="0"/>
                    <a:pt x="0"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2"/>
            <p:cNvSpPr/>
            <p:nvPr/>
          </p:nvSpPr>
          <p:spPr>
            <a:xfrm>
              <a:off x="1882325" y="4021050"/>
              <a:ext cx="64600" cy="64150"/>
            </a:xfrm>
            <a:custGeom>
              <a:avLst/>
              <a:gdLst/>
              <a:ahLst/>
              <a:cxnLst/>
              <a:rect l="l" t="t" r="r" b="b"/>
              <a:pathLst>
                <a:path w="2584" h="2566" extrusionOk="0">
                  <a:moveTo>
                    <a:pt x="1" y="0"/>
                  </a:moveTo>
                  <a:cubicBezTo>
                    <a:pt x="1" y="9"/>
                    <a:pt x="1464" y="1530"/>
                    <a:pt x="2174" y="2235"/>
                  </a:cubicBezTo>
                  <a:cubicBezTo>
                    <a:pt x="2424" y="2485"/>
                    <a:pt x="2524" y="2565"/>
                    <a:pt x="2556" y="2565"/>
                  </a:cubicBezTo>
                  <a:cubicBezTo>
                    <a:pt x="2559" y="2565"/>
                    <a:pt x="2562" y="2565"/>
                    <a:pt x="2563" y="2563"/>
                  </a:cubicBezTo>
                  <a:cubicBezTo>
                    <a:pt x="2584" y="2551"/>
                    <a:pt x="2490" y="2432"/>
                    <a:pt x="2235" y="2174"/>
                  </a:cubicBezTo>
                  <a:cubicBezTo>
                    <a:pt x="1526" y="1468"/>
                    <a:pt x="1" y="1"/>
                    <a:pt x="1"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2"/>
            <p:cNvSpPr/>
            <p:nvPr/>
          </p:nvSpPr>
          <p:spPr>
            <a:xfrm>
              <a:off x="1883450" y="4022375"/>
              <a:ext cx="63475" cy="63000"/>
            </a:xfrm>
            <a:custGeom>
              <a:avLst/>
              <a:gdLst/>
              <a:ahLst/>
              <a:cxnLst/>
              <a:rect l="l" t="t" r="r" b="b"/>
              <a:pathLst>
                <a:path w="2539" h="2520" extrusionOk="0">
                  <a:moveTo>
                    <a:pt x="1" y="1"/>
                  </a:moveTo>
                  <a:lnTo>
                    <a:pt x="1" y="1"/>
                  </a:lnTo>
                  <a:cubicBezTo>
                    <a:pt x="1" y="1"/>
                    <a:pt x="1440" y="1497"/>
                    <a:pt x="2133" y="2194"/>
                  </a:cubicBezTo>
                  <a:cubicBezTo>
                    <a:pt x="2383" y="2445"/>
                    <a:pt x="2486" y="2520"/>
                    <a:pt x="2513" y="2520"/>
                  </a:cubicBezTo>
                  <a:cubicBezTo>
                    <a:pt x="2515" y="2520"/>
                    <a:pt x="2517" y="2519"/>
                    <a:pt x="2518" y="2518"/>
                  </a:cubicBezTo>
                  <a:cubicBezTo>
                    <a:pt x="2539" y="2502"/>
                    <a:pt x="2445" y="2383"/>
                    <a:pt x="2194" y="2133"/>
                  </a:cubicBezTo>
                  <a:cubicBezTo>
                    <a:pt x="1497" y="1436"/>
                    <a:pt x="1" y="1"/>
                    <a:pt x="1"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2"/>
            <p:cNvSpPr/>
            <p:nvPr/>
          </p:nvSpPr>
          <p:spPr>
            <a:xfrm>
              <a:off x="1884575" y="4023500"/>
              <a:ext cx="62350" cy="61875"/>
            </a:xfrm>
            <a:custGeom>
              <a:avLst/>
              <a:gdLst/>
              <a:ahLst/>
              <a:cxnLst/>
              <a:rect l="l" t="t" r="r" b="b"/>
              <a:pathLst>
                <a:path w="2494" h="2475" extrusionOk="0">
                  <a:moveTo>
                    <a:pt x="9" y="1"/>
                  </a:moveTo>
                  <a:lnTo>
                    <a:pt x="9" y="1"/>
                  </a:lnTo>
                  <a:cubicBezTo>
                    <a:pt x="1" y="1"/>
                    <a:pt x="1411" y="1469"/>
                    <a:pt x="2092" y="2154"/>
                  </a:cubicBezTo>
                  <a:cubicBezTo>
                    <a:pt x="2339" y="2400"/>
                    <a:pt x="2441" y="2475"/>
                    <a:pt x="2468" y="2475"/>
                  </a:cubicBezTo>
                  <a:cubicBezTo>
                    <a:pt x="2470" y="2475"/>
                    <a:pt x="2472" y="2474"/>
                    <a:pt x="2473" y="2473"/>
                  </a:cubicBezTo>
                  <a:cubicBezTo>
                    <a:pt x="2494" y="2457"/>
                    <a:pt x="2408" y="2342"/>
                    <a:pt x="2154" y="2092"/>
                  </a:cubicBezTo>
                  <a:cubicBezTo>
                    <a:pt x="1473" y="1411"/>
                    <a:pt x="9"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2"/>
            <p:cNvSpPr/>
            <p:nvPr/>
          </p:nvSpPr>
          <p:spPr>
            <a:xfrm>
              <a:off x="1885800" y="4024625"/>
              <a:ext cx="61125" cy="60575"/>
            </a:xfrm>
            <a:custGeom>
              <a:avLst/>
              <a:gdLst/>
              <a:ahLst/>
              <a:cxnLst/>
              <a:rect l="l" t="t" r="r" b="b"/>
              <a:pathLst>
                <a:path w="2445" h="2423" extrusionOk="0">
                  <a:moveTo>
                    <a:pt x="5" y="1"/>
                  </a:moveTo>
                  <a:cubicBezTo>
                    <a:pt x="5" y="1"/>
                    <a:pt x="5" y="1"/>
                    <a:pt x="5" y="1"/>
                  </a:cubicBezTo>
                  <a:cubicBezTo>
                    <a:pt x="1" y="5"/>
                    <a:pt x="1383" y="1436"/>
                    <a:pt x="2055" y="2104"/>
                  </a:cubicBezTo>
                  <a:cubicBezTo>
                    <a:pt x="2297" y="2346"/>
                    <a:pt x="2394" y="2423"/>
                    <a:pt x="2422" y="2423"/>
                  </a:cubicBezTo>
                  <a:cubicBezTo>
                    <a:pt x="2425" y="2423"/>
                    <a:pt x="2427" y="2422"/>
                    <a:pt x="2428" y="2420"/>
                  </a:cubicBezTo>
                  <a:cubicBezTo>
                    <a:pt x="2445" y="2408"/>
                    <a:pt x="2359" y="2293"/>
                    <a:pt x="2113" y="2047"/>
                  </a:cubicBezTo>
                  <a:cubicBezTo>
                    <a:pt x="1441" y="1384"/>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2"/>
            <p:cNvSpPr/>
            <p:nvPr/>
          </p:nvSpPr>
          <p:spPr>
            <a:xfrm>
              <a:off x="1887050" y="4025875"/>
              <a:ext cx="59775" cy="59325"/>
            </a:xfrm>
            <a:custGeom>
              <a:avLst/>
              <a:gdLst/>
              <a:ahLst/>
              <a:cxnLst/>
              <a:rect l="l" t="t" r="r" b="b"/>
              <a:pathLst>
                <a:path w="2391" h="2373" extrusionOk="0">
                  <a:moveTo>
                    <a:pt x="0" y="0"/>
                  </a:moveTo>
                  <a:cubicBezTo>
                    <a:pt x="0" y="0"/>
                    <a:pt x="0" y="0"/>
                    <a:pt x="0" y="0"/>
                  </a:cubicBezTo>
                  <a:cubicBezTo>
                    <a:pt x="0" y="4"/>
                    <a:pt x="1349" y="1407"/>
                    <a:pt x="2005" y="2059"/>
                  </a:cubicBezTo>
                  <a:cubicBezTo>
                    <a:pt x="2243" y="2296"/>
                    <a:pt x="2339" y="2373"/>
                    <a:pt x="2368" y="2373"/>
                  </a:cubicBezTo>
                  <a:cubicBezTo>
                    <a:pt x="2371" y="2373"/>
                    <a:pt x="2373" y="2372"/>
                    <a:pt x="2374" y="2370"/>
                  </a:cubicBezTo>
                  <a:cubicBezTo>
                    <a:pt x="2391" y="2358"/>
                    <a:pt x="2301" y="2243"/>
                    <a:pt x="2063" y="2001"/>
                  </a:cubicBezTo>
                  <a:cubicBezTo>
                    <a:pt x="1409" y="1347"/>
                    <a:pt x="13"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2"/>
            <p:cNvSpPr/>
            <p:nvPr/>
          </p:nvSpPr>
          <p:spPr>
            <a:xfrm>
              <a:off x="1888175" y="4027100"/>
              <a:ext cx="58650" cy="58275"/>
            </a:xfrm>
            <a:custGeom>
              <a:avLst/>
              <a:gdLst/>
              <a:ahLst/>
              <a:cxnLst/>
              <a:rect l="l" t="t" r="r" b="b"/>
              <a:pathLst>
                <a:path w="2346" h="2331" extrusionOk="0">
                  <a:moveTo>
                    <a:pt x="0" y="0"/>
                  </a:moveTo>
                  <a:cubicBezTo>
                    <a:pt x="0" y="0"/>
                    <a:pt x="0" y="0"/>
                    <a:pt x="0" y="0"/>
                  </a:cubicBezTo>
                  <a:cubicBezTo>
                    <a:pt x="0" y="0"/>
                    <a:pt x="1325" y="1374"/>
                    <a:pt x="1964" y="2022"/>
                  </a:cubicBezTo>
                  <a:cubicBezTo>
                    <a:pt x="2203" y="2257"/>
                    <a:pt x="2298" y="2331"/>
                    <a:pt x="2324" y="2331"/>
                  </a:cubicBezTo>
                  <a:cubicBezTo>
                    <a:pt x="2326" y="2331"/>
                    <a:pt x="2328" y="2330"/>
                    <a:pt x="2329" y="2329"/>
                  </a:cubicBezTo>
                  <a:cubicBezTo>
                    <a:pt x="2346" y="2313"/>
                    <a:pt x="2264" y="2206"/>
                    <a:pt x="2022" y="1964"/>
                  </a:cubicBezTo>
                  <a:cubicBezTo>
                    <a:pt x="1375" y="1318"/>
                    <a:pt x="13" y="0"/>
                    <a:pt x="0"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2"/>
            <p:cNvSpPr/>
            <p:nvPr/>
          </p:nvSpPr>
          <p:spPr>
            <a:xfrm>
              <a:off x="1889300" y="4028225"/>
              <a:ext cx="57525" cy="56850"/>
            </a:xfrm>
            <a:custGeom>
              <a:avLst/>
              <a:gdLst/>
              <a:ahLst/>
              <a:cxnLst/>
              <a:rect l="l" t="t" r="r" b="b"/>
              <a:pathLst>
                <a:path w="2301" h="2274" extrusionOk="0">
                  <a:moveTo>
                    <a:pt x="9" y="0"/>
                  </a:moveTo>
                  <a:cubicBezTo>
                    <a:pt x="9" y="0"/>
                    <a:pt x="9" y="0"/>
                    <a:pt x="9" y="0"/>
                  </a:cubicBezTo>
                  <a:cubicBezTo>
                    <a:pt x="0" y="0"/>
                    <a:pt x="1296" y="1345"/>
                    <a:pt x="1932" y="1969"/>
                  </a:cubicBezTo>
                  <a:cubicBezTo>
                    <a:pt x="2162" y="2203"/>
                    <a:pt x="2253" y="2274"/>
                    <a:pt x="2279" y="2274"/>
                  </a:cubicBezTo>
                  <a:cubicBezTo>
                    <a:pt x="2281" y="2274"/>
                    <a:pt x="2283" y="2273"/>
                    <a:pt x="2284" y="2272"/>
                  </a:cubicBezTo>
                  <a:cubicBezTo>
                    <a:pt x="2301" y="2264"/>
                    <a:pt x="2219" y="2153"/>
                    <a:pt x="1981" y="1919"/>
                  </a:cubicBezTo>
                  <a:cubicBezTo>
                    <a:pt x="1350" y="1293"/>
                    <a:pt x="17" y="0"/>
                    <a:pt x="9"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12"/>
            <p:cNvSpPr/>
            <p:nvPr/>
          </p:nvSpPr>
          <p:spPr>
            <a:xfrm>
              <a:off x="1890525" y="4029450"/>
              <a:ext cx="56300" cy="55650"/>
            </a:xfrm>
            <a:custGeom>
              <a:avLst/>
              <a:gdLst/>
              <a:ahLst/>
              <a:cxnLst/>
              <a:rect l="l" t="t" r="r" b="b"/>
              <a:pathLst>
                <a:path w="2252" h="2226" extrusionOk="0">
                  <a:moveTo>
                    <a:pt x="5" y="1"/>
                  </a:moveTo>
                  <a:cubicBezTo>
                    <a:pt x="5" y="1"/>
                    <a:pt x="5" y="1"/>
                    <a:pt x="5" y="1"/>
                  </a:cubicBezTo>
                  <a:cubicBezTo>
                    <a:pt x="1" y="5"/>
                    <a:pt x="1268" y="1317"/>
                    <a:pt x="1887" y="1928"/>
                  </a:cubicBezTo>
                  <a:cubicBezTo>
                    <a:pt x="2109" y="2153"/>
                    <a:pt x="2200" y="2226"/>
                    <a:pt x="2228" y="2226"/>
                  </a:cubicBezTo>
                  <a:cubicBezTo>
                    <a:pt x="2231" y="2226"/>
                    <a:pt x="2234" y="2225"/>
                    <a:pt x="2235" y="2223"/>
                  </a:cubicBezTo>
                  <a:cubicBezTo>
                    <a:pt x="2252" y="2207"/>
                    <a:pt x="2170" y="2104"/>
                    <a:pt x="1936" y="1875"/>
                  </a:cubicBezTo>
                  <a:cubicBezTo>
                    <a:pt x="1323" y="1261"/>
                    <a:pt x="17"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12"/>
            <p:cNvSpPr/>
            <p:nvPr/>
          </p:nvSpPr>
          <p:spPr>
            <a:xfrm>
              <a:off x="1891650" y="4030575"/>
              <a:ext cx="54975" cy="54525"/>
            </a:xfrm>
            <a:custGeom>
              <a:avLst/>
              <a:gdLst/>
              <a:ahLst/>
              <a:cxnLst/>
              <a:rect l="l" t="t" r="r" b="b"/>
              <a:pathLst>
                <a:path w="2199" h="2181" extrusionOk="0">
                  <a:moveTo>
                    <a:pt x="5" y="1"/>
                  </a:moveTo>
                  <a:cubicBezTo>
                    <a:pt x="5" y="1"/>
                    <a:pt x="5" y="1"/>
                    <a:pt x="5" y="1"/>
                  </a:cubicBezTo>
                  <a:cubicBezTo>
                    <a:pt x="1" y="5"/>
                    <a:pt x="1235" y="1288"/>
                    <a:pt x="1842" y="1887"/>
                  </a:cubicBezTo>
                  <a:cubicBezTo>
                    <a:pt x="2064" y="2109"/>
                    <a:pt x="2152" y="2181"/>
                    <a:pt x="2179" y="2181"/>
                  </a:cubicBezTo>
                  <a:cubicBezTo>
                    <a:pt x="2182" y="2181"/>
                    <a:pt x="2185" y="2180"/>
                    <a:pt x="2186" y="2178"/>
                  </a:cubicBezTo>
                  <a:cubicBezTo>
                    <a:pt x="2199" y="2162"/>
                    <a:pt x="2125" y="2067"/>
                    <a:pt x="1891" y="1834"/>
                  </a:cubicBezTo>
                  <a:cubicBezTo>
                    <a:pt x="1293" y="1232"/>
                    <a:pt x="13" y="1"/>
                    <a:pt x="5"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12"/>
            <p:cNvSpPr/>
            <p:nvPr/>
          </p:nvSpPr>
          <p:spPr>
            <a:xfrm>
              <a:off x="1892975" y="4031700"/>
              <a:ext cx="53550" cy="53300"/>
            </a:xfrm>
            <a:custGeom>
              <a:avLst/>
              <a:gdLst/>
              <a:ahLst/>
              <a:cxnLst/>
              <a:rect l="l" t="t" r="r" b="b"/>
              <a:pathLst>
                <a:path w="2142" h="2132" extrusionOk="0">
                  <a:moveTo>
                    <a:pt x="1" y="1"/>
                  </a:moveTo>
                  <a:cubicBezTo>
                    <a:pt x="1" y="1"/>
                    <a:pt x="1" y="1"/>
                    <a:pt x="1" y="1"/>
                  </a:cubicBezTo>
                  <a:cubicBezTo>
                    <a:pt x="1" y="5"/>
                    <a:pt x="1202" y="1256"/>
                    <a:pt x="1789" y="1842"/>
                  </a:cubicBezTo>
                  <a:cubicBezTo>
                    <a:pt x="2008" y="2057"/>
                    <a:pt x="2096" y="2131"/>
                    <a:pt x="2120" y="2131"/>
                  </a:cubicBezTo>
                  <a:cubicBezTo>
                    <a:pt x="2122" y="2131"/>
                    <a:pt x="2124" y="2131"/>
                    <a:pt x="2125" y="2129"/>
                  </a:cubicBezTo>
                  <a:cubicBezTo>
                    <a:pt x="2141" y="2113"/>
                    <a:pt x="2064" y="2014"/>
                    <a:pt x="1838" y="1789"/>
                  </a:cubicBezTo>
                  <a:cubicBezTo>
                    <a:pt x="1257" y="1207"/>
                    <a:pt x="9" y="1"/>
                    <a:pt x="1"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2"/>
            <p:cNvSpPr/>
            <p:nvPr/>
          </p:nvSpPr>
          <p:spPr>
            <a:xfrm>
              <a:off x="1894125" y="4033050"/>
              <a:ext cx="52400" cy="52050"/>
            </a:xfrm>
            <a:custGeom>
              <a:avLst/>
              <a:gdLst/>
              <a:ahLst/>
              <a:cxnLst/>
              <a:rect l="l" t="t" r="r" b="b"/>
              <a:pathLst>
                <a:path w="2096" h="2082" extrusionOk="0">
                  <a:moveTo>
                    <a:pt x="0" y="0"/>
                  </a:moveTo>
                  <a:cubicBezTo>
                    <a:pt x="0" y="0"/>
                    <a:pt x="0" y="0"/>
                    <a:pt x="0" y="0"/>
                  </a:cubicBezTo>
                  <a:cubicBezTo>
                    <a:pt x="0" y="0"/>
                    <a:pt x="1173" y="1222"/>
                    <a:pt x="1747" y="1796"/>
                  </a:cubicBezTo>
                  <a:cubicBezTo>
                    <a:pt x="1957" y="2010"/>
                    <a:pt x="2048" y="2082"/>
                    <a:pt x="2073" y="2082"/>
                  </a:cubicBezTo>
                  <a:cubicBezTo>
                    <a:pt x="2076" y="2082"/>
                    <a:pt x="2078" y="2081"/>
                    <a:pt x="2079" y="2079"/>
                  </a:cubicBezTo>
                  <a:cubicBezTo>
                    <a:pt x="2095" y="2063"/>
                    <a:pt x="2026" y="1973"/>
                    <a:pt x="1800" y="1747"/>
                  </a:cubicBezTo>
                  <a:cubicBezTo>
                    <a:pt x="1228" y="1175"/>
                    <a:pt x="13"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2"/>
            <p:cNvSpPr/>
            <p:nvPr/>
          </p:nvSpPr>
          <p:spPr>
            <a:xfrm>
              <a:off x="1895250" y="4034175"/>
              <a:ext cx="51275" cy="50925"/>
            </a:xfrm>
            <a:custGeom>
              <a:avLst/>
              <a:gdLst/>
              <a:ahLst/>
              <a:cxnLst/>
              <a:rect l="l" t="t" r="r" b="b"/>
              <a:pathLst>
                <a:path w="2051" h="2037" extrusionOk="0">
                  <a:moveTo>
                    <a:pt x="4" y="0"/>
                  </a:moveTo>
                  <a:cubicBezTo>
                    <a:pt x="4" y="0"/>
                    <a:pt x="4" y="0"/>
                    <a:pt x="4" y="0"/>
                  </a:cubicBezTo>
                  <a:cubicBezTo>
                    <a:pt x="0" y="0"/>
                    <a:pt x="1148" y="1194"/>
                    <a:pt x="1706" y="1759"/>
                  </a:cubicBezTo>
                  <a:cubicBezTo>
                    <a:pt x="1920" y="1966"/>
                    <a:pt x="2005" y="2037"/>
                    <a:pt x="2028" y="2037"/>
                  </a:cubicBezTo>
                  <a:cubicBezTo>
                    <a:pt x="2031" y="2037"/>
                    <a:pt x="2033" y="2036"/>
                    <a:pt x="2034" y="2034"/>
                  </a:cubicBezTo>
                  <a:cubicBezTo>
                    <a:pt x="2050" y="2018"/>
                    <a:pt x="1981" y="1928"/>
                    <a:pt x="1759" y="1706"/>
                  </a:cubicBezTo>
                  <a:cubicBezTo>
                    <a:pt x="1203" y="114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12"/>
            <p:cNvSpPr/>
            <p:nvPr/>
          </p:nvSpPr>
          <p:spPr>
            <a:xfrm>
              <a:off x="1896375" y="4035300"/>
              <a:ext cx="50150" cy="49700"/>
            </a:xfrm>
            <a:custGeom>
              <a:avLst/>
              <a:gdLst/>
              <a:ahLst/>
              <a:cxnLst/>
              <a:rect l="l" t="t" r="r" b="b"/>
              <a:pathLst>
                <a:path w="2006" h="1988" extrusionOk="0">
                  <a:moveTo>
                    <a:pt x="9" y="0"/>
                  </a:moveTo>
                  <a:cubicBezTo>
                    <a:pt x="9" y="0"/>
                    <a:pt x="8" y="0"/>
                    <a:pt x="8" y="0"/>
                  </a:cubicBezTo>
                  <a:cubicBezTo>
                    <a:pt x="0" y="4"/>
                    <a:pt x="1120" y="1165"/>
                    <a:pt x="1669" y="1714"/>
                  </a:cubicBezTo>
                  <a:cubicBezTo>
                    <a:pt x="1875" y="1920"/>
                    <a:pt x="1959" y="1988"/>
                    <a:pt x="1983" y="1988"/>
                  </a:cubicBezTo>
                  <a:cubicBezTo>
                    <a:pt x="1986" y="1988"/>
                    <a:pt x="1988" y="1987"/>
                    <a:pt x="1989" y="1985"/>
                  </a:cubicBezTo>
                  <a:cubicBezTo>
                    <a:pt x="2005" y="1969"/>
                    <a:pt x="1936" y="1878"/>
                    <a:pt x="1718" y="1661"/>
                  </a:cubicBezTo>
                  <a:cubicBezTo>
                    <a:pt x="1170" y="1113"/>
                    <a:pt x="17" y="0"/>
                    <a:pt x="9"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12"/>
            <p:cNvSpPr/>
            <p:nvPr/>
          </p:nvSpPr>
          <p:spPr>
            <a:xfrm>
              <a:off x="1897700" y="4036425"/>
              <a:ext cx="48725" cy="48575"/>
            </a:xfrm>
            <a:custGeom>
              <a:avLst/>
              <a:gdLst/>
              <a:ahLst/>
              <a:cxnLst/>
              <a:rect l="l" t="t" r="r" b="b"/>
              <a:pathLst>
                <a:path w="1949" h="1943" extrusionOk="0">
                  <a:moveTo>
                    <a:pt x="1" y="0"/>
                  </a:moveTo>
                  <a:cubicBezTo>
                    <a:pt x="1" y="0"/>
                    <a:pt x="1" y="0"/>
                    <a:pt x="1" y="0"/>
                  </a:cubicBezTo>
                  <a:cubicBezTo>
                    <a:pt x="1" y="9"/>
                    <a:pt x="1087" y="1136"/>
                    <a:pt x="1616" y="1673"/>
                  </a:cubicBezTo>
                  <a:cubicBezTo>
                    <a:pt x="1818" y="1876"/>
                    <a:pt x="1899" y="1943"/>
                    <a:pt x="1925" y="1943"/>
                  </a:cubicBezTo>
                  <a:cubicBezTo>
                    <a:pt x="1928" y="1943"/>
                    <a:pt x="1930" y="1942"/>
                    <a:pt x="1932" y="1940"/>
                  </a:cubicBezTo>
                  <a:cubicBezTo>
                    <a:pt x="1948" y="1924"/>
                    <a:pt x="1883" y="1838"/>
                    <a:pt x="1665" y="1620"/>
                  </a:cubicBezTo>
                  <a:cubicBezTo>
                    <a:pt x="1133" y="1088"/>
                    <a:pt x="9" y="0"/>
                    <a:pt x="1"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2"/>
            <p:cNvSpPr/>
            <p:nvPr/>
          </p:nvSpPr>
          <p:spPr>
            <a:xfrm>
              <a:off x="1898825" y="4037750"/>
              <a:ext cx="47600" cy="47350"/>
            </a:xfrm>
            <a:custGeom>
              <a:avLst/>
              <a:gdLst/>
              <a:ahLst/>
              <a:cxnLst/>
              <a:rect l="l" t="t" r="r" b="b"/>
              <a:pathLst>
                <a:path w="1904" h="1894" extrusionOk="0">
                  <a:moveTo>
                    <a:pt x="1" y="1"/>
                  </a:moveTo>
                  <a:cubicBezTo>
                    <a:pt x="1" y="1"/>
                    <a:pt x="1" y="1"/>
                    <a:pt x="1" y="1"/>
                  </a:cubicBezTo>
                  <a:cubicBezTo>
                    <a:pt x="1" y="1"/>
                    <a:pt x="1059" y="1104"/>
                    <a:pt x="1575" y="1629"/>
                  </a:cubicBezTo>
                  <a:cubicBezTo>
                    <a:pt x="1777" y="1827"/>
                    <a:pt x="1854" y="1894"/>
                    <a:pt x="1880" y="1894"/>
                  </a:cubicBezTo>
                  <a:cubicBezTo>
                    <a:pt x="1883" y="1894"/>
                    <a:pt x="1885" y="1893"/>
                    <a:pt x="1887" y="1891"/>
                  </a:cubicBezTo>
                  <a:cubicBezTo>
                    <a:pt x="1903" y="1875"/>
                    <a:pt x="1838" y="1789"/>
                    <a:pt x="1625" y="1579"/>
                  </a:cubicBezTo>
                  <a:cubicBezTo>
                    <a:pt x="1105" y="1056"/>
                    <a:pt x="9" y="1"/>
                    <a:pt x="1"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12"/>
            <p:cNvSpPr/>
            <p:nvPr/>
          </p:nvSpPr>
          <p:spPr>
            <a:xfrm>
              <a:off x="1899950" y="4038875"/>
              <a:ext cx="46475" cy="46125"/>
            </a:xfrm>
            <a:custGeom>
              <a:avLst/>
              <a:gdLst/>
              <a:ahLst/>
              <a:cxnLst/>
              <a:rect l="l" t="t" r="r" b="b"/>
              <a:pathLst>
                <a:path w="1859" h="1845" extrusionOk="0">
                  <a:moveTo>
                    <a:pt x="9" y="1"/>
                  </a:moveTo>
                  <a:cubicBezTo>
                    <a:pt x="9" y="1"/>
                    <a:pt x="9" y="1"/>
                    <a:pt x="9" y="1"/>
                  </a:cubicBezTo>
                  <a:cubicBezTo>
                    <a:pt x="1" y="1"/>
                    <a:pt x="1034" y="1071"/>
                    <a:pt x="1534" y="1584"/>
                  </a:cubicBezTo>
                  <a:cubicBezTo>
                    <a:pt x="1733" y="1778"/>
                    <a:pt x="1809" y="1845"/>
                    <a:pt x="1835" y="1845"/>
                  </a:cubicBezTo>
                  <a:cubicBezTo>
                    <a:pt x="1838" y="1845"/>
                    <a:pt x="1840" y="1844"/>
                    <a:pt x="1842" y="1842"/>
                  </a:cubicBezTo>
                  <a:cubicBezTo>
                    <a:pt x="1858" y="1826"/>
                    <a:pt x="1793" y="1740"/>
                    <a:pt x="1588" y="1534"/>
                  </a:cubicBezTo>
                  <a:cubicBezTo>
                    <a:pt x="1080" y="1027"/>
                    <a:pt x="17" y="1"/>
                    <a:pt x="9"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12"/>
            <p:cNvSpPr/>
            <p:nvPr/>
          </p:nvSpPr>
          <p:spPr>
            <a:xfrm>
              <a:off x="1901200" y="4040000"/>
              <a:ext cx="45225" cy="44850"/>
            </a:xfrm>
            <a:custGeom>
              <a:avLst/>
              <a:gdLst/>
              <a:ahLst/>
              <a:cxnLst/>
              <a:rect l="l" t="t" r="r" b="b"/>
              <a:pathLst>
                <a:path w="1809" h="1794" extrusionOk="0">
                  <a:moveTo>
                    <a:pt x="4" y="1"/>
                  </a:moveTo>
                  <a:cubicBezTo>
                    <a:pt x="4" y="1"/>
                    <a:pt x="4" y="1"/>
                    <a:pt x="4" y="1"/>
                  </a:cubicBezTo>
                  <a:cubicBezTo>
                    <a:pt x="0" y="5"/>
                    <a:pt x="996" y="1043"/>
                    <a:pt x="1501" y="1535"/>
                  </a:cubicBezTo>
                  <a:cubicBezTo>
                    <a:pt x="1701" y="1734"/>
                    <a:pt x="1778" y="1794"/>
                    <a:pt x="1794" y="1794"/>
                  </a:cubicBezTo>
                  <a:cubicBezTo>
                    <a:pt x="1795" y="1794"/>
                    <a:pt x="1796" y="1793"/>
                    <a:pt x="1796" y="1793"/>
                  </a:cubicBezTo>
                  <a:cubicBezTo>
                    <a:pt x="1808" y="1781"/>
                    <a:pt x="1747" y="1699"/>
                    <a:pt x="1542" y="1494"/>
                  </a:cubicBezTo>
                  <a:cubicBezTo>
                    <a:pt x="1047" y="1003"/>
                    <a:pt x="12" y="1"/>
                    <a:pt x="4"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12"/>
            <p:cNvSpPr/>
            <p:nvPr/>
          </p:nvSpPr>
          <p:spPr>
            <a:xfrm>
              <a:off x="1902325" y="4041250"/>
              <a:ext cx="43900" cy="43600"/>
            </a:xfrm>
            <a:custGeom>
              <a:avLst/>
              <a:gdLst/>
              <a:ahLst/>
              <a:cxnLst/>
              <a:rect l="l" t="t" r="r" b="b"/>
              <a:pathLst>
                <a:path w="1756" h="1744" extrusionOk="0">
                  <a:moveTo>
                    <a:pt x="4" y="0"/>
                  </a:moveTo>
                  <a:cubicBezTo>
                    <a:pt x="4" y="0"/>
                    <a:pt x="4" y="0"/>
                    <a:pt x="4" y="0"/>
                  </a:cubicBezTo>
                  <a:cubicBezTo>
                    <a:pt x="0" y="4"/>
                    <a:pt x="972" y="1013"/>
                    <a:pt x="1456" y="1489"/>
                  </a:cubicBezTo>
                  <a:cubicBezTo>
                    <a:pt x="1650" y="1691"/>
                    <a:pt x="1728" y="1744"/>
                    <a:pt x="1744" y="1744"/>
                  </a:cubicBezTo>
                  <a:cubicBezTo>
                    <a:pt x="1745" y="1744"/>
                    <a:pt x="1746" y="1744"/>
                    <a:pt x="1747" y="1743"/>
                  </a:cubicBezTo>
                  <a:cubicBezTo>
                    <a:pt x="1755" y="1731"/>
                    <a:pt x="1698" y="1649"/>
                    <a:pt x="1497" y="1448"/>
                  </a:cubicBezTo>
                  <a:cubicBezTo>
                    <a:pt x="1023" y="970"/>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12"/>
            <p:cNvSpPr/>
            <p:nvPr/>
          </p:nvSpPr>
          <p:spPr>
            <a:xfrm>
              <a:off x="1903550" y="4042475"/>
              <a:ext cx="42775" cy="42375"/>
            </a:xfrm>
            <a:custGeom>
              <a:avLst/>
              <a:gdLst/>
              <a:ahLst/>
              <a:cxnLst/>
              <a:rect l="l" t="t" r="r" b="b"/>
              <a:pathLst>
                <a:path w="1711" h="1695" extrusionOk="0">
                  <a:moveTo>
                    <a:pt x="0" y="0"/>
                  </a:moveTo>
                  <a:cubicBezTo>
                    <a:pt x="0" y="0"/>
                    <a:pt x="0" y="0"/>
                    <a:pt x="0" y="0"/>
                  </a:cubicBezTo>
                  <a:cubicBezTo>
                    <a:pt x="0" y="0"/>
                    <a:pt x="939" y="980"/>
                    <a:pt x="1411" y="1444"/>
                  </a:cubicBezTo>
                  <a:cubicBezTo>
                    <a:pt x="1601" y="1642"/>
                    <a:pt x="1679" y="1695"/>
                    <a:pt x="1695" y="1695"/>
                  </a:cubicBezTo>
                  <a:cubicBezTo>
                    <a:pt x="1696" y="1695"/>
                    <a:pt x="1697" y="1695"/>
                    <a:pt x="1698" y="1694"/>
                  </a:cubicBezTo>
                  <a:cubicBezTo>
                    <a:pt x="1710" y="1682"/>
                    <a:pt x="1649" y="1600"/>
                    <a:pt x="1452" y="1407"/>
                  </a:cubicBezTo>
                  <a:cubicBezTo>
                    <a:pt x="985" y="940"/>
                    <a:pt x="13" y="0"/>
                    <a:pt x="0"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2"/>
            <p:cNvSpPr/>
            <p:nvPr/>
          </p:nvSpPr>
          <p:spPr>
            <a:xfrm>
              <a:off x="1904675" y="4043600"/>
              <a:ext cx="41650" cy="41250"/>
            </a:xfrm>
            <a:custGeom>
              <a:avLst/>
              <a:gdLst/>
              <a:ahLst/>
              <a:cxnLst/>
              <a:rect l="l" t="t" r="r" b="b"/>
              <a:pathLst>
                <a:path w="1666" h="1650" extrusionOk="0">
                  <a:moveTo>
                    <a:pt x="9" y="1"/>
                  </a:moveTo>
                  <a:cubicBezTo>
                    <a:pt x="9" y="1"/>
                    <a:pt x="9" y="1"/>
                    <a:pt x="9" y="1"/>
                  </a:cubicBezTo>
                  <a:cubicBezTo>
                    <a:pt x="0" y="1"/>
                    <a:pt x="915" y="952"/>
                    <a:pt x="1370" y="1407"/>
                  </a:cubicBezTo>
                  <a:cubicBezTo>
                    <a:pt x="1560" y="1597"/>
                    <a:pt x="1634" y="1650"/>
                    <a:pt x="1650" y="1650"/>
                  </a:cubicBezTo>
                  <a:cubicBezTo>
                    <a:pt x="1651" y="1650"/>
                    <a:pt x="1652" y="1650"/>
                    <a:pt x="1653" y="1649"/>
                  </a:cubicBezTo>
                  <a:cubicBezTo>
                    <a:pt x="1665" y="1637"/>
                    <a:pt x="1608" y="1559"/>
                    <a:pt x="1411" y="1366"/>
                  </a:cubicBezTo>
                  <a:cubicBezTo>
                    <a:pt x="961" y="912"/>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12"/>
            <p:cNvSpPr/>
            <p:nvPr/>
          </p:nvSpPr>
          <p:spPr>
            <a:xfrm>
              <a:off x="1905900" y="4044825"/>
              <a:ext cx="40325" cy="40025"/>
            </a:xfrm>
            <a:custGeom>
              <a:avLst/>
              <a:gdLst/>
              <a:ahLst/>
              <a:cxnLst/>
              <a:rect l="l" t="t" r="r" b="b"/>
              <a:pathLst>
                <a:path w="1613" h="1601" extrusionOk="0">
                  <a:moveTo>
                    <a:pt x="5" y="1"/>
                  </a:moveTo>
                  <a:cubicBezTo>
                    <a:pt x="5" y="1"/>
                    <a:pt x="5" y="1"/>
                    <a:pt x="5" y="1"/>
                  </a:cubicBezTo>
                  <a:cubicBezTo>
                    <a:pt x="1" y="5"/>
                    <a:pt x="882" y="923"/>
                    <a:pt x="1325" y="1362"/>
                  </a:cubicBezTo>
                  <a:cubicBezTo>
                    <a:pt x="1512" y="1549"/>
                    <a:pt x="1582" y="1601"/>
                    <a:pt x="1600" y="1601"/>
                  </a:cubicBezTo>
                  <a:cubicBezTo>
                    <a:pt x="1602" y="1601"/>
                    <a:pt x="1603" y="1601"/>
                    <a:pt x="1604" y="1600"/>
                  </a:cubicBezTo>
                  <a:cubicBezTo>
                    <a:pt x="1612" y="1588"/>
                    <a:pt x="1559" y="1510"/>
                    <a:pt x="1366" y="1321"/>
                  </a:cubicBezTo>
                  <a:cubicBezTo>
                    <a:pt x="929" y="884"/>
                    <a:pt x="17" y="1"/>
                    <a:pt x="5"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12"/>
            <p:cNvSpPr/>
            <p:nvPr/>
          </p:nvSpPr>
          <p:spPr>
            <a:xfrm>
              <a:off x="1907025" y="4045950"/>
              <a:ext cx="39100" cy="38725"/>
            </a:xfrm>
            <a:custGeom>
              <a:avLst/>
              <a:gdLst/>
              <a:ahLst/>
              <a:cxnLst/>
              <a:rect l="l" t="t" r="r" b="b"/>
              <a:pathLst>
                <a:path w="1564" h="1549" extrusionOk="0">
                  <a:moveTo>
                    <a:pt x="5" y="1"/>
                  </a:moveTo>
                  <a:cubicBezTo>
                    <a:pt x="5" y="1"/>
                    <a:pt x="5" y="1"/>
                    <a:pt x="5" y="1"/>
                  </a:cubicBezTo>
                  <a:cubicBezTo>
                    <a:pt x="1" y="5"/>
                    <a:pt x="858" y="891"/>
                    <a:pt x="1284" y="1317"/>
                  </a:cubicBezTo>
                  <a:cubicBezTo>
                    <a:pt x="1458" y="1494"/>
                    <a:pt x="1528" y="1549"/>
                    <a:pt x="1550" y="1549"/>
                  </a:cubicBezTo>
                  <a:cubicBezTo>
                    <a:pt x="1552" y="1549"/>
                    <a:pt x="1554" y="1548"/>
                    <a:pt x="1555" y="1547"/>
                  </a:cubicBezTo>
                  <a:cubicBezTo>
                    <a:pt x="1563" y="1539"/>
                    <a:pt x="1510" y="1461"/>
                    <a:pt x="1325" y="1276"/>
                  </a:cubicBezTo>
                  <a:cubicBezTo>
                    <a:pt x="900" y="851"/>
                    <a:pt x="13"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2"/>
            <p:cNvSpPr/>
            <p:nvPr/>
          </p:nvSpPr>
          <p:spPr>
            <a:xfrm>
              <a:off x="1908375" y="4047075"/>
              <a:ext cx="37750" cy="37600"/>
            </a:xfrm>
            <a:custGeom>
              <a:avLst/>
              <a:gdLst/>
              <a:ahLst/>
              <a:cxnLst/>
              <a:rect l="l" t="t" r="r" b="b"/>
              <a:pathLst>
                <a:path w="1510" h="1504" extrusionOk="0">
                  <a:moveTo>
                    <a:pt x="0" y="1"/>
                  </a:moveTo>
                  <a:cubicBezTo>
                    <a:pt x="0" y="1"/>
                    <a:pt x="0" y="1"/>
                    <a:pt x="0" y="1"/>
                  </a:cubicBezTo>
                  <a:cubicBezTo>
                    <a:pt x="0" y="5"/>
                    <a:pt x="820" y="862"/>
                    <a:pt x="1234" y="1276"/>
                  </a:cubicBezTo>
                  <a:cubicBezTo>
                    <a:pt x="1407" y="1452"/>
                    <a:pt x="1474" y="1504"/>
                    <a:pt x="1495" y="1504"/>
                  </a:cubicBezTo>
                  <a:cubicBezTo>
                    <a:pt x="1498" y="1504"/>
                    <a:pt x="1500" y="1503"/>
                    <a:pt x="1501" y="1502"/>
                  </a:cubicBezTo>
                  <a:cubicBezTo>
                    <a:pt x="1509" y="1494"/>
                    <a:pt x="1460" y="1420"/>
                    <a:pt x="1275" y="1235"/>
                  </a:cubicBezTo>
                  <a:cubicBezTo>
                    <a:pt x="862" y="822"/>
                    <a:pt x="8"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12"/>
            <p:cNvSpPr/>
            <p:nvPr/>
          </p:nvSpPr>
          <p:spPr>
            <a:xfrm>
              <a:off x="1909500" y="4048425"/>
              <a:ext cx="36500" cy="36425"/>
            </a:xfrm>
            <a:custGeom>
              <a:avLst/>
              <a:gdLst/>
              <a:ahLst/>
              <a:cxnLst/>
              <a:rect l="l" t="t" r="r" b="b"/>
              <a:pathLst>
                <a:path w="1460" h="1457" extrusionOk="0">
                  <a:moveTo>
                    <a:pt x="0" y="0"/>
                  </a:moveTo>
                  <a:cubicBezTo>
                    <a:pt x="0" y="0"/>
                    <a:pt x="0" y="0"/>
                    <a:pt x="0" y="0"/>
                  </a:cubicBezTo>
                  <a:cubicBezTo>
                    <a:pt x="0" y="0"/>
                    <a:pt x="796" y="829"/>
                    <a:pt x="1189" y="1234"/>
                  </a:cubicBezTo>
                  <a:cubicBezTo>
                    <a:pt x="1363" y="1409"/>
                    <a:pt x="1429" y="1457"/>
                    <a:pt x="1448" y="1457"/>
                  </a:cubicBezTo>
                  <a:cubicBezTo>
                    <a:pt x="1450" y="1457"/>
                    <a:pt x="1451" y="1457"/>
                    <a:pt x="1452" y="1456"/>
                  </a:cubicBezTo>
                  <a:cubicBezTo>
                    <a:pt x="1460" y="1444"/>
                    <a:pt x="1411" y="1374"/>
                    <a:pt x="1230" y="1193"/>
                  </a:cubicBezTo>
                  <a:cubicBezTo>
                    <a:pt x="831" y="790"/>
                    <a:pt x="13" y="0"/>
                    <a:pt x="0"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12"/>
            <p:cNvSpPr/>
            <p:nvPr/>
          </p:nvSpPr>
          <p:spPr>
            <a:xfrm>
              <a:off x="1910625" y="4049550"/>
              <a:ext cx="35500" cy="35125"/>
            </a:xfrm>
            <a:custGeom>
              <a:avLst/>
              <a:gdLst/>
              <a:ahLst/>
              <a:cxnLst/>
              <a:rect l="l" t="t" r="r" b="b"/>
              <a:pathLst>
                <a:path w="1420" h="1405" extrusionOk="0">
                  <a:moveTo>
                    <a:pt x="4" y="0"/>
                  </a:moveTo>
                  <a:cubicBezTo>
                    <a:pt x="4" y="0"/>
                    <a:pt x="4" y="0"/>
                    <a:pt x="4" y="0"/>
                  </a:cubicBezTo>
                  <a:cubicBezTo>
                    <a:pt x="0" y="4"/>
                    <a:pt x="763" y="800"/>
                    <a:pt x="1153" y="1189"/>
                  </a:cubicBezTo>
                  <a:cubicBezTo>
                    <a:pt x="1325" y="1354"/>
                    <a:pt x="1386" y="1405"/>
                    <a:pt x="1405" y="1405"/>
                  </a:cubicBezTo>
                  <a:cubicBezTo>
                    <a:pt x="1408" y="1405"/>
                    <a:pt x="1410" y="1404"/>
                    <a:pt x="1411" y="1403"/>
                  </a:cubicBezTo>
                  <a:cubicBezTo>
                    <a:pt x="1419" y="1395"/>
                    <a:pt x="1374" y="1329"/>
                    <a:pt x="1194" y="1148"/>
                  </a:cubicBezTo>
                  <a:cubicBezTo>
                    <a:pt x="805" y="764"/>
                    <a:pt x="13" y="0"/>
                    <a:pt x="4"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12"/>
            <p:cNvSpPr/>
            <p:nvPr/>
          </p:nvSpPr>
          <p:spPr>
            <a:xfrm>
              <a:off x="1911750" y="4050675"/>
              <a:ext cx="34250" cy="34000"/>
            </a:xfrm>
            <a:custGeom>
              <a:avLst/>
              <a:gdLst/>
              <a:ahLst/>
              <a:cxnLst/>
              <a:rect l="l" t="t" r="r" b="b"/>
              <a:pathLst>
                <a:path w="1370" h="1360" extrusionOk="0">
                  <a:moveTo>
                    <a:pt x="9" y="0"/>
                  </a:moveTo>
                  <a:cubicBezTo>
                    <a:pt x="9" y="0"/>
                    <a:pt x="9" y="0"/>
                    <a:pt x="9" y="0"/>
                  </a:cubicBezTo>
                  <a:cubicBezTo>
                    <a:pt x="0" y="5"/>
                    <a:pt x="738" y="771"/>
                    <a:pt x="1108" y="1149"/>
                  </a:cubicBezTo>
                  <a:cubicBezTo>
                    <a:pt x="1272" y="1310"/>
                    <a:pt x="1336" y="1360"/>
                    <a:pt x="1356" y="1360"/>
                  </a:cubicBezTo>
                  <a:cubicBezTo>
                    <a:pt x="1359" y="1360"/>
                    <a:pt x="1360" y="1359"/>
                    <a:pt x="1362" y="1358"/>
                  </a:cubicBezTo>
                  <a:cubicBezTo>
                    <a:pt x="1370" y="1350"/>
                    <a:pt x="1325" y="1284"/>
                    <a:pt x="1149" y="1108"/>
                  </a:cubicBezTo>
                  <a:cubicBezTo>
                    <a:pt x="776" y="735"/>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2"/>
            <p:cNvSpPr/>
            <p:nvPr/>
          </p:nvSpPr>
          <p:spPr>
            <a:xfrm>
              <a:off x="1912975" y="4051800"/>
              <a:ext cx="33025" cy="32875"/>
            </a:xfrm>
            <a:custGeom>
              <a:avLst/>
              <a:gdLst/>
              <a:ahLst/>
              <a:cxnLst/>
              <a:rect l="l" t="t" r="r" b="b"/>
              <a:pathLst>
                <a:path w="1321" h="1315" extrusionOk="0">
                  <a:moveTo>
                    <a:pt x="5" y="1"/>
                  </a:moveTo>
                  <a:cubicBezTo>
                    <a:pt x="5" y="1"/>
                    <a:pt x="5" y="1"/>
                    <a:pt x="5" y="1"/>
                  </a:cubicBezTo>
                  <a:cubicBezTo>
                    <a:pt x="1" y="9"/>
                    <a:pt x="706" y="747"/>
                    <a:pt x="1067" y="1108"/>
                  </a:cubicBezTo>
                  <a:cubicBezTo>
                    <a:pt x="1224" y="1265"/>
                    <a:pt x="1287" y="1315"/>
                    <a:pt x="1307" y="1315"/>
                  </a:cubicBezTo>
                  <a:cubicBezTo>
                    <a:pt x="1310" y="1315"/>
                    <a:pt x="1311" y="1314"/>
                    <a:pt x="1313" y="1313"/>
                  </a:cubicBezTo>
                  <a:cubicBezTo>
                    <a:pt x="1321" y="1305"/>
                    <a:pt x="1276" y="1239"/>
                    <a:pt x="1108" y="1067"/>
                  </a:cubicBezTo>
                  <a:cubicBezTo>
                    <a:pt x="744" y="707"/>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2"/>
            <p:cNvSpPr/>
            <p:nvPr/>
          </p:nvSpPr>
          <p:spPr>
            <a:xfrm>
              <a:off x="1914200" y="4053125"/>
              <a:ext cx="31700" cy="31450"/>
            </a:xfrm>
            <a:custGeom>
              <a:avLst/>
              <a:gdLst/>
              <a:ahLst/>
              <a:cxnLst/>
              <a:rect l="l" t="t" r="r" b="b"/>
              <a:pathLst>
                <a:path w="1268" h="1258" extrusionOk="0">
                  <a:moveTo>
                    <a:pt x="1" y="1"/>
                  </a:moveTo>
                  <a:cubicBezTo>
                    <a:pt x="1" y="1"/>
                    <a:pt x="1" y="1"/>
                    <a:pt x="1" y="1"/>
                  </a:cubicBezTo>
                  <a:cubicBezTo>
                    <a:pt x="1" y="1"/>
                    <a:pt x="677" y="706"/>
                    <a:pt x="1022" y="1055"/>
                  </a:cubicBezTo>
                  <a:cubicBezTo>
                    <a:pt x="1175" y="1211"/>
                    <a:pt x="1234" y="1258"/>
                    <a:pt x="1251" y="1258"/>
                  </a:cubicBezTo>
                  <a:cubicBezTo>
                    <a:pt x="1253" y="1258"/>
                    <a:pt x="1255" y="1257"/>
                    <a:pt x="1256" y="1256"/>
                  </a:cubicBezTo>
                  <a:cubicBezTo>
                    <a:pt x="1268" y="1247"/>
                    <a:pt x="1227" y="1190"/>
                    <a:pt x="1059" y="1022"/>
                  </a:cubicBezTo>
                  <a:cubicBezTo>
                    <a:pt x="715" y="678"/>
                    <a:pt x="9" y="1"/>
                    <a:pt x="1"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12"/>
            <p:cNvSpPr/>
            <p:nvPr/>
          </p:nvSpPr>
          <p:spPr>
            <a:xfrm>
              <a:off x="1915325" y="4054250"/>
              <a:ext cx="30675" cy="30300"/>
            </a:xfrm>
            <a:custGeom>
              <a:avLst/>
              <a:gdLst/>
              <a:ahLst/>
              <a:cxnLst/>
              <a:rect l="l" t="t" r="r" b="b"/>
              <a:pathLst>
                <a:path w="1227" h="1212" extrusionOk="0">
                  <a:moveTo>
                    <a:pt x="9" y="1"/>
                  </a:moveTo>
                  <a:cubicBezTo>
                    <a:pt x="9" y="1"/>
                    <a:pt x="9" y="1"/>
                    <a:pt x="9" y="1"/>
                  </a:cubicBezTo>
                  <a:cubicBezTo>
                    <a:pt x="1" y="5"/>
                    <a:pt x="649" y="678"/>
                    <a:pt x="993" y="1010"/>
                  </a:cubicBezTo>
                  <a:cubicBezTo>
                    <a:pt x="1146" y="1170"/>
                    <a:pt x="1201" y="1212"/>
                    <a:pt x="1219" y="1212"/>
                  </a:cubicBezTo>
                  <a:cubicBezTo>
                    <a:pt x="1220" y="1212"/>
                    <a:pt x="1222" y="1211"/>
                    <a:pt x="1223" y="1211"/>
                  </a:cubicBezTo>
                  <a:cubicBezTo>
                    <a:pt x="1227" y="1202"/>
                    <a:pt x="1186" y="1145"/>
                    <a:pt x="1022" y="981"/>
                  </a:cubicBezTo>
                  <a:cubicBezTo>
                    <a:pt x="691" y="646"/>
                    <a:pt x="17" y="1"/>
                    <a:pt x="9"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12"/>
            <p:cNvSpPr/>
            <p:nvPr/>
          </p:nvSpPr>
          <p:spPr>
            <a:xfrm>
              <a:off x="1916575" y="4055400"/>
              <a:ext cx="29325" cy="29175"/>
            </a:xfrm>
            <a:custGeom>
              <a:avLst/>
              <a:gdLst/>
              <a:ahLst/>
              <a:cxnLst/>
              <a:rect l="l" t="t" r="r" b="b"/>
              <a:pathLst>
                <a:path w="1173" h="1167" extrusionOk="0">
                  <a:moveTo>
                    <a:pt x="4" y="0"/>
                  </a:moveTo>
                  <a:cubicBezTo>
                    <a:pt x="4" y="0"/>
                    <a:pt x="4" y="0"/>
                    <a:pt x="4" y="0"/>
                  </a:cubicBezTo>
                  <a:cubicBezTo>
                    <a:pt x="0" y="4"/>
                    <a:pt x="619" y="652"/>
                    <a:pt x="943" y="972"/>
                  </a:cubicBezTo>
                  <a:cubicBezTo>
                    <a:pt x="1089" y="1121"/>
                    <a:pt x="1144" y="1167"/>
                    <a:pt x="1163" y="1167"/>
                  </a:cubicBezTo>
                  <a:cubicBezTo>
                    <a:pt x="1165" y="1167"/>
                    <a:pt x="1167" y="1166"/>
                    <a:pt x="1169" y="1165"/>
                  </a:cubicBezTo>
                  <a:cubicBezTo>
                    <a:pt x="1173" y="1156"/>
                    <a:pt x="1132" y="1099"/>
                    <a:pt x="972" y="939"/>
                  </a:cubicBezTo>
                  <a:cubicBezTo>
                    <a:pt x="657" y="616"/>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2"/>
            <p:cNvSpPr/>
            <p:nvPr/>
          </p:nvSpPr>
          <p:spPr>
            <a:xfrm>
              <a:off x="1917700" y="4056625"/>
              <a:ext cx="28200" cy="27825"/>
            </a:xfrm>
            <a:custGeom>
              <a:avLst/>
              <a:gdLst/>
              <a:ahLst/>
              <a:cxnLst/>
              <a:rect l="l" t="t" r="r" b="b"/>
              <a:pathLst>
                <a:path w="1128" h="1113" extrusionOk="0">
                  <a:moveTo>
                    <a:pt x="4" y="0"/>
                  </a:moveTo>
                  <a:cubicBezTo>
                    <a:pt x="4" y="0"/>
                    <a:pt x="4" y="0"/>
                    <a:pt x="4" y="0"/>
                  </a:cubicBezTo>
                  <a:cubicBezTo>
                    <a:pt x="0" y="4"/>
                    <a:pt x="591" y="619"/>
                    <a:pt x="902" y="923"/>
                  </a:cubicBezTo>
                  <a:cubicBezTo>
                    <a:pt x="1051" y="1072"/>
                    <a:pt x="1102" y="1113"/>
                    <a:pt x="1120" y="1113"/>
                  </a:cubicBezTo>
                  <a:cubicBezTo>
                    <a:pt x="1121" y="1113"/>
                    <a:pt x="1123" y="1112"/>
                    <a:pt x="1124" y="1112"/>
                  </a:cubicBezTo>
                  <a:cubicBezTo>
                    <a:pt x="1128" y="1099"/>
                    <a:pt x="1091" y="1050"/>
                    <a:pt x="931" y="890"/>
                  </a:cubicBezTo>
                  <a:cubicBezTo>
                    <a:pt x="626" y="585"/>
                    <a:pt x="17"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2"/>
            <p:cNvSpPr/>
            <p:nvPr/>
          </p:nvSpPr>
          <p:spPr>
            <a:xfrm>
              <a:off x="1918825" y="4057750"/>
              <a:ext cx="26975" cy="26700"/>
            </a:xfrm>
            <a:custGeom>
              <a:avLst/>
              <a:gdLst/>
              <a:ahLst/>
              <a:cxnLst/>
              <a:rect l="l" t="t" r="r" b="b"/>
              <a:pathLst>
                <a:path w="1079" h="1068" extrusionOk="0">
                  <a:moveTo>
                    <a:pt x="5" y="0"/>
                  </a:moveTo>
                  <a:cubicBezTo>
                    <a:pt x="4" y="0"/>
                    <a:pt x="4" y="0"/>
                    <a:pt x="4" y="0"/>
                  </a:cubicBezTo>
                  <a:cubicBezTo>
                    <a:pt x="0" y="4"/>
                    <a:pt x="566" y="591"/>
                    <a:pt x="857" y="882"/>
                  </a:cubicBezTo>
                  <a:cubicBezTo>
                    <a:pt x="1004" y="1025"/>
                    <a:pt x="1054" y="1068"/>
                    <a:pt x="1068" y="1068"/>
                  </a:cubicBezTo>
                  <a:cubicBezTo>
                    <a:pt x="1069" y="1068"/>
                    <a:pt x="1070" y="1067"/>
                    <a:pt x="1071" y="1067"/>
                  </a:cubicBezTo>
                  <a:cubicBezTo>
                    <a:pt x="1079" y="1054"/>
                    <a:pt x="1042" y="1005"/>
                    <a:pt x="886" y="849"/>
                  </a:cubicBezTo>
                  <a:cubicBezTo>
                    <a:pt x="596" y="559"/>
                    <a:pt x="17"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2"/>
            <p:cNvSpPr/>
            <p:nvPr/>
          </p:nvSpPr>
          <p:spPr>
            <a:xfrm>
              <a:off x="1920150" y="4058975"/>
              <a:ext cx="25850" cy="25600"/>
            </a:xfrm>
            <a:custGeom>
              <a:avLst/>
              <a:gdLst/>
              <a:ahLst/>
              <a:cxnLst/>
              <a:rect l="l" t="t" r="r" b="b"/>
              <a:pathLst>
                <a:path w="1034" h="1024" extrusionOk="0">
                  <a:moveTo>
                    <a:pt x="5" y="1"/>
                  </a:moveTo>
                  <a:cubicBezTo>
                    <a:pt x="5" y="1"/>
                    <a:pt x="5" y="1"/>
                    <a:pt x="5" y="1"/>
                  </a:cubicBezTo>
                  <a:cubicBezTo>
                    <a:pt x="1" y="9"/>
                    <a:pt x="525" y="562"/>
                    <a:pt x="813" y="841"/>
                  </a:cubicBezTo>
                  <a:cubicBezTo>
                    <a:pt x="953" y="982"/>
                    <a:pt x="1002" y="1024"/>
                    <a:pt x="1020" y="1024"/>
                  </a:cubicBezTo>
                  <a:cubicBezTo>
                    <a:pt x="1022" y="1024"/>
                    <a:pt x="1024" y="1023"/>
                    <a:pt x="1026" y="1022"/>
                  </a:cubicBezTo>
                  <a:cubicBezTo>
                    <a:pt x="1034" y="1013"/>
                    <a:pt x="993" y="960"/>
                    <a:pt x="845" y="812"/>
                  </a:cubicBezTo>
                  <a:cubicBezTo>
                    <a:pt x="563" y="53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12"/>
            <p:cNvSpPr/>
            <p:nvPr/>
          </p:nvSpPr>
          <p:spPr>
            <a:xfrm>
              <a:off x="1921275" y="4060200"/>
              <a:ext cx="24625" cy="24250"/>
            </a:xfrm>
            <a:custGeom>
              <a:avLst/>
              <a:gdLst/>
              <a:ahLst/>
              <a:cxnLst/>
              <a:rect l="l" t="t" r="r" b="b"/>
              <a:pathLst>
                <a:path w="985" h="970" extrusionOk="0">
                  <a:moveTo>
                    <a:pt x="5" y="1"/>
                  </a:moveTo>
                  <a:cubicBezTo>
                    <a:pt x="5" y="1"/>
                    <a:pt x="5" y="1"/>
                    <a:pt x="5" y="1"/>
                  </a:cubicBezTo>
                  <a:cubicBezTo>
                    <a:pt x="1" y="5"/>
                    <a:pt x="501" y="526"/>
                    <a:pt x="768" y="792"/>
                  </a:cubicBezTo>
                  <a:cubicBezTo>
                    <a:pt x="908" y="933"/>
                    <a:pt x="955" y="970"/>
                    <a:pt x="969" y="970"/>
                  </a:cubicBezTo>
                  <a:cubicBezTo>
                    <a:pt x="971" y="970"/>
                    <a:pt x="972" y="969"/>
                    <a:pt x="973" y="969"/>
                  </a:cubicBezTo>
                  <a:cubicBezTo>
                    <a:pt x="985" y="956"/>
                    <a:pt x="948" y="911"/>
                    <a:pt x="800" y="763"/>
                  </a:cubicBezTo>
                  <a:cubicBezTo>
                    <a:pt x="536" y="499"/>
                    <a:pt x="17" y="1"/>
                    <a:pt x="5"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12"/>
            <p:cNvSpPr/>
            <p:nvPr/>
          </p:nvSpPr>
          <p:spPr>
            <a:xfrm>
              <a:off x="1922400" y="4061325"/>
              <a:ext cx="23500" cy="23125"/>
            </a:xfrm>
            <a:custGeom>
              <a:avLst/>
              <a:gdLst/>
              <a:ahLst/>
              <a:cxnLst/>
              <a:rect l="l" t="t" r="r" b="b"/>
              <a:pathLst>
                <a:path w="940" h="925" extrusionOk="0">
                  <a:moveTo>
                    <a:pt x="5" y="1"/>
                  </a:moveTo>
                  <a:cubicBezTo>
                    <a:pt x="5" y="1"/>
                    <a:pt x="5" y="1"/>
                    <a:pt x="5" y="1"/>
                  </a:cubicBezTo>
                  <a:cubicBezTo>
                    <a:pt x="1" y="5"/>
                    <a:pt x="472" y="497"/>
                    <a:pt x="731" y="751"/>
                  </a:cubicBezTo>
                  <a:cubicBezTo>
                    <a:pt x="864" y="888"/>
                    <a:pt x="910" y="925"/>
                    <a:pt x="924" y="925"/>
                  </a:cubicBezTo>
                  <a:cubicBezTo>
                    <a:pt x="926" y="925"/>
                    <a:pt x="927" y="924"/>
                    <a:pt x="928" y="924"/>
                  </a:cubicBezTo>
                  <a:cubicBezTo>
                    <a:pt x="940" y="911"/>
                    <a:pt x="903" y="866"/>
                    <a:pt x="759" y="723"/>
                  </a:cubicBezTo>
                  <a:cubicBezTo>
                    <a:pt x="506" y="465"/>
                    <a:pt x="17"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12"/>
            <p:cNvSpPr/>
            <p:nvPr/>
          </p:nvSpPr>
          <p:spPr>
            <a:xfrm>
              <a:off x="1923525" y="4062450"/>
              <a:ext cx="22275" cy="22000"/>
            </a:xfrm>
            <a:custGeom>
              <a:avLst/>
              <a:gdLst/>
              <a:ahLst/>
              <a:cxnLst/>
              <a:rect l="l" t="t" r="r" b="b"/>
              <a:pathLst>
                <a:path w="891" h="880" extrusionOk="0">
                  <a:moveTo>
                    <a:pt x="9" y="1"/>
                  </a:moveTo>
                  <a:cubicBezTo>
                    <a:pt x="9" y="1"/>
                    <a:pt x="9" y="1"/>
                    <a:pt x="9" y="1"/>
                  </a:cubicBezTo>
                  <a:cubicBezTo>
                    <a:pt x="1" y="5"/>
                    <a:pt x="448" y="473"/>
                    <a:pt x="686" y="715"/>
                  </a:cubicBezTo>
                  <a:cubicBezTo>
                    <a:pt x="819" y="844"/>
                    <a:pt x="862" y="880"/>
                    <a:pt x="875" y="880"/>
                  </a:cubicBezTo>
                  <a:cubicBezTo>
                    <a:pt x="877" y="880"/>
                    <a:pt x="878" y="879"/>
                    <a:pt x="878" y="879"/>
                  </a:cubicBezTo>
                  <a:cubicBezTo>
                    <a:pt x="891" y="866"/>
                    <a:pt x="854" y="821"/>
                    <a:pt x="714" y="682"/>
                  </a:cubicBezTo>
                  <a:cubicBezTo>
                    <a:pt x="474" y="441"/>
                    <a:pt x="17" y="1"/>
                    <a:pt x="9"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12"/>
            <p:cNvSpPr/>
            <p:nvPr/>
          </p:nvSpPr>
          <p:spPr>
            <a:xfrm>
              <a:off x="1924875" y="4063800"/>
              <a:ext cx="20925" cy="20625"/>
            </a:xfrm>
            <a:custGeom>
              <a:avLst/>
              <a:gdLst/>
              <a:ahLst/>
              <a:cxnLst/>
              <a:rect l="l" t="t" r="r" b="b"/>
              <a:pathLst>
                <a:path w="837" h="825" extrusionOk="0">
                  <a:moveTo>
                    <a:pt x="0" y="0"/>
                  </a:moveTo>
                  <a:cubicBezTo>
                    <a:pt x="0" y="0"/>
                    <a:pt x="0" y="0"/>
                    <a:pt x="0" y="0"/>
                  </a:cubicBezTo>
                  <a:cubicBezTo>
                    <a:pt x="0" y="4"/>
                    <a:pt x="410" y="435"/>
                    <a:pt x="636" y="665"/>
                  </a:cubicBezTo>
                  <a:cubicBezTo>
                    <a:pt x="770" y="795"/>
                    <a:pt x="815" y="825"/>
                    <a:pt x="823" y="825"/>
                  </a:cubicBezTo>
                  <a:cubicBezTo>
                    <a:pt x="824" y="825"/>
                    <a:pt x="824" y="825"/>
                    <a:pt x="824" y="825"/>
                  </a:cubicBezTo>
                  <a:cubicBezTo>
                    <a:pt x="837" y="812"/>
                    <a:pt x="804" y="771"/>
                    <a:pt x="665" y="636"/>
                  </a:cubicBezTo>
                  <a:cubicBezTo>
                    <a:pt x="437" y="413"/>
                    <a:pt x="13" y="0"/>
                    <a:pt x="0"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12"/>
            <p:cNvSpPr/>
            <p:nvPr/>
          </p:nvSpPr>
          <p:spPr>
            <a:xfrm>
              <a:off x="1926000" y="4064925"/>
              <a:ext cx="19800" cy="19400"/>
            </a:xfrm>
            <a:custGeom>
              <a:avLst/>
              <a:gdLst/>
              <a:ahLst/>
              <a:cxnLst/>
              <a:rect l="l" t="t" r="r" b="b"/>
              <a:pathLst>
                <a:path w="792" h="776" extrusionOk="0">
                  <a:moveTo>
                    <a:pt x="5" y="0"/>
                  </a:moveTo>
                  <a:cubicBezTo>
                    <a:pt x="5" y="0"/>
                    <a:pt x="4" y="0"/>
                    <a:pt x="4" y="0"/>
                  </a:cubicBezTo>
                  <a:cubicBezTo>
                    <a:pt x="0" y="5"/>
                    <a:pt x="386" y="406"/>
                    <a:pt x="599" y="620"/>
                  </a:cubicBezTo>
                  <a:cubicBezTo>
                    <a:pt x="724" y="749"/>
                    <a:pt x="769" y="776"/>
                    <a:pt x="778" y="776"/>
                  </a:cubicBezTo>
                  <a:cubicBezTo>
                    <a:pt x="779" y="776"/>
                    <a:pt x="779" y="776"/>
                    <a:pt x="779" y="775"/>
                  </a:cubicBezTo>
                  <a:cubicBezTo>
                    <a:pt x="792" y="767"/>
                    <a:pt x="759" y="726"/>
                    <a:pt x="628" y="595"/>
                  </a:cubicBezTo>
                  <a:cubicBezTo>
                    <a:pt x="412" y="379"/>
                    <a:pt x="17" y="0"/>
                    <a:pt x="5"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12"/>
            <p:cNvSpPr/>
            <p:nvPr/>
          </p:nvSpPr>
          <p:spPr>
            <a:xfrm>
              <a:off x="1927125" y="4066050"/>
              <a:ext cx="18675" cy="18275"/>
            </a:xfrm>
            <a:custGeom>
              <a:avLst/>
              <a:gdLst/>
              <a:ahLst/>
              <a:cxnLst/>
              <a:rect l="l" t="t" r="r" b="b"/>
              <a:pathLst>
                <a:path w="747" h="731" extrusionOk="0">
                  <a:moveTo>
                    <a:pt x="9" y="0"/>
                  </a:moveTo>
                  <a:cubicBezTo>
                    <a:pt x="9" y="0"/>
                    <a:pt x="9" y="1"/>
                    <a:pt x="9" y="1"/>
                  </a:cubicBezTo>
                  <a:cubicBezTo>
                    <a:pt x="0" y="5"/>
                    <a:pt x="357" y="382"/>
                    <a:pt x="562" y="579"/>
                  </a:cubicBezTo>
                  <a:cubicBezTo>
                    <a:pt x="684" y="704"/>
                    <a:pt x="724" y="731"/>
                    <a:pt x="733" y="731"/>
                  </a:cubicBezTo>
                  <a:cubicBezTo>
                    <a:pt x="734" y="731"/>
                    <a:pt x="734" y="731"/>
                    <a:pt x="734" y="730"/>
                  </a:cubicBezTo>
                  <a:cubicBezTo>
                    <a:pt x="747" y="722"/>
                    <a:pt x="718" y="689"/>
                    <a:pt x="587" y="554"/>
                  </a:cubicBezTo>
                  <a:cubicBezTo>
                    <a:pt x="387" y="354"/>
                    <a:pt x="17"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12"/>
            <p:cNvSpPr/>
            <p:nvPr/>
          </p:nvSpPr>
          <p:spPr>
            <a:xfrm>
              <a:off x="1928350" y="4067175"/>
              <a:ext cx="17250" cy="16975"/>
            </a:xfrm>
            <a:custGeom>
              <a:avLst/>
              <a:gdLst/>
              <a:ahLst/>
              <a:cxnLst/>
              <a:rect l="l" t="t" r="r" b="b"/>
              <a:pathLst>
                <a:path w="690" h="679" extrusionOk="0">
                  <a:moveTo>
                    <a:pt x="5" y="1"/>
                  </a:moveTo>
                  <a:cubicBezTo>
                    <a:pt x="5" y="1"/>
                    <a:pt x="5" y="1"/>
                    <a:pt x="5" y="1"/>
                  </a:cubicBezTo>
                  <a:cubicBezTo>
                    <a:pt x="1" y="9"/>
                    <a:pt x="329" y="349"/>
                    <a:pt x="513" y="534"/>
                  </a:cubicBezTo>
                  <a:cubicBezTo>
                    <a:pt x="625" y="649"/>
                    <a:pt x="667" y="679"/>
                    <a:pt x="678" y="679"/>
                  </a:cubicBezTo>
                  <a:cubicBezTo>
                    <a:pt x="680" y="679"/>
                    <a:pt x="681" y="678"/>
                    <a:pt x="681" y="677"/>
                  </a:cubicBezTo>
                  <a:cubicBezTo>
                    <a:pt x="690" y="673"/>
                    <a:pt x="665" y="636"/>
                    <a:pt x="538" y="509"/>
                  </a:cubicBezTo>
                  <a:cubicBezTo>
                    <a:pt x="354" y="32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12"/>
            <p:cNvSpPr/>
            <p:nvPr/>
          </p:nvSpPr>
          <p:spPr>
            <a:xfrm>
              <a:off x="1929475" y="4068500"/>
              <a:ext cx="16125" cy="15825"/>
            </a:xfrm>
            <a:custGeom>
              <a:avLst/>
              <a:gdLst/>
              <a:ahLst/>
              <a:cxnLst/>
              <a:rect l="l" t="t" r="r" b="b"/>
              <a:pathLst>
                <a:path w="645" h="633" extrusionOk="0">
                  <a:moveTo>
                    <a:pt x="5" y="1"/>
                  </a:moveTo>
                  <a:cubicBezTo>
                    <a:pt x="5" y="1"/>
                    <a:pt x="5" y="1"/>
                    <a:pt x="5" y="1"/>
                  </a:cubicBezTo>
                  <a:cubicBezTo>
                    <a:pt x="1" y="5"/>
                    <a:pt x="296" y="313"/>
                    <a:pt x="472" y="493"/>
                  </a:cubicBezTo>
                  <a:cubicBezTo>
                    <a:pt x="590" y="607"/>
                    <a:pt x="620" y="633"/>
                    <a:pt x="633" y="633"/>
                  </a:cubicBezTo>
                  <a:cubicBezTo>
                    <a:pt x="634" y="633"/>
                    <a:pt x="635" y="633"/>
                    <a:pt x="636" y="632"/>
                  </a:cubicBezTo>
                  <a:cubicBezTo>
                    <a:pt x="645" y="624"/>
                    <a:pt x="620" y="591"/>
                    <a:pt x="497" y="468"/>
                  </a:cubicBezTo>
                  <a:cubicBezTo>
                    <a:pt x="326" y="293"/>
                    <a:pt x="13"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12"/>
            <p:cNvSpPr/>
            <p:nvPr/>
          </p:nvSpPr>
          <p:spPr>
            <a:xfrm>
              <a:off x="1930700" y="4069650"/>
              <a:ext cx="14900" cy="14675"/>
            </a:xfrm>
            <a:custGeom>
              <a:avLst/>
              <a:gdLst/>
              <a:ahLst/>
              <a:cxnLst/>
              <a:rect l="l" t="t" r="r" b="b"/>
              <a:pathLst>
                <a:path w="596" h="587" extrusionOk="0">
                  <a:moveTo>
                    <a:pt x="9" y="0"/>
                  </a:moveTo>
                  <a:cubicBezTo>
                    <a:pt x="9" y="0"/>
                    <a:pt x="9" y="0"/>
                    <a:pt x="9" y="0"/>
                  </a:cubicBezTo>
                  <a:cubicBezTo>
                    <a:pt x="1" y="4"/>
                    <a:pt x="268" y="287"/>
                    <a:pt x="432" y="447"/>
                  </a:cubicBezTo>
                  <a:cubicBezTo>
                    <a:pt x="545" y="561"/>
                    <a:pt x="582" y="587"/>
                    <a:pt x="590" y="587"/>
                  </a:cubicBezTo>
                  <a:cubicBezTo>
                    <a:pt x="591" y="587"/>
                    <a:pt x="591" y="587"/>
                    <a:pt x="591" y="586"/>
                  </a:cubicBezTo>
                  <a:cubicBezTo>
                    <a:pt x="596" y="578"/>
                    <a:pt x="575" y="550"/>
                    <a:pt x="452" y="427"/>
                  </a:cubicBezTo>
                  <a:cubicBezTo>
                    <a:pt x="297" y="264"/>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12"/>
            <p:cNvSpPr/>
            <p:nvPr/>
          </p:nvSpPr>
          <p:spPr>
            <a:xfrm>
              <a:off x="1931950" y="4070775"/>
              <a:ext cx="13650" cy="13375"/>
            </a:xfrm>
            <a:custGeom>
              <a:avLst/>
              <a:gdLst/>
              <a:ahLst/>
              <a:cxnLst/>
              <a:rect l="l" t="t" r="r" b="b"/>
              <a:pathLst>
                <a:path w="546" h="535" extrusionOk="0">
                  <a:moveTo>
                    <a:pt x="4" y="0"/>
                  </a:moveTo>
                  <a:cubicBezTo>
                    <a:pt x="4" y="0"/>
                    <a:pt x="4" y="0"/>
                    <a:pt x="4" y="0"/>
                  </a:cubicBezTo>
                  <a:cubicBezTo>
                    <a:pt x="0" y="4"/>
                    <a:pt x="238" y="258"/>
                    <a:pt x="390" y="402"/>
                  </a:cubicBezTo>
                  <a:cubicBezTo>
                    <a:pt x="489" y="508"/>
                    <a:pt x="527" y="535"/>
                    <a:pt x="538" y="535"/>
                  </a:cubicBezTo>
                  <a:cubicBezTo>
                    <a:pt x="540" y="535"/>
                    <a:pt x="541" y="534"/>
                    <a:pt x="541" y="533"/>
                  </a:cubicBezTo>
                  <a:cubicBezTo>
                    <a:pt x="546" y="529"/>
                    <a:pt x="525" y="500"/>
                    <a:pt x="410" y="382"/>
                  </a:cubicBezTo>
                  <a:cubicBezTo>
                    <a:pt x="260" y="239"/>
                    <a:pt x="13" y="0"/>
                    <a:pt x="4"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12"/>
            <p:cNvSpPr/>
            <p:nvPr/>
          </p:nvSpPr>
          <p:spPr>
            <a:xfrm>
              <a:off x="1933075" y="4072000"/>
              <a:ext cx="12425" cy="12150"/>
            </a:xfrm>
            <a:custGeom>
              <a:avLst/>
              <a:gdLst/>
              <a:ahLst/>
              <a:cxnLst/>
              <a:rect l="l" t="t" r="r" b="b"/>
              <a:pathLst>
                <a:path w="497" h="486" extrusionOk="0">
                  <a:moveTo>
                    <a:pt x="5" y="0"/>
                  </a:moveTo>
                  <a:cubicBezTo>
                    <a:pt x="5" y="0"/>
                    <a:pt x="4" y="0"/>
                    <a:pt x="4" y="0"/>
                  </a:cubicBezTo>
                  <a:cubicBezTo>
                    <a:pt x="0" y="4"/>
                    <a:pt x="209" y="226"/>
                    <a:pt x="345" y="357"/>
                  </a:cubicBezTo>
                  <a:cubicBezTo>
                    <a:pt x="444" y="460"/>
                    <a:pt x="479" y="486"/>
                    <a:pt x="489" y="486"/>
                  </a:cubicBezTo>
                  <a:cubicBezTo>
                    <a:pt x="491" y="486"/>
                    <a:pt x="492" y="485"/>
                    <a:pt x="492" y="484"/>
                  </a:cubicBezTo>
                  <a:cubicBezTo>
                    <a:pt x="496" y="480"/>
                    <a:pt x="476" y="447"/>
                    <a:pt x="365" y="337"/>
                  </a:cubicBezTo>
                  <a:cubicBezTo>
                    <a:pt x="232" y="208"/>
                    <a:pt x="17"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12"/>
            <p:cNvSpPr/>
            <p:nvPr/>
          </p:nvSpPr>
          <p:spPr>
            <a:xfrm>
              <a:off x="1934200" y="4073125"/>
              <a:ext cx="11300" cy="11050"/>
            </a:xfrm>
            <a:custGeom>
              <a:avLst/>
              <a:gdLst/>
              <a:ahLst/>
              <a:cxnLst/>
              <a:rect l="l" t="t" r="r" b="b"/>
              <a:pathLst>
                <a:path w="452" h="442" extrusionOk="0">
                  <a:moveTo>
                    <a:pt x="5" y="0"/>
                  </a:moveTo>
                  <a:cubicBezTo>
                    <a:pt x="5" y="0"/>
                    <a:pt x="5" y="0"/>
                    <a:pt x="4" y="0"/>
                  </a:cubicBezTo>
                  <a:cubicBezTo>
                    <a:pt x="0" y="9"/>
                    <a:pt x="185" y="201"/>
                    <a:pt x="304" y="316"/>
                  </a:cubicBezTo>
                  <a:cubicBezTo>
                    <a:pt x="399" y="415"/>
                    <a:pt x="434" y="441"/>
                    <a:pt x="444" y="441"/>
                  </a:cubicBezTo>
                  <a:cubicBezTo>
                    <a:pt x="446" y="441"/>
                    <a:pt x="447" y="440"/>
                    <a:pt x="447" y="439"/>
                  </a:cubicBezTo>
                  <a:cubicBezTo>
                    <a:pt x="451" y="435"/>
                    <a:pt x="435" y="411"/>
                    <a:pt x="324" y="296"/>
                  </a:cubicBezTo>
                  <a:cubicBezTo>
                    <a:pt x="203" y="174"/>
                    <a:pt x="17"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12"/>
            <p:cNvSpPr/>
            <p:nvPr/>
          </p:nvSpPr>
          <p:spPr>
            <a:xfrm>
              <a:off x="1935525" y="4074350"/>
              <a:ext cx="9975" cy="9975"/>
            </a:xfrm>
            <a:custGeom>
              <a:avLst/>
              <a:gdLst/>
              <a:ahLst/>
              <a:cxnLst/>
              <a:rect l="l" t="t" r="r" b="b"/>
              <a:pathLst>
                <a:path w="399" h="399" extrusionOk="0">
                  <a:moveTo>
                    <a:pt x="5" y="1"/>
                  </a:moveTo>
                  <a:cubicBezTo>
                    <a:pt x="5" y="1"/>
                    <a:pt x="5" y="1"/>
                    <a:pt x="5" y="1"/>
                  </a:cubicBezTo>
                  <a:cubicBezTo>
                    <a:pt x="1" y="9"/>
                    <a:pt x="148" y="165"/>
                    <a:pt x="255" y="280"/>
                  </a:cubicBezTo>
                  <a:cubicBezTo>
                    <a:pt x="352" y="377"/>
                    <a:pt x="385" y="399"/>
                    <a:pt x="393" y="399"/>
                  </a:cubicBezTo>
                  <a:cubicBezTo>
                    <a:pt x="393" y="399"/>
                    <a:pt x="394" y="399"/>
                    <a:pt x="394" y="398"/>
                  </a:cubicBezTo>
                  <a:cubicBezTo>
                    <a:pt x="398" y="390"/>
                    <a:pt x="382" y="366"/>
                    <a:pt x="275" y="259"/>
                  </a:cubicBezTo>
                  <a:cubicBezTo>
                    <a:pt x="170" y="146"/>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12"/>
            <p:cNvSpPr/>
            <p:nvPr/>
          </p:nvSpPr>
          <p:spPr>
            <a:xfrm>
              <a:off x="2231800" y="4090250"/>
              <a:ext cx="108175" cy="107750"/>
            </a:xfrm>
            <a:custGeom>
              <a:avLst/>
              <a:gdLst/>
              <a:ahLst/>
              <a:cxnLst/>
              <a:rect l="l" t="t" r="r" b="b"/>
              <a:pathLst>
                <a:path w="4327" h="4310" extrusionOk="0">
                  <a:moveTo>
                    <a:pt x="0" y="0"/>
                  </a:moveTo>
                  <a:cubicBezTo>
                    <a:pt x="1" y="1"/>
                    <a:pt x="2522" y="2621"/>
                    <a:pt x="3703" y="3810"/>
                  </a:cubicBezTo>
                  <a:cubicBezTo>
                    <a:pt x="4075" y="4178"/>
                    <a:pt x="4241" y="4310"/>
                    <a:pt x="4287" y="4310"/>
                  </a:cubicBezTo>
                  <a:cubicBezTo>
                    <a:pt x="4292" y="4310"/>
                    <a:pt x="4295" y="4308"/>
                    <a:pt x="4298" y="4306"/>
                  </a:cubicBezTo>
                  <a:cubicBezTo>
                    <a:pt x="4326" y="4281"/>
                    <a:pt x="4175" y="4088"/>
                    <a:pt x="3801" y="3711"/>
                  </a:cubicBezTo>
                  <a:cubicBezTo>
                    <a:pt x="2612" y="2522"/>
                    <a:pt x="1" y="1"/>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12"/>
            <p:cNvSpPr/>
            <p:nvPr/>
          </p:nvSpPr>
          <p:spPr>
            <a:xfrm>
              <a:off x="2232925" y="4091375"/>
              <a:ext cx="107150" cy="106625"/>
            </a:xfrm>
            <a:custGeom>
              <a:avLst/>
              <a:gdLst/>
              <a:ahLst/>
              <a:cxnLst/>
              <a:rect l="l" t="t" r="r" b="b"/>
              <a:pathLst>
                <a:path w="4286" h="4265" extrusionOk="0">
                  <a:moveTo>
                    <a:pt x="0" y="0"/>
                  </a:moveTo>
                  <a:cubicBezTo>
                    <a:pt x="1" y="1"/>
                    <a:pt x="2498" y="2592"/>
                    <a:pt x="3670" y="3765"/>
                  </a:cubicBezTo>
                  <a:cubicBezTo>
                    <a:pt x="4038" y="4133"/>
                    <a:pt x="4201" y="4265"/>
                    <a:pt x="4249" y="4265"/>
                  </a:cubicBezTo>
                  <a:cubicBezTo>
                    <a:pt x="4254" y="4265"/>
                    <a:pt x="4258" y="4263"/>
                    <a:pt x="4261" y="4261"/>
                  </a:cubicBezTo>
                  <a:cubicBezTo>
                    <a:pt x="4285" y="4236"/>
                    <a:pt x="4138" y="4048"/>
                    <a:pt x="3761" y="3674"/>
                  </a:cubicBezTo>
                  <a:cubicBezTo>
                    <a:pt x="2584" y="2494"/>
                    <a:pt x="1" y="1"/>
                    <a:pt x="0"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12"/>
            <p:cNvSpPr/>
            <p:nvPr/>
          </p:nvSpPr>
          <p:spPr>
            <a:xfrm>
              <a:off x="2234050" y="4092700"/>
              <a:ext cx="105825" cy="105175"/>
            </a:xfrm>
            <a:custGeom>
              <a:avLst/>
              <a:gdLst/>
              <a:ahLst/>
              <a:cxnLst/>
              <a:rect l="l" t="t" r="r" b="b"/>
              <a:pathLst>
                <a:path w="4233" h="4207" extrusionOk="0">
                  <a:moveTo>
                    <a:pt x="0" y="1"/>
                  </a:moveTo>
                  <a:lnTo>
                    <a:pt x="0" y="1"/>
                  </a:lnTo>
                  <a:cubicBezTo>
                    <a:pt x="1" y="1"/>
                    <a:pt x="2465" y="2555"/>
                    <a:pt x="3629" y="3712"/>
                  </a:cubicBezTo>
                  <a:cubicBezTo>
                    <a:pt x="3997" y="4086"/>
                    <a:pt x="4158" y="4206"/>
                    <a:pt x="4200" y="4206"/>
                  </a:cubicBezTo>
                  <a:cubicBezTo>
                    <a:pt x="4203" y="4206"/>
                    <a:pt x="4206" y="4205"/>
                    <a:pt x="4208" y="4204"/>
                  </a:cubicBezTo>
                  <a:cubicBezTo>
                    <a:pt x="4232" y="4183"/>
                    <a:pt x="4085" y="3995"/>
                    <a:pt x="3716" y="3626"/>
                  </a:cubicBezTo>
                  <a:cubicBezTo>
                    <a:pt x="2559" y="2465"/>
                    <a:pt x="1" y="1"/>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12"/>
            <p:cNvSpPr/>
            <p:nvPr/>
          </p:nvSpPr>
          <p:spPr>
            <a:xfrm>
              <a:off x="2235375" y="4093825"/>
              <a:ext cx="104700" cy="104050"/>
            </a:xfrm>
            <a:custGeom>
              <a:avLst/>
              <a:gdLst/>
              <a:ahLst/>
              <a:cxnLst/>
              <a:rect l="l" t="t" r="r" b="b"/>
              <a:pathLst>
                <a:path w="4188" h="4162" extrusionOk="0">
                  <a:moveTo>
                    <a:pt x="1" y="1"/>
                  </a:moveTo>
                  <a:cubicBezTo>
                    <a:pt x="1" y="1"/>
                    <a:pt x="2433" y="2531"/>
                    <a:pt x="3589" y="3671"/>
                  </a:cubicBezTo>
                  <a:cubicBezTo>
                    <a:pt x="3948" y="4038"/>
                    <a:pt x="4106" y="4162"/>
                    <a:pt x="4153" y="4162"/>
                  </a:cubicBezTo>
                  <a:cubicBezTo>
                    <a:pt x="4157" y="4162"/>
                    <a:pt x="4160" y="4161"/>
                    <a:pt x="4163" y="4159"/>
                  </a:cubicBezTo>
                  <a:cubicBezTo>
                    <a:pt x="4187" y="4134"/>
                    <a:pt x="4040" y="3950"/>
                    <a:pt x="3675" y="3585"/>
                  </a:cubicBezTo>
                  <a:cubicBezTo>
                    <a:pt x="2527" y="2437"/>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12"/>
            <p:cNvSpPr/>
            <p:nvPr/>
          </p:nvSpPr>
          <p:spPr>
            <a:xfrm>
              <a:off x="2236500" y="4095050"/>
              <a:ext cx="103475" cy="102825"/>
            </a:xfrm>
            <a:custGeom>
              <a:avLst/>
              <a:gdLst/>
              <a:ahLst/>
              <a:cxnLst/>
              <a:rect l="l" t="t" r="r" b="b"/>
              <a:pathLst>
                <a:path w="4139" h="4113" extrusionOk="0">
                  <a:moveTo>
                    <a:pt x="1" y="1"/>
                  </a:moveTo>
                  <a:cubicBezTo>
                    <a:pt x="1" y="2"/>
                    <a:pt x="2404" y="2494"/>
                    <a:pt x="3544" y="3630"/>
                  </a:cubicBezTo>
                  <a:cubicBezTo>
                    <a:pt x="3903" y="3989"/>
                    <a:pt x="4058" y="4113"/>
                    <a:pt x="4100" y="4113"/>
                  </a:cubicBezTo>
                  <a:cubicBezTo>
                    <a:pt x="4104" y="4113"/>
                    <a:pt x="4107" y="4112"/>
                    <a:pt x="4110" y="4110"/>
                  </a:cubicBezTo>
                  <a:cubicBezTo>
                    <a:pt x="4138" y="4085"/>
                    <a:pt x="3995" y="3905"/>
                    <a:pt x="3630" y="3540"/>
                  </a:cubicBezTo>
                  <a:cubicBezTo>
                    <a:pt x="2498" y="2404"/>
                    <a:pt x="2" y="2"/>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12"/>
            <p:cNvSpPr/>
            <p:nvPr/>
          </p:nvSpPr>
          <p:spPr>
            <a:xfrm>
              <a:off x="2237625" y="4096200"/>
              <a:ext cx="102350" cy="101575"/>
            </a:xfrm>
            <a:custGeom>
              <a:avLst/>
              <a:gdLst/>
              <a:ahLst/>
              <a:cxnLst/>
              <a:rect l="l" t="t" r="r" b="b"/>
              <a:pathLst>
                <a:path w="4094" h="4063" extrusionOk="0">
                  <a:moveTo>
                    <a:pt x="1" y="0"/>
                  </a:moveTo>
                  <a:cubicBezTo>
                    <a:pt x="2" y="1"/>
                    <a:pt x="2379" y="2465"/>
                    <a:pt x="3503" y="3584"/>
                  </a:cubicBezTo>
                  <a:cubicBezTo>
                    <a:pt x="3859" y="3940"/>
                    <a:pt x="4013" y="4063"/>
                    <a:pt x="4055" y="4063"/>
                  </a:cubicBezTo>
                  <a:cubicBezTo>
                    <a:pt x="4059" y="4063"/>
                    <a:pt x="4062" y="4062"/>
                    <a:pt x="4065" y="4060"/>
                  </a:cubicBezTo>
                  <a:cubicBezTo>
                    <a:pt x="4093" y="4035"/>
                    <a:pt x="3950" y="3855"/>
                    <a:pt x="3589" y="3494"/>
                  </a:cubicBezTo>
                  <a:cubicBezTo>
                    <a:pt x="2466" y="2379"/>
                    <a:pt x="2" y="1"/>
                    <a:pt x="1" y="0"/>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2"/>
            <p:cNvSpPr/>
            <p:nvPr/>
          </p:nvSpPr>
          <p:spPr>
            <a:xfrm>
              <a:off x="2238775" y="4097425"/>
              <a:ext cx="101000" cy="100450"/>
            </a:xfrm>
            <a:custGeom>
              <a:avLst/>
              <a:gdLst/>
              <a:ahLst/>
              <a:cxnLst/>
              <a:rect l="l" t="t" r="r" b="b"/>
              <a:pathLst>
                <a:path w="4040" h="4018" extrusionOk="0">
                  <a:moveTo>
                    <a:pt x="0" y="0"/>
                  </a:moveTo>
                  <a:lnTo>
                    <a:pt x="0" y="0"/>
                  </a:lnTo>
                  <a:cubicBezTo>
                    <a:pt x="1" y="1"/>
                    <a:pt x="2350" y="2436"/>
                    <a:pt x="3457" y="3543"/>
                  </a:cubicBezTo>
                  <a:cubicBezTo>
                    <a:pt x="3805" y="3895"/>
                    <a:pt x="3962" y="4018"/>
                    <a:pt x="4005" y="4018"/>
                  </a:cubicBezTo>
                  <a:cubicBezTo>
                    <a:pt x="4009" y="4018"/>
                    <a:pt x="4012" y="4017"/>
                    <a:pt x="4015" y="4015"/>
                  </a:cubicBezTo>
                  <a:cubicBezTo>
                    <a:pt x="4039" y="3990"/>
                    <a:pt x="3896" y="3810"/>
                    <a:pt x="3543" y="3457"/>
                  </a:cubicBezTo>
                  <a:cubicBezTo>
                    <a:pt x="2436" y="2350"/>
                    <a:pt x="1"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2"/>
            <p:cNvSpPr/>
            <p:nvPr/>
          </p:nvSpPr>
          <p:spPr>
            <a:xfrm>
              <a:off x="2240000" y="4098650"/>
              <a:ext cx="99875" cy="99250"/>
            </a:xfrm>
            <a:custGeom>
              <a:avLst/>
              <a:gdLst/>
              <a:ahLst/>
              <a:cxnLst/>
              <a:rect l="l" t="t" r="r" b="b"/>
              <a:pathLst>
                <a:path w="3995" h="3970" extrusionOk="0">
                  <a:moveTo>
                    <a:pt x="4" y="0"/>
                  </a:moveTo>
                  <a:lnTo>
                    <a:pt x="4" y="0"/>
                  </a:lnTo>
                  <a:cubicBezTo>
                    <a:pt x="0" y="0"/>
                    <a:pt x="2321" y="2403"/>
                    <a:pt x="3416" y="3498"/>
                  </a:cubicBezTo>
                  <a:cubicBezTo>
                    <a:pt x="3767" y="3849"/>
                    <a:pt x="3917" y="3969"/>
                    <a:pt x="3960" y="3969"/>
                  </a:cubicBezTo>
                  <a:cubicBezTo>
                    <a:pt x="3964" y="3969"/>
                    <a:pt x="3967" y="3968"/>
                    <a:pt x="3970" y="3966"/>
                  </a:cubicBezTo>
                  <a:cubicBezTo>
                    <a:pt x="3994" y="3941"/>
                    <a:pt x="3859" y="3765"/>
                    <a:pt x="3506" y="3412"/>
                  </a:cubicBezTo>
                  <a:cubicBezTo>
                    <a:pt x="2407" y="2317"/>
                    <a:pt x="4" y="0"/>
                    <a:pt x="4"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12"/>
            <p:cNvSpPr/>
            <p:nvPr/>
          </p:nvSpPr>
          <p:spPr>
            <a:xfrm>
              <a:off x="2241225" y="4099775"/>
              <a:ext cx="98550" cy="98000"/>
            </a:xfrm>
            <a:custGeom>
              <a:avLst/>
              <a:gdLst/>
              <a:ahLst/>
              <a:cxnLst/>
              <a:rect l="l" t="t" r="r" b="b"/>
              <a:pathLst>
                <a:path w="3942" h="3920" extrusionOk="0">
                  <a:moveTo>
                    <a:pt x="0" y="1"/>
                  </a:moveTo>
                  <a:lnTo>
                    <a:pt x="0" y="1"/>
                  </a:lnTo>
                  <a:cubicBezTo>
                    <a:pt x="1" y="1"/>
                    <a:pt x="2289" y="2375"/>
                    <a:pt x="3367" y="3453"/>
                  </a:cubicBezTo>
                  <a:cubicBezTo>
                    <a:pt x="3714" y="3800"/>
                    <a:pt x="3864" y="3920"/>
                    <a:pt x="3907" y="3920"/>
                  </a:cubicBezTo>
                  <a:cubicBezTo>
                    <a:pt x="3911" y="3920"/>
                    <a:pt x="3914" y="3919"/>
                    <a:pt x="3917" y="3917"/>
                  </a:cubicBezTo>
                  <a:cubicBezTo>
                    <a:pt x="3941" y="3888"/>
                    <a:pt x="3806" y="3716"/>
                    <a:pt x="3457" y="3367"/>
                  </a:cubicBezTo>
                  <a:cubicBezTo>
                    <a:pt x="2375" y="2285"/>
                    <a:pt x="1" y="1"/>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12"/>
            <p:cNvSpPr/>
            <p:nvPr/>
          </p:nvSpPr>
          <p:spPr>
            <a:xfrm>
              <a:off x="2242350" y="4100900"/>
              <a:ext cx="97425" cy="96875"/>
            </a:xfrm>
            <a:custGeom>
              <a:avLst/>
              <a:gdLst/>
              <a:ahLst/>
              <a:cxnLst/>
              <a:rect l="l" t="t" r="r" b="b"/>
              <a:pathLst>
                <a:path w="3897" h="3875" extrusionOk="0">
                  <a:moveTo>
                    <a:pt x="1" y="1"/>
                  </a:moveTo>
                  <a:cubicBezTo>
                    <a:pt x="1" y="1"/>
                    <a:pt x="2264" y="2350"/>
                    <a:pt x="3330" y="3416"/>
                  </a:cubicBezTo>
                  <a:cubicBezTo>
                    <a:pt x="3670" y="3756"/>
                    <a:pt x="3819" y="3875"/>
                    <a:pt x="3862" y="3875"/>
                  </a:cubicBezTo>
                  <a:cubicBezTo>
                    <a:pt x="3866" y="3875"/>
                    <a:pt x="3869" y="3874"/>
                    <a:pt x="3872" y="3872"/>
                  </a:cubicBezTo>
                  <a:cubicBezTo>
                    <a:pt x="3896" y="3847"/>
                    <a:pt x="3761" y="3671"/>
                    <a:pt x="3416" y="3326"/>
                  </a:cubicBezTo>
                  <a:cubicBezTo>
                    <a:pt x="2346" y="2260"/>
                    <a:pt x="1" y="1"/>
                    <a:pt x="1"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2"/>
            <p:cNvSpPr/>
            <p:nvPr/>
          </p:nvSpPr>
          <p:spPr>
            <a:xfrm>
              <a:off x="2243575" y="4102025"/>
              <a:ext cx="96075" cy="95750"/>
            </a:xfrm>
            <a:custGeom>
              <a:avLst/>
              <a:gdLst/>
              <a:ahLst/>
              <a:cxnLst/>
              <a:rect l="l" t="t" r="r" b="b"/>
              <a:pathLst>
                <a:path w="3843" h="3830" extrusionOk="0">
                  <a:moveTo>
                    <a:pt x="1" y="1"/>
                  </a:moveTo>
                  <a:cubicBezTo>
                    <a:pt x="1" y="9"/>
                    <a:pt x="2227" y="2318"/>
                    <a:pt x="3281" y="3376"/>
                  </a:cubicBezTo>
                  <a:cubicBezTo>
                    <a:pt x="3621" y="3711"/>
                    <a:pt x="3767" y="3830"/>
                    <a:pt x="3809" y="3830"/>
                  </a:cubicBezTo>
                  <a:cubicBezTo>
                    <a:pt x="3813" y="3830"/>
                    <a:pt x="3816" y="3829"/>
                    <a:pt x="3818" y="3827"/>
                  </a:cubicBezTo>
                  <a:cubicBezTo>
                    <a:pt x="3843" y="3802"/>
                    <a:pt x="3712" y="3630"/>
                    <a:pt x="3367" y="3289"/>
                  </a:cubicBezTo>
                  <a:cubicBezTo>
                    <a:pt x="2309" y="2232"/>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12"/>
            <p:cNvSpPr/>
            <p:nvPr/>
          </p:nvSpPr>
          <p:spPr>
            <a:xfrm>
              <a:off x="2244700" y="4103375"/>
              <a:ext cx="94950" cy="94400"/>
            </a:xfrm>
            <a:custGeom>
              <a:avLst/>
              <a:gdLst/>
              <a:ahLst/>
              <a:cxnLst/>
              <a:rect l="l" t="t" r="r" b="b"/>
              <a:pathLst>
                <a:path w="3798" h="3776" extrusionOk="0">
                  <a:moveTo>
                    <a:pt x="1" y="0"/>
                  </a:moveTo>
                  <a:cubicBezTo>
                    <a:pt x="2" y="1"/>
                    <a:pt x="2203" y="2280"/>
                    <a:pt x="3240" y="3326"/>
                  </a:cubicBezTo>
                  <a:cubicBezTo>
                    <a:pt x="3576" y="3658"/>
                    <a:pt x="3722" y="3776"/>
                    <a:pt x="3764" y="3776"/>
                  </a:cubicBezTo>
                  <a:cubicBezTo>
                    <a:pt x="3768" y="3776"/>
                    <a:pt x="3771" y="3775"/>
                    <a:pt x="3773" y="3773"/>
                  </a:cubicBezTo>
                  <a:cubicBezTo>
                    <a:pt x="3798" y="3748"/>
                    <a:pt x="3667" y="3576"/>
                    <a:pt x="3326" y="3240"/>
                  </a:cubicBezTo>
                  <a:cubicBezTo>
                    <a:pt x="2281" y="2198"/>
                    <a:pt x="2" y="1"/>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2"/>
            <p:cNvSpPr/>
            <p:nvPr/>
          </p:nvSpPr>
          <p:spPr>
            <a:xfrm>
              <a:off x="2245950" y="4104500"/>
              <a:ext cx="93700" cy="93175"/>
            </a:xfrm>
            <a:custGeom>
              <a:avLst/>
              <a:gdLst/>
              <a:ahLst/>
              <a:cxnLst/>
              <a:rect l="l" t="t" r="r" b="b"/>
              <a:pathLst>
                <a:path w="3748" h="3727" extrusionOk="0">
                  <a:moveTo>
                    <a:pt x="0" y="0"/>
                  </a:moveTo>
                  <a:cubicBezTo>
                    <a:pt x="1" y="1"/>
                    <a:pt x="2169" y="2252"/>
                    <a:pt x="3199" y="3281"/>
                  </a:cubicBezTo>
                  <a:cubicBezTo>
                    <a:pt x="3534" y="3616"/>
                    <a:pt x="3679" y="3726"/>
                    <a:pt x="3716" y="3726"/>
                  </a:cubicBezTo>
                  <a:cubicBezTo>
                    <a:pt x="3719" y="3726"/>
                    <a:pt x="3722" y="3725"/>
                    <a:pt x="3723" y="3723"/>
                  </a:cubicBezTo>
                  <a:cubicBezTo>
                    <a:pt x="3748" y="3703"/>
                    <a:pt x="3617" y="3531"/>
                    <a:pt x="3281" y="3199"/>
                  </a:cubicBezTo>
                  <a:cubicBezTo>
                    <a:pt x="2256" y="2174"/>
                    <a:pt x="1" y="1"/>
                    <a:pt x="0"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2"/>
            <p:cNvSpPr/>
            <p:nvPr/>
          </p:nvSpPr>
          <p:spPr>
            <a:xfrm>
              <a:off x="2247175" y="4105625"/>
              <a:ext cx="92475" cy="92050"/>
            </a:xfrm>
            <a:custGeom>
              <a:avLst/>
              <a:gdLst/>
              <a:ahLst/>
              <a:cxnLst/>
              <a:rect l="l" t="t" r="r" b="b"/>
              <a:pathLst>
                <a:path w="3699" h="3682" extrusionOk="0">
                  <a:moveTo>
                    <a:pt x="0" y="0"/>
                  </a:moveTo>
                  <a:cubicBezTo>
                    <a:pt x="1" y="1"/>
                    <a:pt x="2141" y="2227"/>
                    <a:pt x="3158" y="3240"/>
                  </a:cubicBezTo>
                  <a:cubicBezTo>
                    <a:pt x="3485" y="3571"/>
                    <a:pt x="3630" y="3681"/>
                    <a:pt x="3667" y="3681"/>
                  </a:cubicBezTo>
                  <a:cubicBezTo>
                    <a:pt x="3670" y="3681"/>
                    <a:pt x="3673" y="3680"/>
                    <a:pt x="3674" y="3678"/>
                  </a:cubicBezTo>
                  <a:cubicBezTo>
                    <a:pt x="3699" y="3658"/>
                    <a:pt x="3572" y="3494"/>
                    <a:pt x="3240" y="3158"/>
                  </a:cubicBezTo>
                  <a:cubicBezTo>
                    <a:pt x="2223" y="2145"/>
                    <a:pt x="1" y="1"/>
                    <a:pt x="0"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12"/>
            <p:cNvSpPr/>
            <p:nvPr/>
          </p:nvSpPr>
          <p:spPr>
            <a:xfrm>
              <a:off x="2248300" y="4106750"/>
              <a:ext cx="91250" cy="90925"/>
            </a:xfrm>
            <a:custGeom>
              <a:avLst/>
              <a:gdLst/>
              <a:ahLst/>
              <a:cxnLst/>
              <a:rect l="l" t="t" r="r" b="b"/>
              <a:pathLst>
                <a:path w="3650" h="3637" extrusionOk="0">
                  <a:moveTo>
                    <a:pt x="0" y="0"/>
                  </a:moveTo>
                  <a:cubicBezTo>
                    <a:pt x="0" y="9"/>
                    <a:pt x="2112" y="2198"/>
                    <a:pt x="3117" y="3195"/>
                  </a:cubicBezTo>
                  <a:cubicBezTo>
                    <a:pt x="3441" y="3526"/>
                    <a:pt x="3585" y="3636"/>
                    <a:pt x="3622" y="3636"/>
                  </a:cubicBezTo>
                  <a:cubicBezTo>
                    <a:pt x="3625" y="3636"/>
                    <a:pt x="3628" y="3635"/>
                    <a:pt x="3629" y="3633"/>
                  </a:cubicBezTo>
                  <a:cubicBezTo>
                    <a:pt x="3650" y="3613"/>
                    <a:pt x="3523" y="3449"/>
                    <a:pt x="3195" y="3121"/>
                  </a:cubicBezTo>
                  <a:cubicBezTo>
                    <a:pt x="2194" y="2112"/>
                    <a:pt x="1" y="1"/>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12"/>
            <p:cNvSpPr/>
            <p:nvPr/>
          </p:nvSpPr>
          <p:spPr>
            <a:xfrm>
              <a:off x="2249425" y="4108075"/>
              <a:ext cx="90125" cy="89600"/>
            </a:xfrm>
            <a:custGeom>
              <a:avLst/>
              <a:gdLst/>
              <a:ahLst/>
              <a:cxnLst/>
              <a:rect l="l" t="t" r="r" b="b"/>
              <a:pathLst>
                <a:path w="3605" h="3584" extrusionOk="0">
                  <a:moveTo>
                    <a:pt x="1" y="1"/>
                  </a:moveTo>
                  <a:cubicBezTo>
                    <a:pt x="1" y="1"/>
                    <a:pt x="2088" y="2158"/>
                    <a:pt x="3076" y="3150"/>
                  </a:cubicBezTo>
                  <a:cubicBezTo>
                    <a:pt x="3400" y="3474"/>
                    <a:pt x="3540" y="3583"/>
                    <a:pt x="3577" y="3583"/>
                  </a:cubicBezTo>
                  <a:cubicBezTo>
                    <a:pt x="3580" y="3583"/>
                    <a:pt x="3583" y="3582"/>
                    <a:pt x="3584" y="3580"/>
                  </a:cubicBezTo>
                  <a:cubicBezTo>
                    <a:pt x="3605" y="3560"/>
                    <a:pt x="3482" y="3400"/>
                    <a:pt x="3154" y="3072"/>
                  </a:cubicBezTo>
                  <a:cubicBezTo>
                    <a:pt x="2166" y="2084"/>
                    <a:pt x="1" y="1"/>
                    <a:pt x="1"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2"/>
            <p:cNvSpPr/>
            <p:nvPr/>
          </p:nvSpPr>
          <p:spPr>
            <a:xfrm>
              <a:off x="2250550" y="4109200"/>
              <a:ext cx="89000" cy="88475"/>
            </a:xfrm>
            <a:custGeom>
              <a:avLst/>
              <a:gdLst/>
              <a:ahLst/>
              <a:cxnLst/>
              <a:rect l="l" t="t" r="r" b="b"/>
              <a:pathLst>
                <a:path w="3560" h="3539" extrusionOk="0">
                  <a:moveTo>
                    <a:pt x="9" y="1"/>
                  </a:moveTo>
                  <a:cubicBezTo>
                    <a:pt x="1" y="1"/>
                    <a:pt x="2059" y="2133"/>
                    <a:pt x="3035" y="3109"/>
                  </a:cubicBezTo>
                  <a:cubicBezTo>
                    <a:pt x="3355" y="3429"/>
                    <a:pt x="3495" y="3538"/>
                    <a:pt x="3532" y="3538"/>
                  </a:cubicBezTo>
                  <a:cubicBezTo>
                    <a:pt x="3535" y="3538"/>
                    <a:pt x="3538" y="3537"/>
                    <a:pt x="3539" y="3535"/>
                  </a:cubicBezTo>
                  <a:cubicBezTo>
                    <a:pt x="3560" y="3515"/>
                    <a:pt x="3437" y="3355"/>
                    <a:pt x="3113" y="3031"/>
                  </a:cubicBezTo>
                  <a:cubicBezTo>
                    <a:pt x="2137" y="2059"/>
                    <a:pt x="9" y="1"/>
                    <a:pt x="9"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2"/>
            <p:cNvSpPr/>
            <p:nvPr/>
          </p:nvSpPr>
          <p:spPr>
            <a:xfrm>
              <a:off x="2251875" y="4110450"/>
              <a:ext cx="87675" cy="87225"/>
            </a:xfrm>
            <a:custGeom>
              <a:avLst/>
              <a:gdLst/>
              <a:ahLst/>
              <a:cxnLst/>
              <a:rect l="l" t="t" r="r" b="b"/>
              <a:pathLst>
                <a:path w="3507" h="3489" extrusionOk="0">
                  <a:moveTo>
                    <a:pt x="1" y="0"/>
                  </a:moveTo>
                  <a:lnTo>
                    <a:pt x="1" y="0"/>
                  </a:lnTo>
                  <a:cubicBezTo>
                    <a:pt x="2" y="1"/>
                    <a:pt x="2027" y="2100"/>
                    <a:pt x="2990" y="3063"/>
                  </a:cubicBezTo>
                  <a:cubicBezTo>
                    <a:pt x="3302" y="3382"/>
                    <a:pt x="3441" y="3488"/>
                    <a:pt x="3479" y="3488"/>
                  </a:cubicBezTo>
                  <a:cubicBezTo>
                    <a:pt x="3482" y="3488"/>
                    <a:pt x="3485" y="3487"/>
                    <a:pt x="3486" y="3485"/>
                  </a:cubicBezTo>
                  <a:cubicBezTo>
                    <a:pt x="3507" y="3465"/>
                    <a:pt x="3384" y="3305"/>
                    <a:pt x="3064" y="2985"/>
                  </a:cubicBezTo>
                  <a:cubicBezTo>
                    <a:pt x="2101" y="2022"/>
                    <a:pt x="2" y="1"/>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2"/>
            <p:cNvSpPr/>
            <p:nvPr/>
          </p:nvSpPr>
          <p:spPr>
            <a:xfrm>
              <a:off x="2253025" y="4111575"/>
              <a:ext cx="86425" cy="85900"/>
            </a:xfrm>
            <a:custGeom>
              <a:avLst/>
              <a:gdLst/>
              <a:ahLst/>
              <a:cxnLst/>
              <a:rect l="l" t="t" r="r" b="b"/>
              <a:pathLst>
                <a:path w="3457" h="3436" extrusionOk="0">
                  <a:moveTo>
                    <a:pt x="0" y="0"/>
                  </a:moveTo>
                  <a:cubicBezTo>
                    <a:pt x="0" y="4"/>
                    <a:pt x="1993" y="2071"/>
                    <a:pt x="2944" y="3018"/>
                  </a:cubicBezTo>
                  <a:cubicBezTo>
                    <a:pt x="3255" y="3332"/>
                    <a:pt x="3391" y="3435"/>
                    <a:pt x="3428" y="3435"/>
                  </a:cubicBezTo>
                  <a:cubicBezTo>
                    <a:pt x="3432" y="3435"/>
                    <a:pt x="3435" y="3434"/>
                    <a:pt x="3436" y="3432"/>
                  </a:cubicBezTo>
                  <a:cubicBezTo>
                    <a:pt x="3457" y="3412"/>
                    <a:pt x="3338" y="3260"/>
                    <a:pt x="3018" y="2940"/>
                  </a:cubicBezTo>
                  <a:cubicBezTo>
                    <a:pt x="2071" y="1993"/>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12"/>
            <p:cNvSpPr/>
            <p:nvPr/>
          </p:nvSpPr>
          <p:spPr>
            <a:xfrm>
              <a:off x="2254150" y="4112800"/>
              <a:ext cx="85300" cy="84875"/>
            </a:xfrm>
            <a:custGeom>
              <a:avLst/>
              <a:gdLst/>
              <a:ahLst/>
              <a:cxnLst/>
              <a:rect l="l" t="t" r="r" b="b"/>
              <a:pathLst>
                <a:path w="3412" h="3395" extrusionOk="0">
                  <a:moveTo>
                    <a:pt x="0" y="0"/>
                  </a:moveTo>
                  <a:cubicBezTo>
                    <a:pt x="1" y="1"/>
                    <a:pt x="1969" y="2043"/>
                    <a:pt x="2903" y="2981"/>
                  </a:cubicBezTo>
                  <a:cubicBezTo>
                    <a:pt x="3211" y="3289"/>
                    <a:pt x="3344" y="3394"/>
                    <a:pt x="3383" y="3394"/>
                  </a:cubicBezTo>
                  <a:cubicBezTo>
                    <a:pt x="3386" y="3394"/>
                    <a:pt x="3389" y="3393"/>
                    <a:pt x="3391" y="3391"/>
                  </a:cubicBezTo>
                  <a:cubicBezTo>
                    <a:pt x="3412" y="3371"/>
                    <a:pt x="3293" y="3215"/>
                    <a:pt x="2981" y="2904"/>
                  </a:cubicBezTo>
                  <a:cubicBezTo>
                    <a:pt x="2042" y="1965"/>
                    <a:pt x="1" y="1"/>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12"/>
            <p:cNvSpPr/>
            <p:nvPr/>
          </p:nvSpPr>
          <p:spPr>
            <a:xfrm>
              <a:off x="2255375" y="4114025"/>
              <a:ext cx="84075" cy="83650"/>
            </a:xfrm>
            <a:custGeom>
              <a:avLst/>
              <a:gdLst/>
              <a:ahLst/>
              <a:cxnLst/>
              <a:rect l="l" t="t" r="r" b="b"/>
              <a:pathLst>
                <a:path w="3363" h="3346" extrusionOk="0">
                  <a:moveTo>
                    <a:pt x="4" y="1"/>
                  </a:moveTo>
                  <a:cubicBezTo>
                    <a:pt x="0" y="1"/>
                    <a:pt x="1936" y="2010"/>
                    <a:pt x="2858" y="2937"/>
                  </a:cubicBezTo>
                  <a:cubicBezTo>
                    <a:pt x="3170" y="3240"/>
                    <a:pt x="3299" y="3345"/>
                    <a:pt x="3335" y="3345"/>
                  </a:cubicBezTo>
                  <a:cubicBezTo>
                    <a:pt x="3338" y="3345"/>
                    <a:pt x="3341" y="3344"/>
                    <a:pt x="3342" y="3342"/>
                  </a:cubicBezTo>
                  <a:cubicBezTo>
                    <a:pt x="3363" y="3322"/>
                    <a:pt x="3244" y="3166"/>
                    <a:pt x="2936" y="2859"/>
                  </a:cubicBezTo>
                  <a:cubicBezTo>
                    <a:pt x="2014" y="1936"/>
                    <a:pt x="4" y="1"/>
                    <a:pt x="4"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2"/>
            <p:cNvSpPr/>
            <p:nvPr/>
          </p:nvSpPr>
          <p:spPr>
            <a:xfrm>
              <a:off x="2256600" y="4115150"/>
              <a:ext cx="82850" cy="82325"/>
            </a:xfrm>
            <a:custGeom>
              <a:avLst/>
              <a:gdLst/>
              <a:ahLst/>
              <a:cxnLst/>
              <a:rect l="l" t="t" r="r" b="b"/>
              <a:pathLst>
                <a:path w="3314" h="3293" extrusionOk="0">
                  <a:moveTo>
                    <a:pt x="1" y="1"/>
                  </a:moveTo>
                  <a:lnTo>
                    <a:pt x="1" y="1"/>
                  </a:lnTo>
                  <a:cubicBezTo>
                    <a:pt x="1" y="1"/>
                    <a:pt x="1907" y="1977"/>
                    <a:pt x="2814" y="2892"/>
                  </a:cubicBezTo>
                  <a:cubicBezTo>
                    <a:pt x="3120" y="3191"/>
                    <a:pt x="3249" y="3292"/>
                    <a:pt x="3285" y="3292"/>
                  </a:cubicBezTo>
                  <a:cubicBezTo>
                    <a:pt x="3289" y="3292"/>
                    <a:pt x="3291" y="3291"/>
                    <a:pt x="3293" y="3289"/>
                  </a:cubicBezTo>
                  <a:cubicBezTo>
                    <a:pt x="3314" y="3269"/>
                    <a:pt x="3199" y="3121"/>
                    <a:pt x="2891" y="2814"/>
                  </a:cubicBezTo>
                  <a:cubicBezTo>
                    <a:pt x="1981" y="1908"/>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2"/>
            <p:cNvSpPr/>
            <p:nvPr/>
          </p:nvSpPr>
          <p:spPr>
            <a:xfrm>
              <a:off x="2257725" y="4116275"/>
              <a:ext cx="81525" cy="81100"/>
            </a:xfrm>
            <a:custGeom>
              <a:avLst/>
              <a:gdLst/>
              <a:ahLst/>
              <a:cxnLst/>
              <a:rect l="l" t="t" r="r" b="b"/>
              <a:pathLst>
                <a:path w="3261" h="3244" extrusionOk="0">
                  <a:moveTo>
                    <a:pt x="1" y="1"/>
                  </a:moveTo>
                  <a:cubicBezTo>
                    <a:pt x="1" y="5"/>
                    <a:pt x="1879" y="1953"/>
                    <a:pt x="2777" y="2847"/>
                  </a:cubicBezTo>
                  <a:cubicBezTo>
                    <a:pt x="3068" y="3145"/>
                    <a:pt x="3196" y="3243"/>
                    <a:pt x="3232" y="3243"/>
                  </a:cubicBezTo>
                  <a:cubicBezTo>
                    <a:pt x="3236" y="3243"/>
                    <a:pt x="3238" y="3242"/>
                    <a:pt x="3240" y="3240"/>
                  </a:cubicBezTo>
                  <a:cubicBezTo>
                    <a:pt x="3261" y="3224"/>
                    <a:pt x="3150" y="3076"/>
                    <a:pt x="2846" y="2773"/>
                  </a:cubicBezTo>
                  <a:cubicBezTo>
                    <a:pt x="1953" y="1879"/>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2"/>
            <p:cNvSpPr/>
            <p:nvPr/>
          </p:nvSpPr>
          <p:spPr>
            <a:xfrm>
              <a:off x="2258950" y="4117400"/>
              <a:ext cx="80300" cy="79975"/>
            </a:xfrm>
            <a:custGeom>
              <a:avLst/>
              <a:gdLst/>
              <a:ahLst/>
              <a:cxnLst/>
              <a:rect l="l" t="t" r="r" b="b"/>
              <a:pathLst>
                <a:path w="3212" h="3199" extrusionOk="0">
                  <a:moveTo>
                    <a:pt x="1" y="1"/>
                  </a:moveTo>
                  <a:cubicBezTo>
                    <a:pt x="1" y="9"/>
                    <a:pt x="1850" y="1924"/>
                    <a:pt x="2732" y="2806"/>
                  </a:cubicBezTo>
                  <a:cubicBezTo>
                    <a:pt x="3026" y="3100"/>
                    <a:pt x="3148" y="3198"/>
                    <a:pt x="3183" y="3198"/>
                  </a:cubicBezTo>
                  <a:cubicBezTo>
                    <a:pt x="3187" y="3198"/>
                    <a:pt x="3189" y="3197"/>
                    <a:pt x="3191" y="3195"/>
                  </a:cubicBezTo>
                  <a:cubicBezTo>
                    <a:pt x="3212" y="3175"/>
                    <a:pt x="3101" y="3031"/>
                    <a:pt x="2802" y="2736"/>
                  </a:cubicBezTo>
                  <a:cubicBezTo>
                    <a:pt x="1920" y="1854"/>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12"/>
            <p:cNvSpPr/>
            <p:nvPr/>
          </p:nvSpPr>
          <p:spPr>
            <a:xfrm>
              <a:off x="2260075" y="4118750"/>
              <a:ext cx="79075" cy="78625"/>
            </a:xfrm>
            <a:custGeom>
              <a:avLst/>
              <a:gdLst/>
              <a:ahLst/>
              <a:cxnLst/>
              <a:rect l="l" t="t" r="r" b="b"/>
              <a:pathLst>
                <a:path w="3163" h="3145" extrusionOk="0">
                  <a:moveTo>
                    <a:pt x="1" y="0"/>
                  </a:moveTo>
                  <a:cubicBezTo>
                    <a:pt x="2" y="1"/>
                    <a:pt x="1822" y="1887"/>
                    <a:pt x="2687" y="2756"/>
                  </a:cubicBezTo>
                  <a:cubicBezTo>
                    <a:pt x="2974" y="3046"/>
                    <a:pt x="3098" y="3144"/>
                    <a:pt x="3134" y="3144"/>
                  </a:cubicBezTo>
                  <a:cubicBezTo>
                    <a:pt x="3137" y="3144"/>
                    <a:pt x="3140" y="3143"/>
                    <a:pt x="3142" y="3141"/>
                  </a:cubicBezTo>
                  <a:cubicBezTo>
                    <a:pt x="3163" y="3121"/>
                    <a:pt x="3056" y="2981"/>
                    <a:pt x="2757" y="2686"/>
                  </a:cubicBezTo>
                  <a:cubicBezTo>
                    <a:pt x="1891" y="1821"/>
                    <a:pt x="2" y="1"/>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12"/>
            <p:cNvSpPr/>
            <p:nvPr/>
          </p:nvSpPr>
          <p:spPr>
            <a:xfrm>
              <a:off x="2261225" y="4119875"/>
              <a:ext cx="78025" cy="77500"/>
            </a:xfrm>
            <a:custGeom>
              <a:avLst/>
              <a:gdLst/>
              <a:ahLst/>
              <a:cxnLst/>
              <a:rect l="l" t="t" r="r" b="b"/>
              <a:pathLst>
                <a:path w="3121" h="3100" extrusionOk="0">
                  <a:moveTo>
                    <a:pt x="4" y="0"/>
                  </a:moveTo>
                  <a:cubicBezTo>
                    <a:pt x="0" y="0"/>
                    <a:pt x="1796" y="1862"/>
                    <a:pt x="2649" y="2719"/>
                  </a:cubicBezTo>
                  <a:cubicBezTo>
                    <a:pt x="2936" y="3002"/>
                    <a:pt x="3057" y="3099"/>
                    <a:pt x="3092" y="3099"/>
                  </a:cubicBezTo>
                  <a:cubicBezTo>
                    <a:pt x="3096" y="3099"/>
                    <a:pt x="3098" y="3098"/>
                    <a:pt x="3100" y="3096"/>
                  </a:cubicBezTo>
                  <a:cubicBezTo>
                    <a:pt x="3121" y="3076"/>
                    <a:pt x="3014" y="2936"/>
                    <a:pt x="2723" y="2645"/>
                  </a:cubicBezTo>
                  <a:cubicBezTo>
                    <a:pt x="1866" y="1788"/>
                    <a:pt x="4" y="0"/>
                    <a:pt x="4"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12"/>
            <p:cNvSpPr/>
            <p:nvPr/>
          </p:nvSpPr>
          <p:spPr>
            <a:xfrm>
              <a:off x="2262550" y="4121000"/>
              <a:ext cx="76600" cy="76375"/>
            </a:xfrm>
            <a:custGeom>
              <a:avLst/>
              <a:gdLst/>
              <a:ahLst/>
              <a:cxnLst/>
              <a:rect l="l" t="t" r="r" b="b"/>
              <a:pathLst>
                <a:path w="3064" h="3055" extrusionOk="0">
                  <a:moveTo>
                    <a:pt x="0" y="0"/>
                  </a:moveTo>
                  <a:cubicBezTo>
                    <a:pt x="1" y="1"/>
                    <a:pt x="1756" y="1833"/>
                    <a:pt x="2604" y="2674"/>
                  </a:cubicBezTo>
                  <a:cubicBezTo>
                    <a:pt x="2887" y="2957"/>
                    <a:pt x="3005" y="3054"/>
                    <a:pt x="3039" y="3054"/>
                  </a:cubicBezTo>
                  <a:cubicBezTo>
                    <a:pt x="3043" y="3054"/>
                    <a:pt x="3045" y="3053"/>
                    <a:pt x="3047" y="3051"/>
                  </a:cubicBezTo>
                  <a:cubicBezTo>
                    <a:pt x="3064" y="3031"/>
                    <a:pt x="2957" y="2891"/>
                    <a:pt x="2670" y="2604"/>
                  </a:cubicBezTo>
                  <a:cubicBezTo>
                    <a:pt x="1829" y="1760"/>
                    <a:pt x="1" y="1"/>
                    <a:pt x="0"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2"/>
            <p:cNvSpPr/>
            <p:nvPr/>
          </p:nvSpPr>
          <p:spPr>
            <a:xfrm>
              <a:off x="2263675" y="4122125"/>
              <a:ext cx="75475" cy="75150"/>
            </a:xfrm>
            <a:custGeom>
              <a:avLst/>
              <a:gdLst/>
              <a:ahLst/>
              <a:cxnLst/>
              <a:rect l="l" t="t" r="r" b="b"/>
              <a:pathLst>
                <a:path w="3019" h="3006" extrusionOk="0">
                  <a:moveTo>
                    <a:pt x="1" y="1"/>
                  </a:moveTo>
                  <a:cubicBezTo>
                    <a:pt x="1" y="9"/>
                    <a:pt x="1731" y="1801"/>
                    <a:pt x="2563" y="2625"/>
                  </a:cubicBezTo>
                  <a:cubicBezTo>
                    <a:pt x="2842" y="2911"/>
                    <a:pt x="2959" y="3005"/>
                    <a:pt x="2994" y="3005"/>
                  </a:cubicBezTo>
                  <a:cubicBezTo>
                    <a:pt x="2997" y="3005"/>
                    <a:pt x="3000" y="3004"/>
                    <a:pt x="3002" y="3002"/>
                  </a:cubicBezTo>
                  <a:cubicBezTo>
                    <a:pt x="3019" y="2982"/>
                    <a:pt x="2916" y="2846"/>
                    <a:pt x="2629" y="2559"/>
                  </a:cubicBezTo>
                  <a:cubicBezTo>
                    <a:pt x="1801" y="1735"/>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2"/>
            <p:cNvSpPr/>
            <p:nvPr/>
          </p:nvSpPr>
          <p:spPr>
            <a:xfrm>
              <a:off x="2264800" y="4123450"/>
              <a:ext cx="74250" cy="73925"/>
            </a:xfrm>
            <a:custGeom>
              <a:avLst/>
              <a:gdLst/>
              <a:ahLst/>
              <a:cxnLst/>
              <a:rect l="l" t="t" r="r" b="b"/>
              <a:pathLst>
                <a:path w="2970" h="2957" extrusionOk="0">
                  <a:moveTo>
                    <a:pt x="1" y="1"/>
                  </a:moveTo>
                  <a:lnTo>
                    <a:pt x="1" y="1"/>
                  </a:lnTo>
                  <a:cubicBezTo>
                    <a:pt x="1" y="1"/>
                    <a:pt x="1702" y="1768"/>
                    <a:pt x="2518" y="2584"/>
                  </a:cubicBezTo>
                  <a:cubicBezTo>
                    <a:pt x="2797" y="2863"/>
                    <a:pt x="2911" y="2956"/>
                    <a:pt x="2945" y="2956"/>
                  </a:cubicBezTo>
                  <a:cubicBezTo>
                    <a:pt x="2948" y="2956"/>
                    <a:pt x="2951" y="2955"/>
                    <a:pt x="2953" y="2953"/>
                  </a:cubicBezTo>
                  <a:cubicBezTo>
                    <a:pt x="2969" y="2933"/>
                    <a:pt x="2867" y="2801"/>
                    <a:pt x="2584" y="2519"/>
                  </a:cubicBezTo>
                  <a:cubicBezTo>
                    <a:pt x="1768" y="1703"/>
                    <a:pt x="1" y="1"/>
                    <a:pt x="1"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12"/>
            <p:cNvSpPr/>
            <p:nvPr/>
          </p:nvSpPr>
          <p:spPr>
            <a:xfrm>
              <a:off x="2265925" y="4124575"/>
              <a:ext cx="73225" cy="72800"/>
            </a:xfrm>
            <a:custGeom>
              <a:avLst/>
              <a:gdLst/>
              <a:ahLst/>
              <a:cxnLst/>
              <a:rect l="l" t="t" r="r" b="b"/>
              <a:pathLst>
                <a:path w="2929" h="2912" extrusionOk="0">
                  <a:moveTo>
                    <a:pt x="9" y="1"/>
                  </a:moveTo>
                  <a:lnTo>
                    <a:pt x="9" y="1"/>
                  </a:lnTo>
                  <a:cubicBezTo>
                    <a:pt x="1" y="1"/>
                    <a:pt x="1678" y="1740"/>
                    <a:pt x="2482" y="2543"/>
                  </a:cubicBezTo>
                  <a:cubicBezTo>
                    <a:pt x="2756" y="2818"/>
                    <a:pt x="2873" y="2911"/>
                    <a:pt x="2905" y="2911"/>
                  </a:cubicBezTo>
                  <a:cubicBezTo>
                    <a:pt x="2908" y="2911"/>
                    <a:pt x="2911" y="2910"/>
                    <a:pt x="2912" y="2908"/>
                  </a:cubicBezTo>
                  <a:cubicBezTo>
                    <a:pt x="2929" y="2888"/>
                    <a:pt x="2830" y="2761"/>
                    <a:pt x="2547" y="2478"/>
                  </a:cubicBezTo>
                  <a:cubicBezTo>
                    <a:pt x="1743" y="1674"/>
                    <a:pt x="9" y="1"/>
                    <a:pt x="9"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12"/>
            <p:cNvSpPr/>
            <p:nvPr/>
          </p:nvSpPr>
          <p:spPr>
            <a:xfrm>
              <a:off x="2267150" y="4125825"/>
              <a:ext cx="71900" cy="71450"/>
            </a:xfrm>
            <a:custGeom>
              <a:avLst/>
              <a:gdLst/>
              <a:ahLst/>
              <a:cxnLst/>
              <a:rect l="l" t="t" r="r" b="b"/>
              <a:pathLst>
                <a:path w="2876" h="2858" extrusionOk="0">
                  <a:moveTo>
                    <a:pt x="5" y="0"/>
                  </a:moveTo>
                  <a:cubicBezTo>
                    <a:pt x="1" y="0"/>
                    <a:pt x="1645" y="1706"/>
                    <a:pt x="2433" y="2493"/>
                  </a:cubicBezTo>
                  <a:cubicBezTo>
                    <a:pt x="2703" y="2764"/>
                    <a:pt x="2817" y="2857"/>
                    <a:pt x="2851" y="2857"/>
                  </a:cubicBezTo>
                  <a:cubicBezTo>
                    <a:pt x="2854" y="2857"/>
                    <a:pt x="2857" y="2856"/>
                    <a:pt x="2859" y="2854"/>
                  </a:cubicBezTo>
                  <a:cubicBezTo>
                    <a:pt x="2875" y="2834"/>
                    <a:pt x="2777" y="2706"/>
                    <a:pt x="2502" y="2428"/>
                  </a:cubicBezTo>
                  <a:cubicBezTo>
                    <a:pt x="1711" y="1640"/>
                    <a:pt x="5" y="0"/>
                    <a:pt x="5"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2"/>
            <p:cNvSpPr/>
            <p:nvPr/>
          </p:nvSpPr>
          <p:spPr>
            <a:xfrm>
              <a:off x="2268400" y="4126950"/>
              <a:ext cx="70650" cy="70300"/>
            </a:xfrm>
            <a:custGeom>
              <a:avLst/>
              <a:gdLst/>
              <a:ahLst/>
              <a:cxnLst/>
              <a:rect l="l" t="t" r="r" b="b"/>
              <a:pathLst>
                <a:path w="2826" h="2812" extrusionOk="0">
                  <a:moveTo>
                    <a:pt x="0" y="0"/>
                  </a:moveTo>
                  <a:cubicBezTo>
                    <a:pt x="0" y="4"/>
                    <a:pt x="1616" y="1681"/>
                    <a:pt x="2391" y="2456"/>
                  </a:cubicBezTo>
                  <a:cubicBezTo>
                    <a:pt x="2662" y="2724"/>
                    <a:pt x="2774" y="2811"/>
                    <a:pt x="2803" y="2811"/>
                  </a:cubicBezTo>
                  <a:cubicBezTo>
                    <a:pt x="2806" y="2811"/>
                    <a:pt x="2808" y="2810"/>
                    <a:pt x="2809" y="2809"/>
                  </a:cubicBezTo>
                  <a:cubicBezTo>
                    <a:pt x="2825" y="2789"/>
                    <a:pt x="2727" y="2661"/>
                    <a:pt x="2456" y="2387"/>
                  </a:cubicBezTo>
                  <a:cubicBezTo>
                    <a:pt x="1677" y="1616"/>
                    <a:pt x="0" y="0"/>
                    <a:pt x="0"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2"/>
            <p:cNvSpPr/>
            <p:nvPr/>
          </p:nvSpPr>
          <p:spPr>
            <a:xfrm>
              <a:off x="2269525" y="4128175"/>
              <a:ext cx="69425" cy="69075"/>
            </a:xfrm>
            <a:custGeom>
              <a:avLst/>
              <a:gdLst/>
              <a:ahLst/>
              <a:cxnLst/>
              <a:rect l="l" t="t" r="r" b="b"/>
              <a:pathLst>
                <a:path w="2777" h="2763" extrusionOk="0">
                  <a:moveTo>
                    <a:pt x="0" y="0"/>
                  </a:moveTo>
                  <a:lnTo>
                    <a:pt x="0" y="0"/>
                  </a:lnTo>
                  <a:cubicBezTo>
                    <a:pt x="1" y="1"/>
                    <a:pt x="1587" y="1649"/>
                    <a:pt x="2350" y="2412"/>
                  </a:cubicBezTo>
                  <a:cubicBezTo>
                    <a:pt x="2612" y="2678"/>
                    <a:pt x="2724" y="2762"/>
                    <a:pt x="2754" y="2762"/>
                  </a:cubicBezTo>
                  <a:cubicBezTo>
                    <a:pt x="2756" y="2762"/>
                    <a:pt x="2758" y="2761"/>
                    <a:pt x="2760" y="2760"/>
                  </a:cubicBezTo>
                  <a:cubicBezTo>
                    <a:pt x="2776" y="2744"/>
                    <a:pt x="2682" y="2621"/>
                    <a:pt x="2411" y="2350"/>
                  </a:cubicBezTo>
                  <a:cubicBezTo>
                    <a:pt x="1649" y="1587"/>
                    <a:pt x="1" y="1"/>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12"/>
            <p:cNvSpPr/>
            <p:nvPr/>
          </p:nvSpPr>
          <p:spPr>
            <a:xfrm>
              <a:off x="2270750" y="4129400"/>
              <a:ext cx="68300" cy="67725"/>
            </a:xfrm>
            <a:custGeom>
              <a:avLst/>
              <a:gdLst/>
              <a:ahLst/>
              <a:cxnLst/>
              <a:rect l="l" t="t" r="r" b="b"/>
              <a:pathLst>
                <a:path w="2732" h="2709" extrusionOk="0">
                  <a:moveTo>
                    <a:pt x="5" y="1"/>
                  </a:moveTo>
                  <a:lnTo>
                    <a:pt x="5" y="1"/>
                  </a:lnTo>
                  <a:cubicBezTo>
                    <a:pt x="0" y="1"/>
                    <a:pt x="1559" y="1612"/>
                    <a:pt x="2309" y="2363"/>
                  </a:cubicBezTo>
                  <a:cubicBezTo>
                    <a:pt x="2572" y="2629"/>
                    <a:pt x="2683" y="2708"/>
                    <a:pt x="2710" y="2708"/>
                  </a:cubicBezTo>
                  <a:cubicBezTo>
                    <a:pt x="2712" y="2708"/>
                    <a:pt x="2714" y="2708"/>
                    <a:pt x="2715" y="2707"/>
                  </a:cubicBezTo>
                  <a:cubicBezTo>
                    <a:pt x="2731" y="2691"/>
                    <a:pt x="2637" y="2568"/>
                    <a:pt x="2371" y="2301"/>
                  </a:cubicBezTo>
                  <a:cubicBezTo>
                    <a:pt x="1624" y="1551"/>
                    <a:pt x="5"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12"/>
            <p:cNvSpPr/>
            <p:nvPr/>
          </p:nvSpPr>
          <p:spPr>
            <a:xfrm>
              <a:off x="2271875" y="4130525"/>
              <a:ext cx="67075" cy="66600"/>
            </a:xfrm>
            <a:custGeom>
              <a:avLst/>
              <a:gdLst/>
              <a:ahLst/>
              <a:cxnLst/>
              <a:rect l="l" t="t" r="r" b="b"/>
              <a:pathLst>
                <a:path w="2683" h="2664" extrusionOk="0">
                  <a:moveTo>
                    <a:pt x="5" y="1"/>
                  </a:moveTo>
                  <a:cubicBezTo>
                    <a:pt x="1" y="1"/>
                    <a:pt x="1526" y="1588"/>
                    <a:pt x="2264" y="2322"/>
                  </a:cubicBezTo>
                  <a:cubicBezTo>
                    <a:pt x="2527" y="2585"/>
                    <a:pt x="2634" y="2663"/>
                    <a:pt x="2661" y="2663"/>
                  </a:cubicBezTo>
                  <a:cubicBezTo>
                    <a:pt x="2663" y="2663"/>
                    <a:pt x="2665" y="2663"/>
                    <a:pt x="2666" y="2662"/>
                  </a:cubicBezTo>
                  <a:cubicBezTo>
                    <a:pt x="2682" y="2646"/>
                    <a:pt x="2588" y="2523"/>
                    <a:pt x="2326" y="2260"/>
                  </a:cubicBezTo>
                  <a:cubicBezTo>
                    <a:pt x="1596" y="1526"/>
                    <a:pt x="5"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2"/>
            <p:cNvSpPr/>
            <p:nvPr/>
          </p:nvSpPr>
          <p:spPr>
            <a:xfrm>
              <a:off x="2273100" y="4131650"/>
              <a:ext cx="65950" cy="65475"/>
            </a:xfrm>
            <a:custGeom>
              <a:avLst/>
              <a:gdLst/>
              <a:ahLst/>
              <a:cxnLst/>
              <a:rect l="l" t="t" r="r" b="b"/>
              <a:pathLst>
                <a:path w="2638" h="2619" extrusionOk="0">
                  <a:moveTo>
                    <a:pt x="1" y="1"/>
                  </a:moveTo>
                  <a:cubicBezTo>
                    <a:pt x="1" y="5"/>
                    <a:pt x="1497" y="1559"/>
                    <a:pt x="2223" y="2281"/>
                  </a:cubicBezTo>
                  <a:cubicBezTo>
                    <a:pt x="2478" y="2540"/>
                    <a:pt x="2582" y="2618"/>
                    <a:pt x="2611" y="2618"/>
                  </a:cubicBezTo>
                  <a:cubicBezTo>
                    <a:pt x="2614" y="2618"/>
                    <a:pt x="2615" y="2618"/>
                    <a:pt x="2617" y="2617"/>
                  </a:cubicBezTo>
                  <a:cubicBezTo>
                    <a:pt x="2637" y="2601"/>
                    <a:pt x="2543" y="2482"/>
                    <a:pt x="2285" y="2219"/>
                  </a:cubicBezTo>
                  <a:cubicBezTo>
                    <a:pt x="1559" y="1498"/>
                    <a:pt x="1" y="1"/>
                    <a:pt x="1"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2"/>
            <p:cNvSpPr/>
            <p:nvPr/>
          </p:nvSpPr>
          <p:spPr>
            <a:xfrm>
              <a:off x="2274325" y="4132775"/>
              <a:ext cx="64625" cy="64175"/>
            </a:xfrm>
            <a:custGeom>
              <a:avLst/>
              <a:gdLst/>
              <a:ahLst/>
              <a:cxnLst/>
              <a:rect l="l" t="t" r="r" b="b"/>
              <a:pathLst>
                <a:path w="2585" h="2567" extrusionOk="0">
                  <a:moveTo>
                    <a:pt x="1" y="1"/>
                  </a:moveTo>
                  <a:cubicBezTo>
                    <a:pt x="1" y="9"/>
                    <a:pt x="1465" y="1530"/>
                    <a:pt x="2174" y="2236"/>
                  </a:cubicBezTo>
                  <a:cubicBezTo>
                    <a:pt x="2424" y="2486"/>
                    <a:pt x="2528" y="2566"/>
                    <a:pt x="2557" y="2566"/>
                  </a:cubicBezTo>
                  <a:cubicBezTo>
                    <a:pt x="2560" y="2566"/>
                    <a:pt x="2562" y="2565"/>
                    <a:pt x="2564" y="2564"/>
                  </a:cubicBezTo>
                  <a:cubicBezTo>
                    <a:pt x="2584" y="2551"/>
                    <a:pt x="2490" y="2433"/>
                    <a:pt x="2236" y="2174"/>
                  </a:cubicBezTo>
                  <a:cubicBezTo>
                    <a:pt x="1526" y="1469"/>
                    <a:pt x="1" y="1"/>
                    <a:pt x="1"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12"/>
            <p:cNvSpPr/>
            <p:nvPr/>
          </p:nvSpPr>
          <p:spPr>
            <a:xfrm>
              <a:off x="2275475" y="4134125"/>
              <a:ext cx="63475" cy="63000"/>
            </a:xfrm>
            <a:custGeom>
              <a:avLst/>
              <a:gdLst/>
              <a:ahLst/>
              <a:cxnLst/>
              <a:rect l="l" t="t" r="r" b="b"/>
              <a:pathLst>
                <a:path w="2539" h="2520" extrusionOk="0">
                  <a:moveTo>
                    <a:pt x="0" y="0"/>
                  </a:moveTo>
                  <a:lnTo>
                    <a:pt x="0" y="0"/>
                  </a:lnTo>
                  <a:cubicBezTo>
                    <a:pt x="1" y="1"/>
                    <a:pt x="1439" y="1497"/>
                    <a:pt x="2132" y="2194"/>
                  </a:cubicBezTo>
                  <a:cubicBezTo>
                    <a:pt x="2383" y="2445"/>
                    <a:pt x="2486" y="2519"/>
                    <a:pt x="2513" y="2519"/>
                  </a:cubicBezTo>
                  <a:cubicBezTo>
                    <a:pt x="2515" y="2519"/>
                    <a:pt x="2517" y="2519"/>
                    <a:pt x="2518" y="2518"/>
                  </a:cubicBezTo>
                  <a:cubicBezTo>
                    <a:pt x="2538" y="2502"/>
                    <a:pt x="2444" y="2383"/>
                    <a:pt x="2194" y="2133"/>
                  </a:cubicBezTo>
                  <a:cubicBezTo>
                    <a:pt x="1497" y="1436"/>
                    <a:pt x="1" y="1"/>
                    <a:pt x="0"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12"/>
            <p:cNvSpPr/>
            <p:nvPr/>
          </p:nvSpPr>
          <p:spPr>
            <a:xfrm>
              <a:off x="2276600" y="4135250"/>
              <a:ext cx="62350" cy="61875"/>
            </a:xfrm>
            <a:custGeom>
              <a:avLst/>
              <a:gdLst/>
              <a:ahLst/>
              <a:cxnLst/>
              <a:rect l="l" t="t" r="r" b="b"/>
              <a:pathLst>
                <a:path w="2494" h="2475" extrusionOk="0">
                  <a:moveTo>
                    <a:pt x="4" y="0"/>
                  </a:moveTo>
                  <a:cubicBezTo>
                    <a:pt x="0" y="0"/>
                    <a:pt x="1411" y="1468"/>
                    <a:pt x="2091" y="2153"/>
                  </a:cubicBezTo>
                  <a:cubicBezTo>
                    <a:pt x="2338" y="2400"/>
                    <a:pt x="2441" y="2474"/>
                    <a:pt x="2468" y="2474"/>
                  </a:cubicBezTo>
                  <a:cubicBezTo>
                    <a:pt x="2470" y="2474"/>
                    <a:pt x="2472" y="2474"/>
                    <a:pt x="2473" y="2473"/>
                  </a:cubicBezTo>
                  <a:cubicBezTo>
                    <a:pt x="2493" y="2457"/>
                    <a:pt x="2403" y="2342"/>
                    <a:pt x="2153" y="2092"/>
                  </a:cubicBezTo>
                  <a:cubicBezTo>
                    <a:pt x="1472" y="1411"/>
                    <a:pt x="4" y="0"/>
                    <a:pt x="4"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12"/>
            <p:cNvSpPr/>
            <p:nvPr/>
          </p:nvSpPr>
          <p:spPr>
            <a:xfrm>
              <a:off x="2277725" y="4136375"/>
              <a:ext cx="61225" cy="60575"/>
            </a:xfrm>
            <a:custGeom>
              <a:avLst/>
              <a:gdLst/>
              <a:ahLst/>
              <a:cxnLst/>
              <a:rect l="l" t="t" r="r" b="b"/>
              <a:pathLst>
                <a:path w="2449" h="2423" extrusionOk="0">
                  <a:moveTo>
                    <a:pt x="8" y="0"/>
                  </a:moveTo>
                  <a:lnTo>
                    <a:pt x="8" y="0"/>
                  </a:lnTo>
                  <a:cubicBezTo>
                    <a:pt x="0" y="9"/>
                    <a:pt x="1386" y="1436"/>
                    <a:pt x="2059" y="2104"/>
                  </a:cubicBezTo>
                  <a:cubicBezTo>
                    <a:pt x="2300" y="2346"/>
                    <a:pt x="2397" y="2422"/>
                    <a:pt x="2425" y="2422"/>
                  </a:cubicBezTo>
                  <a:cubicBezTo>
                    <a:pt x="2428" y="2422"/>
                    <a:pt x="2430" y="2421"/>
                    <a:pt x="2432" y="2420"/>
                  </a:cubicBezTo>
                  <a:cubicBezTo>
                    <a:pt x="2448" y="2407"/>
                    <a:pt x="2358" y="2293"/>
                    <a:pt x="2112" y="2047"/>
                  </a:cubicBezTo>
                  <a:cubicBezTo>
                    <a:pt x="1444" y="1382"/>
                    <a:pt x="9" y="1"/>
                    <a:pt x="8"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12"/>
            <p:cNvSpPr/>
            <p:nvPr/>
          </p:nvSpPr>
          <p:spPr>
            <a:xfrm>
              <a:off x="2279050" y="4137600"/>
              <a:ext cx="59700" cy="59350"/>
            </a:xfrm>
            <a:custGeom>
              <a:avLst/>
              <a:gdLst/>
              <a:ahLst/>
              <a:cxnLst/>
              <a:rect l="l" t="t" r="r" b="b"/>
              <a:pathLst>
                <a:path w="2388" h="2374" extrusionOk="0">
                  <a:moveTo>
                    <a:pt x="1" y="1"/>
                  </a:moveTo>
                  <a:cubicBezTo>
                    <a:pt x="1" y="1"/>
                    <a:pt x="1" y="1"/>
                    <a:pt x="1" y="1"/>
                  </a:cubicBezTo>
                  <a:cubicBezTo>
                    <a:pt x="1" y="5"/>
                    <a:pt x="1350" y="1407"/>
                    <a:pt x="2006" y="2059"/>
                  </a:cubicBezTo>
                  <a:cubicBezTo>
                    <a:pt x="2240" y="2297"/>
                    <a:pt x="2339" y="2373"/>
                    <a:pt x="2368" y="2373"/>
                  </a:cubicBezTo>
                  <a:cubicBezTo>
                    <a:pt x="2371" y="2373"/>
                    <a:pt x="2373" y="2372"/>
                    <a:pt x="2375" y="2371"/>
                  </a:cubicBezTo>
                  <a:cubicBezTo>
                    <a:pt x="2387" y="2358"/>
                    <a:pt x="2301" y="2244"/>
                    <a:pt x="2059" y="2002"/>
                  </a:cubicBezTo>
                  <a:cubicBezTo>
                    <a:pt x="1405" y="1348"/>
                    <a:pt x="13"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12"/>
            <p:cNvSpPr/>
            <p:nvPr/>
          </p:nvSpPr>
          <p:spPr>
            <a:xfrm>
              <a:off x="2280175" y="4138825"/>
              <a:ext cx="58575" cy="58300"/>
            </a:xfrm>
            <a:custGeom>
              <a:avLst/>
              <a:gdLst/>
              <a:ahLst/>
              <a:cxnLst/>
              <a:rect l="l" t="t" r="r" b="b"/>
              <a:pathLst>
                <a:path w="2343" h="2332" extrusionOk="0">
                  <a:moveTo>
                    <a:pt x="1" y="1"/>
                  </a:moveTo>
                  <a:cubicBezTo>
                    <a:pt x="1" y="1"/>
                    <a:pt x="1" y="1"/>
                    <a:pt x="1" y="1"/>
                  </a:cubicBezTo>
                  <a:cubicBezTo>
                    <a:pt x="1" y="1"/>
                    <a:pt x="1325" y="1375"/>
                    <a:pt x="1965" y="2022"/>
                  </a:cubicBezTo>
                  <a:cubicBezTo>
                    <a:pt x="2200" y="2258"/>
                    <a:pt x="2298" y="2331"/>
                    <a:pt x="2325" y="2331"/>
                  </a:cubicBezTo>
                  <a:cubicBezTo>
                    <a:pt x="2327" y="2331"/>
                    <a:pt x="2329" y="2331"/>
                    <a:pt x="2330" y="2330"/>
                  </a:cubicBezTo>
                  <a:cubicBezTo>
                    <a:pt x="2342" y="2314"/>
                    <a:pt x="2260" y="2207"/>
                    <a:pt x="2022" y="1965"/>
                  </a:cubicBezTo>
                  <a:cubicBezTo>
                    <a:pt x="1375" y="1318"/>
                    <a:pt x="9" y="1"/>
                    <a:pt x="1"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12"/>
            <p:cNvSpPr/>
            <p:nvPr/>
          </p:nvSpPr>
          <p:spPr>
            <a:xfrm>
              <a:off x="2281300" y="4139950"/>
              <a:ext cx="57450" cy="56900"/>
            </a:xfrm>
            <a:custGeom>
              <a:avLst/>
              <a:gdLst/>
              <a:ahLst/>
              <a:cxnLst/>
              <a:rect l="l" t="t" r="r" b="b"/>
              <a:pathLst>
                <a:path w="2298" h="2276" extrusionOk="0">
                  <a:moveTo>
                    <a:pt x="9" y="1"/>
                  </a:moveTo>
                  <a:cubicBezTo>
                    <a:pt x="9" y="1"/>
                    <a:pt x="9" y="1"/>
                    <a:pt x="9" y="1"/>
                  </a:cubicBezTo>
                  <a:cubicBezTo>
                    <a:pt x="1" y="1"/>
                    <a:pt x="1292" y="1346"/>
                    <a:pt x="1928" y="1969"/>
                  </a:cubicBezTo>
                  <a:cubicBezTo>
                    <a:pt x="2158" y="2200"/>
                    <a:pt x="2251" y="2275"/>
                    <a:pt x="2278" y="2275"/>
                  </a:cubicBezTo>
                  <a:cubicBezTo>
                    <a:pt x="2281" y="2275"/>
                    <a:pt x="2283" y="2274"/>
                    <a:pt x="2285" y="2273"/>
                  </a:cubicBezTo>
                  <a:cubicBezTo>
                    <a:pt x="2297" y="2264"/>
                    <a:pt x="2215" y="2154"/>
                    <a:pt x="1981" y="1920"/>
                  </a:cubicBezTo>
                  <a:cubicBezTo>
                    <a:pt x="1351" y="1294"/>
                    <a:pt x="17" y="1"/>
                    <a:pt x="9"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12"/>
            <p:cNvSpPr/>
            <p:nvPr/>
          </p:nvSpPr>
          <p:spPr>
            <a:xfrm>
              <a:off x="2282550" y="4141200"/>
              <a:ext cx="56200" cy="55650"/>
            </a:xfrm>
            <a:custGeom>
              <a:avLst/>
              <a:gdLst/>
              <a:ahLst/>
              <a:cxnLst/>
              <a:rect l="l" t="t" r="r" b="b"/>
              <a:pathLst>
                <a:path w="2248" h="2226" extrusionOk="0">
                  <a:moveTo>
                    <a:pt x="4" y="0"/>
                  </a:moveTo>
                  <a:cubicBezTo>
                    <a:pt x="4" y="0"/>
                    <a:pt x="4" y="0"/>
                    <a:pt x="4" y="0"/>
                  </a:cubicBezTo>
                  <a:cubicBezTo>
                    <a:pt x="0" y="4"/>
                    <a:pt x="1263" y="1316"/>
                    <a:pt x="1886" y="1927"/>
                  </a:cubicBezTo>
                  <a:cubicBezTo>
                    <a:pt x="2108" y="2153"/>
                    <a:pt x="2200" y="2225"/>
                    <a:pt x="2228" y="2225"/>
                  </a:cubicBezTo>
                  <a:cubicBezTo>
                    <a:pt x="2231" y="2225"/>
                    <a:pt x="2233" y="2224"/>
                    <a:pt x="2235" y="2223"/>
                  </a:cubicBezTo>
                  <a:cubicBezTo>
                    <a:pt x="2247" y="2206"/>
                    <a:pt x="2165" y="2104"/>
                    <a:pt x="1935" y="1874"/>
                  </a:cubicBezTo>
                  <a:cubicBezTo>
                    <a:pt x="1322" y="1261"/>
                    <a:pt x="17"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12"/>
            <p:cNvSpPr/>
            <p:nvPr/>
          </p:nvSpPr>
          <p:spPr>
            <a:xfrm>
              <a:off x="2283775" y="4142325"/>
              <a:ext cx="54850" cy="54525"/>
            </a:xfrm>
            <a:custGeom>
              <a:avLst/>
              <a:gdLst/>
              <a:ahLst/>
              <a:cxnLst/>
              <a:rect l="l" t="t" r="r" b="b"/>
              <a:pathLst>
                <a:path w="2194" h="2181" extrusionOk="0">
                  <a:moveTo>
                    <a:pt x="0" y="0"/>
                  </a:moveTo>
                  <a:cubicBezTo>
                    <a:pt x="0" y="0"/>
                    <a:pt x="0" y="0"/>
                    <a:pt x="0" y="0"/>
                  </a:cubicBezTo>
                  <a:cubicBezTo>
                    <a:pt x="0" y="4"/>
                    <a:pt x="1230" y="1288"/>
                    <a:pt x="1837" y="1887"/>
                  </a:cubicBezTo>
                  <a:cubicBezTo>
                    <a:pt x="2059" y="2108"/>
                    <a:pt x="2148" y="2180"/>
                    <a:pt x="2172" y="2180"/>
                  </a:cubicBezTo>
                  <a:cubicBezTo>
                    <a:pt x="2174" y="2180"/>
                    <a:pt x="2176" y="2179"/>
                    <a:pt x="2178" y="2178"/>
                  </a:cubicBezTo>
                  <a:cubicBezTo>
                    <a:pt x="2194" y="2161"/>
                    <a:pt x="2116" y="2067"/>
                    <a:pt x="1886" y="1833"/>
                  </a:cubicBezTo>
                  <a:cubicBezTo>
                    <a:pt x="1289" y="1231"/>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12"/>
            <p:cNvSpPr/>
            <p:nvPr/>
          </p:nvSpPr>
          <p:spPr>
            <a:xfrm>
              <a:off x="2284900" y="4143550"/>
              <a:ext cx="53625" cy="53300"/>
            </a:xfrm>
            <a:custGeom>
              <a:avLst/>
              <a:gdLst/>
              <a:ahLst/>
              <a:cxnLst/>
              <a:rect l="l" t="t" r="r" b="b"/>
              <a:pathLst>
                <a:path w="2145" h="2132" extrusionOk="0">
                  <a:moveTo>
                    <a:pt x="0" y="1"/>
                  </a:moveTo>
                  <a:cubicBezTo>
                    <a:pt x="0" y="1"/>
                    <a:pt x="0" y="1"/>
                    <a:pt x="0" y="1"/>
                  </a:cubicBezTo>
                  <a:cubicBezTo>
                    <a:pt x="0" y="1"/>
                    <a:pt x="1206" y="1251"/>
                    <a:pt x="1792" y="1842"/>
                  </a:cubicBezTo>
                  <a:cubicBezTo>
                    <a:pt x="2007" y="2060"/>
                    <a:pt x="2094" y="2131"/>
                    <a:pt x="2122" y="2131"/>
                  </a:cubicBezTo>
                  <a:cubicBezTo>
                    <a:pt x="2125" y="2131"/>
                    <a:pt x="2127" y="2130"/>
                    <a:pt x="2128" y="2129"/>
                  </a:cubicBezTo>
                  <a:cubicBezTo>
                    <a:pt x="2145" y="2112"/>
                    <a:pt x="2067" y="2018"/>
                    <a:pt x="1841" y="1792"/>
                  </a:cubicBezTo>
                  <a:cubicBezTo>
                    <a:pt x="1260" y="120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12"/>
            <p:cNvSpPr/>
            <p:nvPr/>
          </p:nvSpPr>
          <p:spPr>
            <a:xfrm>
              <a:off x="2286125" y="4144775"/>
              <a:ext cx="52500" cy="52075"/>
            </a:xfrm>
            <a:custGeom>
              <a:avLst/>
              <a:gdLst/>
              <a:ahLst/>
              <a:cxnLst/>
              <a:rect l="l" t="t" r="r" b="b"/>
              <a:pathLst>
                <a:path w="2100" h="2083" extrusionOk="0">
                  <a:moveTo>
                    <a:pt x="5" y="1"/>
                  </a:moveTo>
                  <a:cubicBezTo>
                    <a:pt x="5" y="1"/>
                    <a:pt x="5" y="1"/>
                    <a:pt x="5" y="1"/>
                  </a:cubicBezTo>
                  <a:cubicBezTo>
                    <a:pt x="1" y="1"/>
                    <a:pt x="1173" y="1223"/>
                    <a:pt x="1751" y="1797"/>
                  </a:cubicBezTo>
                  <a:cubicBezTo>
                    <a:pt x="1962" y="2011"/>
                    <a:pt x="2053" y="2082"/>
                    <a:pt x="2078" y="2082"/>
                  </a:cubicBezTo>
                  <a:cubicBezTo>
                    <a:pt x="2080" y="2082"/>
                    <a:pt x="2082" y="2081"/>
                    <a:pt x="2084" y="2080"/>
                  </a:cubicBezTo>
                  <a:cubicBezTo>
                    <a:pt x="2100" y="2063"/>
                    <a:pt x="2030" y="1973"/>
                    <a:pt x="1805" y="1748"/>
                  </a:cubicBezTo>
                  <a:cubicBezTo>
                    <a:pt x="1233" y="1175"/>
                    <a:pt x="17" y="1"/>
                    <a:pt x="5"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12"/>
            <p:cNvSpPr/>
            <p:nvPr/>
          </p:nvSpPr>
          <p:spPr>
            <a:xfrm>
              <a:off x="2287250" y="4145900"/>
              <a:ext cx="51275" cy="50950"/>
            </a:xfrm>
            <a:custGeom>
              <a:avLst/>
              <a:gdLst/>
              <a:ahLst/>
              <a:cxnLst/>
              <a:rect l="l" t="t" r="r" b="b"/>
              <a:pathLst>
                <a:path w="2051" h="2038" extrusionOk="0">
                  <a:moveTo>
                    <a:pt x="5" y="1"/>
                  </a:moveTo>
                  <a:cubicBezTo>
                    <a:pt x="5" y="1"/>
                    <a:pt x="5" y="1"/>
                    <a:pt x="5" y="1"/>
                  </a:cubicBezTo>
                  <a:cubicBezTo>
                    <a:pt x="1" y="5"/>
                    <a:pt x="1149" y="1194"/>
                    <a:pt x="1706" y="1760"/>
                  </a:cubicBezTo>
                  <a:cubicBezTo>
                    <a:pt x="1921" y="1967"/>
                    <a:pt x="2002" y="2037"/>
                    <a:pt x="2028" y="2037"/>
                  </a:cubicBezTo>
                  <a:cubicBezTo>
                    <a:pt x="2031" y="2037"/>
                    <a:pt x="2033" y="2036"/>
                    <a:pt x="2034" y="2035"/>
                  </a:cubicBezTo>
                  <a:cubicBezTo>
                    <a:pt x="2051" y="2018"/>
                    <a:pt x="1977" y="1928"/>
                    <a:pt x="1760" y="1707"/>
                  </a:cubicBezTo>
                  <a:cubicBezTo>
                    <a:pt x="1199" y="1146"/>
                    <a:pt x="13" y="1"/>
                    <a:pt x="5"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12"/>
            <p:cNvSpPr/>
            <p:nvPr/>
          </p:nvSpPr>
          <p:spPr>
            <a:xfrm>
              <a:off x="2288375" y="4147025"/>
              <a:ext cx="50150" cy="49725"/>
            </a:xfrm>
            <a:custGeom>
              <a:avLst/>
              <a:gdLst/>
              <a:ahLst/>
              <a:cxnLst/>
              <a:rect l="l" t="t" r="r" b="b"/>
              <a:pathLst>
                <a:path w="2006" h="1989" extrusionOk="0">
                  <a:moveTo>
                    <a:pt x="5" y="1"/>
                  </a:moveTo>
                  <a:cubicBezTo>
                    <a:pt x="5" y="1"/>
                    <a:pt x="5" y="1"/>
                    <a:pt x="5" y="1"/>
                  </a:cubicBezTo>
                  <a:cubicBezTo>
                    <a:pt x="1" y="5"/>
                    <a:pt x="1120" y="1165"/>
                    <a:pt x="1666" y="1715"/>
                  </a:cubicBezTo>
                  <a:cubicBezTo>
                    <a:pt x="1875" y="1921"/>
                    <a:pt x="1956" y="1988"/>
                    <a:pt x="1982" y="1988"/>
                  </a:cubicBezTo>
                  <a:cubicBezTo>
                    <a:pt x="1985" y="1988"/>
                    <a:pt x="1988" y="1987"/>
                    <a:pt x="1989" y="1986"/>
                  </a:cubicBezTo>
                  <a:cubicBezTo>
                    <a:pt x="2006" y="1969"/>
                    <a:pt x="1932" y="1879"/>
                    <a:pt x="1719" y="1662"/>
                  </a:cubicBezTo>
                  <a:cubicBezTo>
                    <a:pt x="1170" y="1113"/>
                    <a:pt x="13" y="1"/>
                    <a:pt x="5"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12"/>
            <p:cNvSpPr/>
            <p:nvPr/>
          </p:nvSpPr>
          <p:spPr>
            <a:xfrm>
              <a:off x="2289725" y="4148175"/>
              <a:ext cx="48700" cy="48550"/>
            </a:xfrm>
            <a:custGeom>
              <a:avLst/>
              <a:gdLst/>
              <a:ahLst/>
              <a:cxnLst/>
              <a:rect l="l" t="t" r="r" b="b"/>
              <a:pathLst>
                <a:path w="1948" h="1942" extrusionOk="0">
                  <a:moveTo>
                    <a:pt x="0" y="0"/>
                  </a:moveTo>
                  <a:cubicBezTo>
                    <a:pt x="0" y="0"/>
                    <a:pt x="0" y="0"/>
                    <a:pt x="0" y="0"/>
                  </a:cubicBezTo>
                  <a:cubicBezTo>
                    <a:pt x="0" y="8"/>
                    <a:pt x="1087" y="1140"/>
                    <a:pt x="1612" y="1673"/>
                  </a:cubicBezTo>
                  <a:cubicBezTo>
                    <a:pt x="1817" y="1879"/>
                    <a:pt x="1900" y="1941"/>
                    <a:pt x="1926" y="1941"/>
                  </a:cubicBezTo>
                  <a:cubicBezTo>
                    <a:pt x="1928" y="1941"/>
                    <a:pt x="1930" y="1941"/>
                    <a:pt x="1931" y="1940"/>
                  </a:cubicBezTo>
                  <a:cubicBezTo>
                    <a:pt x="1948" y="1923"/>
                    <a:pt x="1878" y="1837"/>
                    <a:pt x="1665" y="1620"/>
                  </a:cubicBezTo>
                  <a:cubicBezTo>
                    <a:pt x="1133" y="1088"/>
                    <a:pt x="8" y="0"/>
                    <a:pt x="0"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12"/>
            <p:cNvSpPr/>
            <p:nvPr/>
          </p:nvSpPr>
          <p:spPr>
            <a:xfrm>
              <a:off x="2290850" y="4149500"/>
              <a:ext cx="47575" cy="47350"/>
            </a:xfrm>
            <a:custGeom>
              <a:avLst/>
              <a:gdLst/>
              <a:ahLst/>
              <a:cxnLst/>
              <a:rect l="l" t="t" r="r" b="b"/>
              <a:pathLst>
                <a:path w="1903" h="1894" extrusionOk="0">
                  <a:moveTo>
                    <a:pt x="0" y="0"/>
                  </a:moveTo>
                  <a:cubicBezTo>
                    <a:pt x="0" y="0"/>
                    <a:pt x="0" y="0"/>
                    <a:pt x="0" y="0"/>
                  </a:cubicBezTo>
                  <a:cubicBezTo>
                    <a:pt x="0" y="0"/>
                    <a:pt x="1054" y="1103"/>
                    <a:pt x="1575" y="1628"/>
                  </a:cubicBezTo>
                  <a:cubicBezTo>
                    <a:pt x="1777" y="1827"/>
                    <a:pt x="1854" y="1893"/>
                    <a:pt x="1879" y="1893"/>
                  </a:cubicBezTo>
                  <a:cubicBezTo>
                    <a:pt x="1882" y="1893"/>
                    <a:pt x="1885" y="1892"/>
                    <a:pt x="1886" y="1891"/>
                  </a:cubicBezTo>
                  <a:cubicBezTo>
                    <a:pt x="1903" y="1874"/>
                    <a:pt x="1833" y="1788"/>
                    <a:pt x="1624" y="1579"/>
                  </a:cubicBezTo>
                  <a:cubicBezTo>
                    <a:pt x="1104" y="1055"/>
                    <a:pt x="8" y="0"/>
                    <a:pt x="0"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12"/>
            <p:cNvSpPr/>
            <p:nvPr/>
          </p:nvSpPr>
          <p:spPr>
            <a:xfrm>
              <a:off x="2291975" y="4150625"/>
              <a:ext cx="46450" cy="46125"/>
            </a:xfrm>
            <a:custGeom>
              <a:avLst/>
              <a:gdLst/>
              <a:ahLst/>
              <a:cxnLst/>
              <a:rect l="l" t="t" r="r" b="b"/>
              <a:pathLst>
                <a:path w="1858" h="1845" extrusionOk="0">
                  <a:moveTo>
                    <a:pt x="4" y="0"/>
                  </a:moveTo>
                  <a:cubicBezTo>
                    <a:pt x="4" y="0"/>
                    <a:pt x="4" y="0"/>
                    <a:pt x="4" y="0"/>
                  </a:cubicBezTo>
                  <a:cubicBezTo>
                    <a:pt x="0" y="5"/>
                    <a:pt x="1029" y="1071"/>
                    <a:pt x="1534" y="1583"/>
                  </a:cubicBezTo>
                  <a:cubicBezTo>
                    <a:pt x="1732" y="1778"/>
                    <a:pt x="1809" y="1844"/>
                    <a:pt x="1834" y="1844"/>
                  </a:cubicBezTo>
                  <a:cubicBezTo>
                    <a:pt x="1837" y="1844"/>
                    <a:pt x="1840" y="1843"/>
                    <a:pt x="1841" y="1842"/>
                  </a:cubicBezTo>
                  <a:cubicBezTo>
                    <a:pt x="1858" y="1825"/>
                    <a:pt x="1788" y="1739"/>
                    <a:pt x="1583" y="1534"/>
                  </a:cubicBezTo>
                  <a:cubicBezTo>
                    <a:pt x="1080" y="1027"/>
                    <a:pt x="17" y="0"/>
                    <a:pt x="4"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12"/>
            <p:cNvSpPr/>
            <p:nvPr/>
          </p:nvSpPr>
          <p:spPr>
            <a:xfrm>
              <a:off x="2293100" y="4151750"/>
              <a:ext cx="45325" cy="44850"/>
            </a:xfrm>
            <a:custGeom>
              <a:avLst/>
              <a:gdLst/>
              <a:ahLst/>
              <a:cxnLst/>
              <a:rect l="l" t="t" r="r" b="b"/>
              <a:pathLst>
                <a:path w="1813" h="1794" extrusionOk="0">
                  <a:moveTo>
                    <a:pt x="9" y="1"/>
                  </a:moveTo>
                  <a:cubicBezTo>
                    <a:pt x="9" y="1"/>
                    <a:pt x="9" y="1"/>
                    <a:pt x="9" y="1"/>
                  </a:cubicBezTo>
                  <a:cubicBezTo>
                    <a:pt x="0" y="9"/>
                    <a:pt x="1001" y="1046"/>
                    <a:pt x="1505" y="1534"/>
                  </a:cubicBezTo>
                  <a:cubicBezTo>
                    <a:pt x="1704" y="1737"/>
                    <a:pt x="1782" y="1793"/>
                    <a:pt x="1798" y="1793"/>
                  </a:cubicBezTo>
                  <a:cubicBezTo>
                    <a:pt x="1799" y="1793"/>
                    <a:pt x="1800" y="1793"/>
                    <a:pt x="1800" y="1792"/>
                  </a:cubicBezTo>
                  <a:cubicBezTo>
                    <a:pt x="1813" y="1780"/>
                    <a:pt x="1751" y="1698"/>
                    <a:pt x="1546" y="1493"/>
                  </a:cubicBezTo>
                  <a:cubicBezTo>
                    <a:pt x="1047" y="1002"/>
                    <a:pt x="17" y="1"/>
                    <a:pt x="9"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12"/>
            <p:cNvSpPr/>
            <p:nvPr/>
          </p:nvSpPr>
          <p:spPr>
            <a:xfrm>
              <a:off x="2294325" y="4152975"/>
              <a:ext cx="43900" cy="43625"/>
            </a:xfrm>
            <a:custGeom>
              <a:avLst/>
              <a:gdLst/>
              <a:ahLst/>
              <a:cxnLst/>
              <a:rect l="l" t="t" r="r" b="b"/>
              <a:pathLst>
                <a:path w="1756" h="1745" extrusionOk="0">
                  <a:moveTo>
                    <a:pt x="5" y="1"/>
                  </a:moveTo>
                  <a:cubicBezTo>
                    <a:pt x="5" y="1"/>
                    <a:pt x="5" y="1"/>
                    <a:pt x="5" y="1"/>
                  </a:cubicBezTo>
                  <a:cubicBezTo>
                    <a:pt x="1" y="5"/>
                    <a:pt x="972" y="1014"/>
                    <a:pt x="1456" y="1489"/>
                  </a:cubicBezTo>
                  <a:cubicBezTo>
                    <a:pt x="1650" y="1691"/>
                    <a:pt x="1724" y="1744"/>
                    <a:pt x="1744" y="1744"/>
                  </a:cubicBezTo>
                  <a:cubicBezTo>
                    <a:pt x="1745" y="1744"/>
                    <a:pt x="1747" y="1744"/>
                    <a:pt x="1747" y="1743"/>
                  </a:cubicBezTo>
                  <a:cubicBezTo>
                    <a:pt x="1756" y="1731"/>
                    <a:pt x="1694" y="1649"/>
                    <a:pt x="1497" y="1448"/>
                  </a:cubicBezTo>
                  <a:cubicBezTo>
                    <a:pt x="1020" y="970"/>
                    <a:pt x="17" y="1"/>
                    <a:pt x="5"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12"/>
            <p:cNvSpPr/>
            <p:nvPr/>
          </p:nvSpPr>
          <p:spPr>
            <a:xfrm>
              <a:off x="2295550" y="4154200"/>
              <a:ext cx="42675" cy="42400"/>
            </a:xfrm>
            <a:custGeom>
              <a:avLst/>
              <a:gdLst/>
              <a:ahLst/>
              <a:cxnLst/>
              <a:rect l="l" t="t" r="r" b="b"/>
              <a:pathLst>
                <a:path w="1707" h="1696" extrusionOk="0">
                  <a:moveTo>
                    <a:pt x="1" y="1"/>
                  </a:moveTo>
                  <a:cubicBezTo>
                    <a:pt x="1" y="1"/>
                    <a:pt x="1" y="1"/>
                    <a:pt x="1" y="1"/>
                  </a:cubicBezTo>
                  <a:cubicBezTo>
                    <a:pt x="1" y="1"/>
                    <a:pt x="940" y="981"/>
                    <a:pt x="1411" y="1444"/>
                  </a:cubicBezTo>
                  <a:cubicBezTo>
                    <a:pt x="1602" y="1642"/>
                    <a:pt x="1675" y="1695"/>
                    <a:pt x="1695" y="1695"/>
                  </a:cubicBezTo>
                  <a:cubicBezTo>
                    <a:pt x="1696" y="1695"/>
                    <a:pt x="1698" y="1695"/>
                    <a:pt x="1698" y="1694"/>
                  </a:cubicBezTo>
                  <a:cubicBezTo>
                    <a:pt x="1707" y="1682"/>
                    <a:pt x="1645" y="1600"/>
                    <a:pt x="1452" y="1407"/>
                  </a:cubicBezTo>
                  <a:cubicBezTo>
                    <a:pt x="986" y="941"/>
                    <a:pt x="9" y="1"/>
                    <a:pt x="1"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12"/>
            <p:cNvSpPr/>
            <p:nvPr/>
          </p:nvSpPr>
          <p:spPr>
            <a:xfrm>
              <a:off x="2296675" y="4155350"/>
              <a:ext cx="41550" cy="41250"/>
            </a:xfrm>
            <a:custGeom>
              <a:avLst/>
              <a:gdLst/>
              <a:ahLst/>
              <a:cxnLst/>
              <a:rect l="l" t="t" r="r" b="b"/>
              <a:pathLst>
                <a:path w="1662" h="1650" extrusionOk="0">
                  <a:moveTo>
                    <a:pt x="9" y="0"/>
                  </a:moveTo>
                  <a:cubicBezTo>
                    <a:pt x="9" y="0"/>
                    <a:pt x="9" y="0"/>
                    <a:pt x="9" y="0"/>
                  </a:cubicBezTo>
                  <a:cubicBezTo>
                    <a:pt x="1" y="8"/>
                    <a:pt x="915" y="955"/>
                    <a:pt x="1370" y="1407"/>
                  </a:cubicBezTo>
                  <a:cubicBezTo>
                    <a:pt x="1561" y="1597"/>
                    <a:pt x="1631" y="1649"/>
                    <a:pt x="1650" y="1649"/>
                  </a:cubicBezTo>
                  <a:cubicBezTo>
                    <a:pt x="1651" y="1649"/>
                    <a:pt x="1653" y="1649"/>
                    <a:pt x="1653" y="1648"/>
                  </a:cubicBezTo>
                  <a:cubicBezTo>
                    <a:pt x="1662" y="1636"/>
                    <a:pt x="1608" y="1558"/>
                    <a:pt x="1411" y="1366"/>
                  </a:cubicBezTo>
                  <a:cubicBezTo>
                    <a:pt x="961" y="911"/>
                    <a:pt x="17" y="0"/>
                    <a:pt x="9"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12"/>
            <p:cNvSpPr/>
            <p:nvPr/>
          </p:nvSpPr>
          <p:spPr>
            <a:xfrm>
              <a:off x="2297925" y="4156575"/>
              <a:ext cx="40300" cy="40025"/>
            </a:xfrm>
            <a:custGeom>
              <a:avLst/>
              <a:gdLst/>
              <a:ahLst/>
              <a:cxnLst/>
              <a:rect l="l" t="t" r="r" b="b"/>
              <a:pathLst>
                <a:path w="1612" h="1601" extrusionOk="0">
                  <a:moveTo>
                    <a:pt x="4" y="0"/>
                  </a:moveTo>
                  <a:cubicBezTo>
                    <a:pt x="4" y="0"/>
                    <a:pt x="4" y="0"/>
                    <a:pt x="4" y="0"/>
                  </a:cubicBezTo>
                  <a:cubicBezTo>
                    <a:pt x="0" y="4"/>
                    <a:pt x="882" y="923"/>
                    <a:pt x="1325" y="1362"/>
                  </a:cubicBezTo>
                  <a:cubicBezTo>
                    <a:pt x="1511" y="1548"/>
                    <a:pt x="1581" y="1600"/>
                    <a:pt x="1600" y="1600"/>
                  </a:cubicBezTo>
                  <a:cubicBezTo>
                    <a:pt x="1601" y="1600"/>
                    <a:pt x="1603" y="1600"/>
                    <a:pt x="1603" y="1599"/>
                  </a:cubicBezTo>
                  <a:cubicBezTo>
                    <a:pt x="1612" y="1587"/>
                    <a:pt x="1558" y="1509"/>
                    <a:pt x="1366" y="1321"/>
                  </a:cubicBezTo>
                  <a:cubicBezTo>
                    <a:pt x="929" y="884"/>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12"/>
            <p:cNvSpPr/>
            <p:nvPr/>
          </p:nvSpPr>
          <p:spPr>
            <a:xfrm>
              <a:off x="2299050" y="4157700"/>
              <a:ext cx="39075" cy="38725"/>
            </a:xfrm>
            <a:custGeom>
              <a:avLst/>
              <a:gdLst/>
              <a:ahLst/>
              <a:cxnLst/>
              <a:rect l="l" t="t" r="r" b="b"/>
              <a:pathLst>
                <a:path w="1563" h="1549" extrusionOk="0">
                  <a:moveTo>
                    <a:pt x="4" y="0"/>
                  </a:moveTo>
                  <a:cubicBezTo>
                    <a:pt x="4" y="0"/>
                    <a:pt x="4" y="0"/>
                    <a:pt x="4" y="0"/>
                  </a:cubicBezTo>
                  <a:cubicBezTo>
                    <a:pt x="0" y="4"/>
                    <a:pt x="857" y="890"/>
                    <a:pt x="1280" y="1317"/>
                  </a:cubicBezTo>
                  <a:cubicBezTo>
                    <a:pt x="1457" y="1494"/>
                    <a:pt x="1528" y="1548"/>
                    <a:pt x="1549" y="1548"/>
                  </a:cubicBezTo>
                  <a:cubicBezTo>
                    <a:pt x="1551" y="1548"/>
                    <a:pt x="1553" y="1548"/>
                    <a:pt x="1554" y="1546"/>
                  </a:cubicBezTo>
                  <a:cubicBezTo>
                    <a:pt x="1562" y="1538"/>
                    <a:pt x="1505" y="1460"/>
                    <a:pt x="1321" y="1276"/>
                  </a:cubicBezTo>
                  <a:cubicBezTo>
                    <a:pt x="899" y="850"/>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2"/>
            <p:cNvSpPr/>
            <p:nvPr/>
          </p:nvSpPr>
          <p:spPr>
            <a:xfrm>
              <a:off x="2300275" y="4158925"/>
              <a:ext cx="37850" cy="37675"/>
            </a:xfrm>
            <a:custGeom>
              <a:avLst/>
              <a:gdLst/>
              <a:ahLst/>
              <a:cxnLst/>
              <a:rect l="l" t="t" r="r" b="b"/>
              <a:pathLst>
                <a:path w="1514" h="1507" extrusionOk="0">
                  <a:moveTo>
                    <a:pt x="0" y="1"/>
                  </a:moveTo>
                  <a:cubicBezTo>
                    <a:pt x="0" y="1"/>
                    <a:pt x="0" y="1"/>
                    <a:pt x="0" y="1"/>
                  </a:cubicBezTo>
                  <a:cubicBezTo>
                    <a:pt x="0" y="1"/>
                    <a:pt x="821" y="862"/>
                    <a:pt x="1239" y="1280"/>
                  </a:cubicBezTo>
                  <a:cubicBezTo>
                    <a:pt x="1417" y="1458"/>
                    <a:pt x="1483" y="1506"/>
                    <a:pt x="1502" y="1506"/>
                  </a:cubicBezTo>
                  <a:cubicBezTo>
                    <a:pt x="1503" y="1506"/>
                    <a:pt x="1504" y="1506"/>
                    <a:pt x="1505" y="1505"/>
                  </a:cubicBezTo>
                  <a:cubicBezTo>
                    <a:pt x="1513" y="1493"/>
                    <a:pt x="1464" y="1423"/>
                    <a:pt x="1280" y="1239"/>
                  </a:cubicBezTo>
                  <a:cubicBezTo>
                    <a:pt x="863" y="822"/>
                    <a:pt x="13"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2"/>
            <p:cNvSpPr/>
            <p:nvPr/>
          </p:nvSpPr>
          <p:spPr>
            <a:xfrm>
              <a:off x="2301500" y="4160150"/>
              <a:ext cx="36625" cy="36450"/>
            </a:xfrm>
            <a:custGeom>
              <a:avLst/>
              <a:gdLst/>
              <a:ahLst/>
              <a:cxnLst/>
              <a:rect l="l" t="t" r="r" b="b"/>
              <a:pathLst>
                <a:path w="1465" h="1458" extrusionOk="0">
                  <a:moveTo>
                    <a:pt x="5" y="1"/>
                  </a:moveTo>
                  <a:cubicBezTo>
                    <a:pt x="5" y="1"/>
                    <a:pt x="5" y="1"/>
                    <a:pt x="5" y="1"/>
                  </a:cubicBezTo>
                  <a:cubicBezTo>
                    <a:pt x="1" y="5"/>
                    <a:pt x="792" y="829"/>
                    <a:pt x="1194" y="1235"/>
                  </a:cubicBezTo>
                  <a:cubicBezTo>
                    <a:pt x="1368" y="1409"/>
                    <a:pt x="1434" y="1457"/>
                    <a:pt x="1453" y="1457"/>
                  </a:cubicBezTo>
                  <a:cubicBezTo>
                    <a:pt x="1454" y="1457"/>
                    <a:pt x="1455" y="1457"/>
                    <a:pt x="1456" y="1456"/>
                  </a:cubicBezTo>
                  <a:cubicBezTo>
                    <a:pt x="1464" y="1444"/>
                    <a:pt x="1415" y="1374"/>
                    <a:pt x="1235" y="1194"/>
                  </a:cubicBezTo>
                  <a:cubicBezTo>
                    <a:pt x="835" y="790"/>
                    <a:pt x="17" y="1"/>
                    <a:pt x="5"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2"/>
            <p:cNvSpPr/>
            <p:nvPr/>
          </p:nvSpPr>
          <p:spPr>
            <a:xfrm>
              <a:off x="2302625" y="4161275"/>
              <a:ext cx="35500" cy="35150"/>
            </a:xfrm>
            <a:custGeom>
              <a:avLst/>
              <a:gdLst/>
              <a:ahLst/>
              <a:cxnLst/>
              <a:rect l="l" t="t" r="r" b="b"/>
              <a:pathLst>
                <a:path w="1420" h="1406" extrusionOk="0">
                  <a:moveTo>
                    <a:pt x="5" y="1"/>
                  </a:moveTo>
                  <a:cubicBezTo>
                    <a:pt x="5" y="1"/>
                    <a:pt x="5" y="1"/>
                    <a:pt x="5" y="1"/>
                  </a:cubicBezTo>
                  <a:cubicBezTo>
                    <a:pt x="1" y="5"/>
                    <a:pt x="763" y="801"/>
                    <a:pt x="1153" y="1190"/>
                  </a:cubicBezTo>
                  <a:cubicBezTo>
                    <a:pt x="1322" y="1355"/>
                    <a:pt x="1385" y="1405"/>
                    <a:pt x="1406" y="1405"/>
                  </a:cubicBezTo>
                  <a:cubicBezTo>
                    <a:pt x="1408" y="1405"/>
                    <a:pt x="1410" y="1405"/>
                    <a:pt x="1411" y="1403"/>
                  </a:cubicBezTo>
                  <a:cubicBezTo>
                    <a:pt x="1419" y="1395"/>
                    <a:pt x="1374" y="1329"/>
                    <a:pt x="1194" y="1149"/>
                  </a:cubicBezTo>
                  <a:cubicBezTo>
                    <a:pt x="805" y="765"/>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2"/>
            <p:cNvSpPr/>
            <p:nvPr/>
          </p:nvSpPr>
          <p:spPr>
            <a:xfrm>
              <a:off x="2303750" y="4162400"/>
              <a:ext cx="34275" cy="34025"/>
            </a:xfrm>
            <a:custGeom>
              <a:avLst/>
              <a:gdLst/>
              <a:ahLst/>
              <a:cxnLst/>
              <a:rect l="l" t="t" r="r" b="b"/>
              <a:pathLst>
                <a:path w="1371" h="1361" extrusionOk="0">
                  <a:moveTo>
                    <a:pt x="5" y="1"/>
                  </a:moveTo>
                  <a:cubicBezTo>
                    <a:pt x="5" y="1"/>
                    <a:pt x="5" y="1"/>
                    <a:pt x="5" y="1"/>
                  </a:cubicBezTo>
                  <a:cubicBezTo>
                    <a:pt x="1" y="5"/>
                    <a:pt x="739" y="776"/>
                    <a:pt x="1108" y="1149"/>
                  </a:cubicBezTo>
                  <a:cubicBezTo>
                    <a:pt x="1273" y="1310"/>
                    <a:pt x="1336" y="1360"/>
                    <a:pt x="1354" y="1360"/>
                  </a:cubicBezTo>
                  <a:cubicBezTo>
                    <a:pt x="1356" y="1360"/>
                    <a:pt x="1357" y="1360"/>
                    <a:pt x="1358" y="1358"/>
                  </a:cubicBezTo>
                  <a:cubicBezTo>
                    <a:pt x="1370" y="1350"/>
                    <a:pt x="1325" y="1284"/>
                    <a:pt x="1149" y="1108"/>
                  </a:cubicBezTo>
                  <a:cubicBezTo>
                    <a:pt x="777" y="736"/>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2"/>
            <p:cNvSpPr/>
            <p:nvPr/>
          </p:nvSpPr>
          <p:spPr>
            <a:xfrm>
              <a:off x="2304875" y="4163550"/>
              <a:ext cx="33150" cy="32875"/>
            </a:xfrm>
            <a:custGeom>
              <a:avLst/>
              <a:gdLst/>
              <a:ahLst/>
              <a:cxnLst/>
              <a:rect l="l" t="t" r="r" b="b"/>
              <a:pathLst>
                <a:path w="1326" h="1315" extrusionOk="0">
                  <a:moveTo>
                    <a:pt x="9" y="0"/>
                  </a:moveTo>
                  <a:cubicBezTo>
                    <a:pt x="9" y="0"/>
                    <a:pt x="9" y="0"/>
                    <a:pt x="9" y="0"/>
                  </a:cubicBezTo>
                  <a:cubicBezTo>
                    <a:pt x="1" y="8"/>
                    <a:pt x="710" y="746"/>
                    <a:pt x="1067" y="1107"/>
                  </a:cubicBezTo>
                  <a:cubicBezTo>
                    <a:pt x="1228" y="1265"/>
                    <a:pt x="1291" y="1314"/>
                    <a:pt x="1309" y="1314"/>
                  </a:cubicBezTo>
                  <a:cubicBezTo>
                    <a:pt x="1311" y="1314"/>
                    <a:pt x="1312" y="1314"/>
                    <a:pt x="1313" y="1312"/>
                  </a:cubicBezTo>
                  <a:cubicBezTo>
                    <a:pt x="1325" y="1304"/>
                    <a:pt x="1280" y="1238"/>
                    <a:pt x="1108" y="1066"/>
                  </a:cubicBezTo>
                  <a:cubicBezTo>
                    <a:pt x="748" y="706"/>
                    <a:pt x="17" y="0"/>
                    <a:pt x="9" y="0"/>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2"/>
            <p:cNvSpPr/>
            <p:nvPr/>
          </p:nvSpPr>
          <p:spPr>
            <a:xfrm>
              <a:off x="2306225" y="4164875"/>
              <a:ext cx="31700" cy="31450"/>
            </a:xfrm>
            <a:custGeom>
              <a:avLst/>
              <a:gdLst/>
              <a:ahLst/>
              <a:cxnLst/>
              <a:rect l="l" t="t" r="r" b="b"/>
              <a:pathLst>
                <a:path w="1268" h="1258" extrusionOk="0">
                  <a:moveTo>
                    <a:pt x="0" y="0"/>
                  </a:moveTo>
                  <a:cubicBezTo>
                    <a:pt x="0" y="0"/>
                    <a:pt x="0" y="0"/>
                    <a:pt x="0" y="0"/>
                  </a:cubicBezTo>
                  <a:cubicBezTo>
                    <a:pt x="0" y="0"/>
                    <a:pt x="677" y="706"/>
                    <a:pt x="1021" y="1054"/>
                  </a:cubicBezTo>
                  <a:cubicBezTo>
                    <a:pt x="1174" y="1211"/>
                    <a:pt x="1233" y="1257"/>
                    <a:pt x="1250" y="1257"/>
                  </a:cubicBezTo>
                  <a:cubicBezTo>
                    <a:pt x="1253" y="1257"/>
                    <a:pt x="1254" y="1257"/>
                    <a:pt x="1255" y="1255"/>
                  </a:cubicBezTo>
                  <a:cubicBezTo>
                    <a:pt x="1267" y="1247"/>
                    <a:pt x="1226" y="1190"/>
                    <a:pt x="1054" y="1021"/>
                  </a:cubicBezTo>
                  <a:cubicBezTo>
                    <a:pt x="715" y="678"/>
                    <a:pt x="9" y="0"/>
                    <a:pt x="0"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2"/>
            <p:cNvSpPr/>
            <p:nvPr/>
          </p:nvSpPr>
          <p:spPr>
            <a:xfrm>
              <a:off x="2307350" y="4166000"/>
              <a:ext cx="30675" cy="30325"/>
            </a:xfrm>
            <a:custGeom>
              <a:avLst/>
              <a:gdLst/>
              <a:ahLst/>
              <a:cxnLst/>
              <a:rect l="l" t="t" r="r" b="b"/>
              <a:pathLst>
                <a:path w="1227" h="1213" extrusionOk="0">
                  <a:moveTo>
                    <a:pt x="5" y="1"/>
                  </a:moveTo>
                  <a:cubicBezTo>
                    <a:pt x="4" y="1"/>
                    <a:pt x="4" y="1"/>
                    <a:pt x="4" y="1"/>
                  </a:cubicBezTo>
                  <a:cubicBezTo>
                    <a:pt x="0" y="5"/>
                    <a:pt x="652" y="681"/>
                    <a:pt x="989" y="1009"/>
                  </a:cubicBezTo>
                  <a:cubicBezTo>
                    <a:pt x="1141" y="1166"/>
                    <a:pt x="1197" y="1212"/>
                    <a:pt x="1217" y="1212"/>
                  </a:cubicBezTo>
                  <a:cubicBezTo>
                    <a:pt x="1219" y="1212"/>
                    <a:pt x="1221" y="1212"/>
                    <a:pt x="1222" y="1210"/>
                  </a:cubicBezTo>
                  <a:cubicBezTo>
                    <a:pt x="1226" y="1202"/>
                    <a:pt x="1185" y="1145"/>
                    <a:pt x="1021" y="981"/>
                  </a:cubicBezTo>
                  <a:cubicBezTo>
                    <a:pt x="690" y="649"/>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2"/>
            <p:cNvSpPr/>
            <p:nvPr/>
          </p:nvSpPr>
          <p:spPr>
            <a:xfrm>
              <a:off x="2308475" y="4167125"/>
              <a:ext cx="29450" cy="29200"/>
            </a:xfrm>
            <a:custGeom>
              <a:avLst/>
              <a:gdLst/>
              <a:ahLst/>
              <a:cxnLst/>
              <a:rect l="l" t="t" r="r" b="b"/>
              <a:pathLst>
                <a:path w="1178" h="1168" extrusionOk="0">
                  <a:moveTo>
                    <a:pt x="9" y="1"/>
                  </a:moveTo>
                  <a:cubicBezTo>
                    <a:pt x="9" y="1"/>
                    <a:pt x="9" y="1"/>
                    <a:pt x="9" y="1"/>
                  </a:cubicBezTo>
                  <a:cubicBezTo>
                    <a:pt x="0" y="9"/>
                    <a:pt x="624" y="653"/>
                    <a:pt x="944" y="972"/>
                  </a:cubicBezTo>
                  <a:cubicBezTo>
                    <a:pt x="1089" y="1121"/>
                    <a:pt x="1147" y="1167"/>
                    <a:pt x="1164" y="1167"/>
                  </a:cubicBezTo>
                  <a:cubicBezTo>
                    <a:pt x="1167" y="1167"/>
                    <a:pt x="1168" y="1167"/>
                    <a:pt x="1169" y="1165"/>
                  </a:cubicBezTo>
                  <a:cubicBezTo>
                    <a:pt x="1177" y="1157"/>
                    <a:pt x="1136" y="1100"/>
                    <a:pt x="976" y="940"/>
                  </a:cubicBezTo>
                  <a:cubicBezTo>
                    <a:pt x="658" y="617"/>
                    <a:pt x="17" y="1"/>
                    <a:pt x="9"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2"/>
            <p:cNvSpPr/>
            <p:nvPr/>
          </p:nvSpPr>
          <p:spPr>
            <a:xfrm>
              <a:off x="2309700" y="4168350"/>
              <a:ext cx="28225" cy="27850"/>
            </a:xfrm>
            <a:custGeom>
              <a:avLst/>
              <a:gdLst/>
              <a:ahLst/>
              <a:cxnLst/>
              <a:rect l="l" t="t" r="r" b="b"/>
              <a:pathLst>
                <a:path w="1129" h="1114" extrusionOk="0">
                  <a:moveTo>
                    <a:pt x="5" y="1"/>
                  </a:moveTo>
                  <a:cubicBezTo>
                    <a:pt x="5" y="1"/>
                    <a:pt x="5" y="1"/>
                    <a:pt x="5" y="1"/>
                  </a:cubicBezTo>
                  <a:cubicBezTo>
                    <a:pt x="1" y="5"/>
                    <a:pt x="595" y="620"/>
                    <a:pt x="903" y="923"/>
                  </a:cubicBezTo>
                  <a:cubicBezTo>
                    <a:pt x="1052" y="1073"/>
                    <a:pt x="1106" y="1113"/>
                    <a:pt x="1118" y="1113"/>
                  </a:cubicBezTo>
                  <a:cubicBezTo>
                    <a:pt x="1119" y="1113"/>
                    <a:pt x="1120" y="1113"/>
                    <a:pt x="1120" y="1112"/>
                  </a:cubicBezTo>
                  <a:cubicBezTo>
                    <a:pt x="1128" y="1100"/>
                    <a:pt x="1091" y="1051"/>
                    <a:pt x="931" y="891"/>
                  </a:cubicBezTo>
                  <a:cubicBezTo>
                    <a:pt x="626" y="585"/>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2"/>
            <p:cNvSpPr/>
            <p:nvPr/>
          </p:nvSpPr>
          <p:spPr>
            <a:xfrm>
              <a:off x="2310925" y="4169600"/>
              <a:ext cx="26800" cy="26700"/>
            </a:xfrm>
            <a:custGeom>
              <a:avLst/>
              <a:gdLst/>
              <a:ahLst/>
              <a:cxnLst/>
              <a:rect l="l" t="t" r="r" b="b"/>
              <a:pathLst>
                <a:path w="1072" h="1068" extrusionOk="0">
                  <a:moveTo>
                    <a:pt x="1" y="0"/>
                  </a:moveTo>
                  <a:cubicBezTo>
                    <a:pt x="1" y="0"/>
                    <a:pt x="1" y="0"/>
                    <a:pt x="1" y="0"/>
                  </a:cubicBezTo>
                  <a:cubicBezTo>
                    <a:pt x="1" y="0"/>
                    <a:pt x="559" y="586"/>
                    <a:pt x="850" y="882"/>
                  </a:cubicBezTo>
                  <a:cubicBezTo>
                    <a:pt x="995" y="1027"/>
                    <a:pt x="1046" y="1067"/>
                    <a:pt x="1063" y="1067"/>
                  </a:cubicBezTo>
                  <a:cubicBezTo>
                    <a:pt x="1064" y="1067"/>
                    <a:pt x="1066" y="1067"/>
                    <a:pt x="1067" y="1066"/>
                  </a:cubicBezTo>
                  <a:cubicBezTo>
                    <a:pt x="1071" y="1058"/>
                    <a:pt x="1038" y="1005"/>
                    <a:pt x="882" y="853"/>
                  </a:cubicBezTo>
                  <a:cubicBezTo>
                    <a:pt x="592" y="559"/>
                    <a:pt x="9" y="0"/>
                    <a:pt x="1"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2"/>
            <p:cNvSpPr/>
            <p:nvPr/>
          </p:nvSpPr>
          <p:spPr>
            <a:xfrm>
              <a:off x="2312050" y="4170725"/>
              <a:ext cx="25975" cy="25600"/>
            </a:xfrm>
            <a:custGeom>
              <a:avLst/>
              <a:gdLst/>
              <a:ahLst/>
              <a:cxnLst/>
              <a:rect l="l" t="t" r="r" b="b"/>
              <a:pathLst>
                <a:path w="1039" h="1024" extrusionOk="0">
                  <a:moveTo>
                    <a:pt x="9" y="0"/>
                  </a:moveTo>
                  <a:cubicBezTo>
                    <a:pt x="9" y="0"/>
                    <a:pt x="9" y="0"/>
                    <a:pt x="9" y="0"/>
                  </a:cubicBezTo>
                  <a:cubicBezTo>
                    <a:pt x="1" y="8"/>
                    <a:pt x="534" y="562"/>
                    <a:pt x="817" y="841"/>
                  </a:cubicBezTo>
                  <a:cubicBezTo>
                    <a:pt x="957" y="981"/>
                    <a:pt x="1006" y="1024"/>
                    <a:pt x="1021" y="1024"/>
                  </a:cubicBezTo>
                  <a:cubicBezTo>
                    <a:pt x="1024" y="1024"/>
                    <a:pt x="1025" y="1023"/>
                    <a:pt x="1026" y="1021"/>
                  </a:cubicBezTo>
                  <a:cubicBezTo>
                    <a:pt x="1038" y="1013"/>
                    <a:pt x="997" y="960"/>
                    <a:pt x="850" y="812"/>
                  </a:cubicBezTo>
                  <a:cubicBezTo>
                    <a:pt x="568" y="530"/>
                    <a:pt x="17"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2"/>
            <p:cNvSpPr/>
            <p:nvPr/>
          </p:nvSpPr>
          <p:spPr>
            <a:xfrm>
              <a:off x="2313300" y="4171950"/>
              <a:ext cx="24625" cy="24250"/>
            </a:xfrm>
            <a:custGeom>
              <a:avLst/>
              <a:gdLst/>
              <a:ahLst/>
              <a:cxnLst/>
              <a:rect l="l" t="t" r="r" b="b"/>
              <a:pathLst>
                <a:path w="985" h="970" extrusionOk="0">
                  <a:moveTo>
                    <a:pt x="4" y="0"/>
                  </a:moveTo>
                  <a:cubicBezTo>
                    <a:pt x="4" y="0"/>
                    <a:pt x="4" y="0"/>
                    <a:pt x="4" y="0"/>
                  </a:cubicBezTo>
                  <a:cubicBezTo>
                    <a:pt x="0" y="4"/>
                    <a:pt x="500" y="525"/>
                    <a:pt x="767" y="792"/>
                  </a:cubicBezTo>
                  <a:cubicBezTo>
                    <a:pt x="907" y="932"/>
                    <a:pt x="955" y="969"/>
                    <a:pt x="969" y="969"/>
                  </a:cubicBezTo>
                  <a:cubicBezTo>
                    <a:pt x="970" y="969"/>
                    <a:pt x="971" y="969"/>
                    <a:pt x="972" y="968"/>
                  </a:cubicBezTo>
                  <a:cubicBezTo>
                    <a:pt x="984" y="956"/>
                    <a:pt x="947" y="911"/>
                    <a:pt x="800" y="763"/>
                  </a:cubicBezTo>
                  <a:cubicBezTo>
                    <a:pt x="535" y="499"/>
                    <a:pt x="17"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2"/>
            <p:cNvSpPr/>
            <p:nvPr/>
          </p:nvSpPr>
          <p:spPr>
            <a:xfrm>
              <a:off x="2314425" y="4173075"/>
              <a:ext cx="23500" cy="23125"/>
            </a:xfrm>
            <a:custGeom>
              <a:avLst/>
              <a:gdLst/>
              <a:ahLst/>
              <a:cxnLst/>
              <a:rect l="l" t="t" r="r" b="b"/>
              <a:pathLst>
                <a:path w="940" h="925" extrusionOk="0">
                  <a:moveTo>
                    <a:pt x="4" y="0"/>
                  </a:moveTo>
                  <a:cubicBezTo>
                    <a:pt x="4" y="0"/>
                    <a:pt x="4" y="0"/>
                    <a:pt x="4" y="0"/>
                  </a:cubicBezTo>
                  <a:cubicBezTo>
                    <a:pt x="0" y="5"/>
                    <a:pt x="476" y="497"/>
                    <a:pt x="726" y="755"/>
                  </a:cubicBezTo>
                  <a:cubicBezTo>
                    <a:pt x="863" y="888"/>
                    <a:pt x="909" y="924"/>
                    <a:pt x="923" y="924"/>
                  </a:cubicBezTo>
                  <a:cubicBezTo>
                    <a:pt x="925" y="924"/>
                    <a:pt x="926" y="924"/>
                    <a:pt x="927" y="923"/>
                  </a:cubicBezTo>
                  <a:cubicBezTo>
                    <a:pt x="939" y="911"/>
                    <a:pt x="902" y="866"/>
                    <a:pt x="759" y="722"/>
                  </a:cubicBezTo>
                  <a:cubicBezTo>
                    <a:pt x="502" y="469"/>
                    <a:pt x="13" y="0"/>
                    <a:pt x="4"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2"/>
            <p:cNvSpPr/>
            <p:nvPr/>
          </p:nvSpPr>
          <p:spPr>
            <a:xfrm>
              <a:off x="2315550" y="4174300"/>
              <a:ext cx="22175" cy="22025"/>
            </a:xfrm>
            <a:custGeom>
              <a:avLst/>
              <a:gdLst/>
              <a:ahLst/>
              <a:cxnLst/>
              <a:rect l="l" t="t" r="r" b="b"/>
              <a:pathLst>
                <a:path w="887" h="881" extrusionOk="0">
                  <a:moveTo>
                    <a:pt x="5" y="1"/>
                  </a:moveTo>
                  <a:cubicBezTo>
                    <a:pt x="5" y="1"/>
                    <a:pt x="5" y="1"/>
                    <a:pt x="4" y="1"/>
                  </a:cubicBezTo>
                  <a:cubicBezTo>
                    <a:pt x="0" y="1"/>
                    <a:pt x="447" y="468"/>
                    <a:pt x="681" y="714"/>
                  </a:cubicBezTo>
                  <a:cubicBezTo>
                    <a:pt x="814" y="840"/>
                    <a:pt x="856" y="881"/>
                    <a:pt x="872" y="881"/>
                  </a:cubicBezTo>
                  <a:cubicBezTo>
                    <a:pt x="874" y="881"/>
                    <a:pt x="876" y="880"/>
                    <a:pt x="878" y="878"/>
                  </a:cubicBezTo>
                  <a:cubicBezTo>
                    <a:pt x="886" y="870"/>
                    <a:pt x="853" y="821"/>
                    <a:pt x="714" y="685"/>
                  </a:cubicBezTo>
                  <a:cubicBezTo>
                    <a:pt x="473" y="445"/>
                    <a:pt x="17"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2"/>
            <p:cNvSpPr/>
            <p:nvPr/>
          </p:nvSpPr>
          <p:spPr>
            <a:xfrm>
              <a:off x="2316875" y="4175525"/>
              <a:ext cx="21050" cy="20650"/>
            </a:xfrm>
            <a:custGeom>
              <a:avLst/>
              <a:gdLst/>
              <a:ahLst/>
              <a:cxnLst/>
              <a:rect l="l" t="t" r="r" b="b"/>
              <a:pathLst>
                <a:path w="842" h="826" extrusionOk="0">
                  <a:moveTo>
                    <a:pt x="5" y="1"/>
                  </a:moveTo>
                  <a:cubicBezTo>
                    <a:pt x="5" y="1"/>
                    <a:pt x="5" y="1"/>
                    <a:pt x="5" y="1"/>
                  </a:cubicBezTo>
                  <a:cubicBezTo>
                    <a:pt x="1" y="5"/>
                    <a:pt x="415" y="436"/>
                    <a:pt x="640" y="665"/>
                  </a:cubicBezTo>
                  <a:cubicBezTo>
                    <a:pt x="775" y="796"/>
                    <a:pt x="819" y="825"/>
                    <a:pt x="828" y="825"/>
                  </a:cubicBezTo>
                  <a:cubicBezTo>
                    <a:pt x="828" y="825"/>
                    <a:pt x="829" y="825"/>
                    <a:pt x="829" y="825"/>
                  </a:cubicBezTo>
                  <a:cubicBezTo>
                    <a:pt x="841" y="813"/>
                    <a:pt x="808" y="772"/>
                    <a:pt x="669" y="636"/>
                  </a:cubicBezTo>
                  <a:cubicBezTo>
                    <a:pt x="442" y="413"/>
                    <a:pt x="17" y="1"/>
                    <a:pt x="5"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2"/>
            <p:cNvSpPr/>
            <p:nvPr/>
          </p:nvSpPr>
          <p:spPr>
            <a:xfrm>
              <a:off x="2318000" y="4176650"/>
              <a:ext cx="19725" cy="19425"/>
            </a:xfrm>
            <a:custGeom>
              <a:avLst/>
              <a:gdLst/>
              <a:ahLst/>
              <a:cxnLst/>
              <a:rect l="l" t="t" r="r" b="b"/>
              <a:pathLst>
                <a:path w="789" h="777" extrusionOk="0">
                  <a:moveTo>
                    <a:pt x="5" y="1"/>
                  </a:moveTo>
                  <a:cubicBezTo>
                    <a:pt x="5" y="1"/>
                    <a:pt x="5" y="1"/>
                    <a:pt x="5" y="1"/>
                  </a:cubicBezTo>
                  <a:cubicBezTo>
                    <a:pt x="1" y="5"/>
                    <a:pt x="386" y="407"/>
                    <a:pt x="599" y="620"/>
                  </a:cubicBezTo>
                  <a:cubicBezTo>
                    <a:pt x="725" y="749"/>
                    <a:pt x="769" y="776"/>
                    <a:pt x="778" y="776"/>
                  </a:cubicBezTo>
                  <a:cubicBezTo>
                    <a:pt x="779" y="776"/>
                    <a:pt x="780" y="776"/>
                    <a:pt x="780" y="776"/>
                  </a:cubicBezTo>
                  <a:cubicBezTo>
                    <a:pt x="788" y="768"/>
                    <a:pt x="759" y="727"/>
                    <a:pt x="624" y="596"/>
                  </a:cubicBezTo>
                  <a:cubicBezTo>
                    <a:pt x="412" y="379"/>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2"/>
            <p:cNvSpPr/>
            <p:nvPr/>
          </p:nvSpPr>
          <p:spPr>
            <a:xfrm>
              <a:off x="2319125" y="4177800"/>
              <a:ext cx="18600" cy="18275"/>
            </a:xfrm>
            <a:custGeom>
              <a:avLst/>
              <a:gdLst/>
              <a:ahLst/>
              <a:cxnLst/>
              <a:rect l="l" t="t" r="r" b="b"/>
              <a:pathLst>
                <a:path w="744" h="731" extrusionOk="0">
                  <a:moveTo>
                    <a:pt x="5" y="0"/>
                  </a:moveTo>
                  <a:cubicBezTo>
                    <a:pt x="5" y="0"/>
                    <a:pt x="5" y="0"/>
                    <a:pt x="5" y="0"/>
                  </a:cubicBezTo>
                  <a:cubicBezTo>
                    <a:pt x="1" y="4"/>
                    <a:pt x="362" y="381"/>
                    <a:pt x="559" y="578"/>
                  </a:cubicBezTo>
                  <a:cubicBezTo>
                    <a:pt x="684" y="704"/>
                    <a:pt x="718" y="730"/>
                    <a:pt x="732" y="730"/>
                  </a:cubicBezTo>
                  <a:cubicBezTo>
                    <a:pt x="733" y="730"/>
                    <a:pt x="734" y="730"/>
                    <a:pt x="735" y="730"/>
                  </a:cubicBezTo>
                  <a:cubicBezTo>
                    <a:pt x="743" y="722"/>
                    <a:pt x="718" y="689"/>
                    <a:pt x="587" y="554"/>
                  </a:cubicBezTo>
                  <a:cubicBezTo>
                    <a:pt x="387" y="354"/>
                    <a:pt x="13" y="0"/>
                    <a:pt x="5"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2"/>
            <p:cNvSpPr/>
            <p:nvPr/>
          </p:nvSpPr>
          <p:spPr>
            <a:xfrm>
              <a:off x="2320275" y="4178925"/>
              <a:ext cx="17325" cy="16975"/>
            </a:xfrm>
            <a:custGeom>
              <a:avLst/>
              <a:gdLst/>
              <a:ahLst/>
              <a:cxnLst/>
              <a:rect l="l" t="t" r="r" b="b"/>
              <a:pathLst>
                <a:path w="693" h="679" extrusionOk="0">
                  <a:moveTo>
                    <a:pt x="8" y="0"/>
                  </a:moveTo>
                  <a:cubicBezTo>
                    <a:pt x="8" y="0"/>
                    <a:pt x="8" y="0"/>
                    <a:pt x="8" y="0"/>
                  </a:cubicBezTo>
                  <a:cubicBezTo>
                    <a:pt x="0" y="8"/>
                    <a:pt x="328" y="349"/>
                    <a:pt x="513" y="533"/>
                  </a:cubicBezTo>
                  <a:cubicBezTo>
                    <a:pt x="628" y="649"/>
                    <a:pt x="667" y="678"/>
                    <a:pt x="681" y="678"/>
                  </a:cubicBezTo>
                  <a:cubicBezTo>
                    <a:pt x="682" y="678"/>
                    <a:pt x="684" y="678"/>
                    <a:pt x="685" y="677"/>
                  </a:cubicBezTo>
                  <a:cubicBezTo>
                    <a:pt x="693" y="673"/>
                    <a:pt x="668" y="636"/>
                    <a:pt x="541" y="509"/>
                  </a:cubicBezTo>
                  <a:cubicBezTo>
                    <a:pt x="358" y="325"/>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12"/>
            <p:cNvSpPr/>
            <p:nvPr/>
          </p:nvSpPr>
          <p:spPr>
            <a:xfrm>
              <a:off x="2321500" y="4180250"/>
              <a:ext cx="16100" cy="15825"/>
            </a:xfrm>
            <a:custGeom>
              <a:avLst/>
              <a:gdLst/>
              <a:ahLst/>
              <a:cxnLst/>
              <a:rect l="l" t="t" r="r" b="b"/>
              <a:pathLst>
                <a:path w="644" h="633" extrusionOk="0">
                  <a:moveTo>
                    <a:pt x="4" y="0"/>
                  </a:moveTo>
                  <a:cubicBezTo>
                    <a:pt x="4" y="0"/>
                    <a:pt x="4" y="0"/>
                    <a:pt x="4" y="1"/>
                  </a:cubicBezTo>
                  <a:cubicBezTo>
                    <a:pt x="0" y="5"/>
                    <a:pt x="300" y="312"/>
                    <a:pt x="472" y="493"/>
                  </a:cubicBezTo>
                  <a:cubicBezTo>
                    <a:pt x="589" y="606"/>
                    <a:pt x="619" y="632"/>
                    <a:pt x="633" y="632"/>
                  </a:cubicBezTo>
                  <a:cubicBezTo>
                    <a:pt x="634" y="632"/>
                    <a:pt x="635" y="632"/>
                    <a:pt x="636" y="632"/>
                  </a:cubicBezTo>
                  <a:cubicBezTo>
                    <a:pt x="644" y="624"/>
                    <a:pt x="619" y="591"/>
                    <a:pt x="496" y="468"/>
                  </a:cubicBezTo>
                  <a:cubicBezTo>
                    <a:pt x="321" y="29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12"/>
            <p:cNvSpPr/>
            <p:nvPr/>
          </p:nvSpPr>
          <p:spPr>
            <a:xfrm>
              <a:off x="2322725" y="4181375"/>
              <a:ext cx="14875" cy="14700"/>
            </a:xfrm>
            <a:custGeom>
              <a:avLst/>
              <a:gdLst/>
              <a:ahLst/>
              <a:cxnLst/>
              <a:rect l="l" t="t" r="r" b="b"/>
              <a:pathLst>
                <a:path w="595" h="588" extrusionOk="0">
                  <a:moveTo>
                    <a:pt x="5" y="1"/>
                  </a:moveTo>
                  <a:cubicBezTo>
                    <a:pt x="5" y="1"/>
                    <a:pt x="5" y="1"/>
                    <a:pt x="5" y="1"/>
                  </a:cubicBezTo>
                  <a:cubicBezTo>
                    <a:pt x="0" y="5"/>
                    <a:pt x="267" y="288"/>
                    <a:pt x="431" y="448"/>
                  </a:cubicBezTo>
                  <a:cubicBezTo>
                    <a:pt x="545" y="561"/>
                    <a:pt x="581" y="587"/>
                    <a:pt x="589" y="587"/>
                  </a:cubicBezTo>
                  <a:cubicBezTo>
                    <a:pt x="590" y="587"/>
                    <a:pt x="591" y="587"/>
                    <a:pt x="591" y="587"/>
                  </a:cubicBezTo>
                  <a:cubicBezTo>
                    <a:pt x="595" y="579"/>
                    <a:pt x="574" y="550"/>
                    <a:pt x="451" y="427"/>
                  </a:cubicBezTo>
                  <a:cubicBezTo>
                    <a:pt x="293" y="264"/>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2"/>
            <p:cNvSpPr/>
            <p:nvPr/>
          </p:nvSpPr>
          <p:spPr>
            <a:xfrm>
              <a:off x="2323850" y="4182500"/>
              <a:ext cx="13750" cy="13400"/>
            </a:xfrm>
            <a:custGeom>
              <a:avLst/>
              <a:gdLst/>
              <a:ahLst/>
              <a:cxnLst/>
              <a:rect l="l" t="t" r="r" b="b"/>
              <a:pathLst>
                <a:path w="550" h="536" extrusionOk="0">
                  <a:moveTo>
                    <a:pt x="9" y="1"/>
                  </a:moveTo>
                  <a:cubicBezTo>
                    <a:pt x="9" y="1"/>
                    <a:pt x="9" y="1"/>
                    <a:pt x="9" y="1"/>
                  </a:cubicBezTo>
                  <a:cubicBezTo>
                    <a:pt x="1" y="9"/>
                    <a:pt x="242" y="259"/>
                    <a:pt x="390" y="403"/>
                  </a:cubicBezTo>
                  <a:cubicBezTo>
                    <a:pt x="493" y="509"/>
                    <a:pt x="531" y="536"/>
                    <a:pt x="542" y="536"/>
                  </a:cubicBezTo>
                  <a:cubicBezTo>
                    <a:pt x="544" y="536"/>
                    <a:pt x="545" y="535"/>
                    <a:pt x="546" y="534"/>
                  </a:cubicBezTo>
                  <a:cubicBezTo>
                    <a:pt x="550" y="530"/>
                    <a:pt x="529" y="501"/>
                    <a:pt x="411" y="382"/>
                  </a:cubicBezTo>
                  <a:cubicBezTo>
                    <a:pt x="264" y="240"/>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2"/>
            <p:cNvSpPr/>
            <p:nvPr/>
          </p:nvSpPr>
          <p:spPr>
            <a:xfrm>
              <a:off x="2325075" y="4183725"/>
              <a:ext cx="12425" cy="12175"/>
            </a:xfrm>
            <a:custGeom>
              <a:avLst/>
              <a:gdLst/>
              <a:ahLst/>
              <a:cxnLst/>
              <a:rect l="l" t="t" r="r" b="b"/>
              <a:pathLst>
                <a:path w="497" h="487" extrusionOk="0">
                  <a:moveTo>
                    <a:pt x="5" y="1"/>
                  </a:moveTo>
                  <a:cubicBezTo>
                    <a:pt x="5" y="1"/>
                    <a:pt x="5" y="1"/>
                    <a:pt x="5" y="1"/>
                  </a:cubicBezTo>
                  <a:cubicBezTo>
                    <a:pt x="1" y="5"/>
                    <a:pt x="210" y="226"/>
                    <a:pt x="341" y="358"/>
                  </a:cubicBezTo>
                  <a:cubicBezTo>
                    <a:pt x="444" y="460"/>
                    <a:pt x="476" y="487"/>
                    <a:pt x="488" y="487"/>
                  </a:cubicBezTo>
                  <a:cubicBezTo>
                    <a:pt x="490" y="487"/>
                    <a:pt x="492" y="486"/>
                    <a:pt x="493" y="485"/>
                  </a:cubicBezTo>
                  <a:cubicBezTo>
                    <a:pt x="497" y="481"/>
                    <a:pt x="476" y="448"/>
                    <a:pt x="362" y="337"/>
                  </a:cubicBezTo>
                  <a:cubicBezTo>
                    <a:pt x="233" y="208"/>
                    <a:pt x="17"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2"/>
            <p:cNvSpPr/>
            <p:nvPr/>
          </p:nvSpPr>
          <p:spPr>
            <a:xfrm>
              <a:off x="2326200" y="4184975"/>
              <a:ext cx="11300" cy="11100"/>
            </a:xfrm>
            <a:custGeom>
              <a:avLst/>
              <a:gdLst/>
              <a:ahLst/>
              <a:cxnLst/>
              <a:rect l="l" t="t" r="r" b="b"/>
              <a:pathLst>
                <a:path w="452" h="444" extrusionOk="0">
                  <a:moveTo>
                    <a:pt x="5" y="0"/>
                  </a:moveTo>
                  <a:cubicBezTo>
                    <a:pt x="5" y="0"/>
                    <a:pt x="5" y="0"/>
                    <a:pt x="5" y="0"/>
                  </a:cubicBezTo>
                  <a:cubicBezTo>
                    <a:pt x="1" y="4"/>
                    <a:pt x="185" y="197"/>
                    <a:pt x="304" y="320"/>
                  </a:cubicBezTo>
                  <a:cubicBezTo>
                    <a:pt x="405" y="421"/>
                    <a:pt x="435" y="444"/>
                    <a:pt x="445" y="444"/>
                  </a:cubicBezTo>
                  <a:cubicBezTo>
                    <a:pt x="446" y="444"/>
                    <a:pt x="447" y="443"/>
                    <a:pt x="448" y="443"/>
                  </a:cubicBezTo>
                  <a:cubicBezTo>
                    <a:pt x="452" y="435"/>
                    <a:pt x="435" y="410"/>
                    <a:pt x="325" y="299"/>
                  </a:cubicBezTo>
                  <a:cubicBezTo>
                    <a:pt x="203" y="178"/>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2"/>
            <p:cNvSpPr/>
            <p:nvPr/>
          </p:nvSpPr>
          <p:spPr>
            <a:xfrm>
              <a:off x="2327450" y="4186100"/>
              <a:ext cx="10050" cy="9975"/>
            </a:xfrm>
            <a:custGeom>
              <a:avLst/>
              <a:gdLst/>
              <a:ahLst/>
              <a:cxnLst/>
              <a:rect l="l" t="t" r="r" b="b"/>
              <a:pathLst>
                <a:path w="402" h="399" extrusionOk="0">
                  <a:moveTo>
                    <a:pt x="8" y="0"/>
                  </a:moveTo>
                  <a:cubicBezTo>
                    <a:pt x="8" y="0"/>
                    <a:pt x="8" y="0"/>
                    <a:pt x="8" y="0"/>
                  </a:cubicBezTo>
                  <a:cubicBezTo>
                    <a:pt x="0" y="8"/>
                    <a:pt x="152" y="164"/>
                    <a:pt x="258" y="279"/>
                  </a:cubicBezTo>
                  <a:cubicBezTo>
                    <a:pt x="356" y="376"/>
                    <a:pt x="385" y="399"/>
                    <a:pt x="392" y="399"/>
                  </a:cubicBezTo>
                  <a:cubicBezTo>
                    <a:pt x="393" y="399"/>
                    <a:pt x="393" y="398"/>
                    <a:pt x="394" y="398"/>
                  </a:cubicBezTo>
                  <a:cubicBezTo>
                    <a:pt x="402" y="390"/>
                    <a:pt x="385" y="369"/>
                    <a:pt x="279" y="259"/>
                  </a:cubicBezTo>
                  <a:cubicBezTo>
                    <a:pt x="174" y="145"/>
                    <a:pt x="17" y="0"/>
                    <a:pt x="8"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2"/>
            <p:cNvSpPr/>
            <p:nvPr/>
          </p:nvSpPr>
          <p:spPr>
            <a:xfrm>
              <a:off x="2526200" y="3979025"/>
              <a:ext cx="84200" cy="83675"/>
            </a:xfrm>
            <a:custGeom>
              <a:avLst/>
              <a:gdLst/>
              <a:ahLst/>
              <a:cxnLst/>
              <a:rect l="l" t="t" r="r" b="b"/>
              <a:pathLst>
                <a:path w="3368" h="3347" extrusionOk="0">
                  <a:moveTo>
                    <a:pt x="1" y="0"/>
                  </a:moveTo>
                  <a:cubicBezTo>
                    <a:pt x="1" y="1"/>
                    <a:pt x="1928" y="2051"/>
                    <a:pt x="2847" y="2981"/>
                  </a:cubicBezTo>
                  <a:cubicBezTo>
                    <a:pt x="3117" y="3248"/>
                    <a:pt x="3255" y="3346"/>
                    <a:pt x="3312" y="3346"/>
                  </a:cubicBezTo>
                  <a:cubicBezTo>
                    <a:pt x="3322" y="3346"/>
                    <a:pt x="3329" y="3343"/>
                    <a:pt x="3335" y="3338"/>
                  </a:cubicBezTo>
                  <a:cubicBezTo>
                    <a:pt x="3368" y="3301"/>
                    <a:pt x="3265" y="3141"/>
                    <a:pt x="2974" y="2850"/>
                  </a:cubicBezTo>
                  <a:cubicBezTo>
                    <a:pt x="2051" y="1928"/>
                    <a:pt x="1" y="1"/>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2"/>
            <p:cNvSpPr/>
            <p:nvPr/>
          </p:nvSpPr>
          <p:spPr>
            <a:xfrm>
              <a:off x="2527125" y="3979950"/>
              <a:ext cx="83175" cy="82600"/>
            </a:xfrm>
            <a:custGeom>
              <a:avLst/>
              <a:gdLst/>
              <a:ahLst/>
              <a:cxnLst/>
              <a:rect l="l" t="t" r="r" b="b"/>
              <a:pathLst>
                <a:path w="3327" h="3304" extrusionOk="0">
                  <a:moveTo>
                    <a:pt x="1" y="0"/>
                  </a:moveTo>
                  <a:lnTo>
                    <a:pt x="1" y="0"/>
                  </a:lnTo>
                  <a:cubicBezTo>
                    <a:pt x="1" y="1"/>
                    <a:pt x="1904" y="2026"/>
                    <a:pt x="2814" y="2936"/>
                  </a:cubicBezTo>
                  <a:cubicBezTo>
                    <a:pt x="3083" y="3208"/>
                    <a:pt x="3220" y="3304"/>
                    <a:pt x="3277" y="3304"/>
                  </a:cubicBezTo>
                  <a:cubicBezTo>
                    <a:pt x="3286" y="3304"/>
                    <a:pt x="3293" y="3301"/>
                    <a:pt x="3298" y="3297"/>
                  </a:cubicBezTo>
                  <a:cubicBezTo>
                    <a:pt x="3326" y="3260"/>
                    <a:pt x="3224" y="3100"/>
                    <a:pt x="2937" y="2813"/>
                  </a:cubicBezTo>
                  <a:cubicBezTo>
                    <a:pt x="2031" y="1907"/>
                    <a:pt x="1" y="1"/>
                    <a:pt x="1"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12"/>
            <p:cNvSpPr/>
            <p:nvPr/>
          </p:nvSpPr>
          <p:spPr>
            <a:xfrm>
              <a:off x="2528050" y="3980875"/>
              <a:ext cx="82350" cy="81725"/>
            </a:xfrm>
            <a:custGeom>
              <a:avLst/>
              <a:gdLst/>
              <a:ahLst/>
              <a:cxnLst/>
              <a:rect l="l" t="t" r="r" b="b"/>
              <a:pathLst>
                <a:path w="3294" h="3269" extrusionOk="0">
                  <a:moveTo>
                    <a:pt x="1" y="0"/>
                  </a:moveTo>
                  <a:cubicBezTo>
                    <a:pt x="1" y="0"/>
                    <a:pt x="1879" y="2005"/>
                    <a:pt x="2781" y="2907"/>
                  </a:cubicBezTo>
                  <a:cubicBezTo>
                    <a:pt x="3050" y="3172"/>
                    <a:pt x="3182" y="3268"/>
                    <a:pt x="3238" y="3268"/>
                  </a:cubicBezTo>
                  <a:cubicBezTo>
                    <a:pt x="3248" y="3268"/>
                    <a:pt x="3255" y="3265"/>
                    <a:pt x="3261" y="3260"/>
                  </a:cubicBezTo>
                  <a:cubicBezTo>
                    <a:pt x="3294" y="3223"/>
                    <a:pt x="3191" y="3071"/>
                    <a:pt x="2904" y="2784"/>
                  </a:cubicBezTo>
                  <a:cubicBezTo>
                    <a:pt x="2002" y="1882"/>
                    <a:pt x="1" y="0"/>
                    <a:pt x="1"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12"/>
            <p:cNvSpPr/>
            <p:nvPr/>
          </p:nvSpPr>
          <p:spPr>
            <a:xfrm>
              <a:off x="2528875" y="3981775"/>
              <a:ext cx="81425" cy="80575"/>
            </a:xfrm>
            <a:custGeom>
              <a:avLst/>
              <a:gdLst/>
              <a:ahLst/>
              <a:cxnLst/>
              <a:rect l="l" t="t" r="r" b="b"/>
              <a:pathLst>
                <a:path w="3257" h="3223" extrusionOk="0">
                  <a:moveTo>
                    <a:pt x="1" y="1"/>
                  </a:moveTo>
                  <a:lnTo>
                    <a:pt x="1" y="1"/>
                  </a:lnTo>
                  <a:cubicBezTo>
                    <a:pt x="1" y="1"/>
                    <a:pt x="1862" y="1977"/>
                    <a:pt x="2748" y="2867"/>
                  </a:cubicBezTo>
                  <a:cubicBezTo>
                    <a:pt x="3012" y="3131"/>
                    <a:pt x="3146" y="3223"/>
                    <a:pt x="3199" y="3223"/>
                  </a:cubicBezTo>
                  <a:cubicBezTo>
                    <a:pt x="3208" y="3223"/>
                    <a:pt x="3215" y="3220"/>
                    <a:pt x="3220" y="3216"/>
                  </a:cubicBezTo>
                  <a:cubicBezTo>
                    <a:pt x="3256" y="3183"/>
                    <a:pt x="3154" y="3027"/>
                    <a:pt x="2871" y="2744"/>
                  </a:cubicBezTo>
                  <a:cubicBezTo>
                    <a:pt x="1981" y="1859"/>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2"/>
            <p:cNvSpPr/>
            <p:nvPr/>
          </p:nvSpPr>
          <p:spPr>
            <a:xfrm>
              <a:off x="2529800" y="3982600"/>
              <a:ext cx="80400" cy="79825"/>
            </a:xfrm>
            <a:custGeom>
              <a:avLst/>
              <a:gdLst/>
              <a:ahLst/>
              <a:cxnLst/>
              <a:rect l="l" t="t" r="r" b="b"/>
              <a:pathLst>
                <a:path w="3216" h="3193" extrusionOk="0">
                  <a:moveTo>
                    <a:pt x="1" y="1"/>
                  </a:moveTo>
                  <a:lnTo>
                    <a:pt x="1" y="1"/>
                  </a:lnTo>
                  <a:cubicBezTo>
                    <a:pt x="1" y="1"/>
                    <a:pt x="1842" y="1961"/>
                    <a:pt x="2719" y="2838"/>
                  </a:cubicBezTo>
                  <a:cubicBezTo>
                    <a:pt x="2979" y="3105"/>
                    <a:pt x="3115" y="3193"/>
                    <a:pt x="3165" y="3193"/>
                  </a:cubicBezTo>
                  <a:cubicBezTo>
                    <a:pt x="3173" y="3193"/>
                    <a:pt x="3179" y="3191"/>
                    <a:pt x="3183" y="3187"/>
                  </a:cubicBezTo>
                  <a:cubicBezTo>
                    <a:pt x="3215" y="3154"/>
                    <a:pt x="3117" y="3002"/>
                    <a:pt x="2834" y="2719"/>
                  </a:cubicBezTo>
                  <a:cubicBezTo>
                    <a:pt x="1961" y="1842"/>
                    <a:pt x="1" y="1"/>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2"/>
            <p:cNvSpPr/>
            <p:nvPr/>
          </p:nvSpPr>
          <p:spPr>
            <a:xfrm>
              <a:off x="2530725" y="3983525"/>
              <a:ext cx="79475" cy="78900"/>
            </a:xfrm>
            <a:custGeom>
              <a:avLst/>
              <a:gdLst/>
              <a:ahLst/>
              <a:cxnLst/>
              <a:rect l="l" t="t" r="r" b="b"/>
              <a:pathLst>
                <a:path w="3179" h="3156" extrusionOk="0">
                  <a:moveTo>
                    <a:pt x="0" y="1"/>
                  </a:moveTo>
                  <a:lnTo>
                    <a:pt x="0" y="1"/>
                  </a:lnTo>
                  <a:cubicBezTo>
                    <a:pt x="1" y="1"/>
                    <a:pt x="1821" y="1932"/>
                    <a:pt x="2686" y="2805"/>
                  </a:cubicBezTo>
                  <a:cubicBezTo>
                    <a:pt x="2949" y="3068"/>
                    <a:pt x="3080" y="3156"/>
                    <a:pt x="3129" y="3156"/>
                  </a:cubicBezTo>
                  <a:cubicBezTo>
                    <a:pt x="3136" y="3156"/>
                    <a:pt x="3142" y="3154"/>
                    <a:pt x="3146" y="3150"/>
                  </a:cubicBezTo>
                  <a:cubicBezTo>
                    <a:pt x="3178" y="3117"/>
                    <a:pt x="3080" y="2965"/>
                    <a:pt x="2805" y="2686"/>
                  </a:cubicBezTo>
                  <a:cubicBezTo>
                    <a:pt x="1932" y="1817"/>
                    <a:pt x="1"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12"/>
            <p:cNvSpPr/>
            <p:nvPr/>
          </p:nvSpPr>
          <p:spPr>
            <a:xfrm>
              <a:off x="2531650" y="3984450"/>
              <a:ext cx="78650" cy="77800"/>
            </a:xfrm>
            <a:custGeom>
              <a:avLst/>
              <a:gdLst/>
              <a:ahLst/>
              <a:cxnLst/>
              <a:rect l="l" t="t" r="r" b="b"/>
              <a:pathLst>
                <a:path w="3146" h="3112" extrusionOk="0">
                  <a:moveTo>
                    <a:pt x="4" y="1"/>
                  </a:moveTo>
                  <a:cubicBezTo>
                    <a:pt x="0" y="5"/>
                    <a:pt x="1792" y="1911"/>
                    <a:pt x="2653" y="2768"/>
                  </a:cubicBezTo>
                  <a:cubicBezTo>
                    <a:pt x="2910" y="3021"/>
                    <a:pt x="3040" y="3112"/>
                    <a:pt x="3090" y="3112"/>
                  </a:cubicBezTo>
                  <a:cubicBezTo>
                    <a:pt x="3098" y="3112"/>
                    <a:pt x="3104" y="3109"/>
                    <a:pt x="3109" y="3105"/>
                  </a:cubicBezTo>
                  <a:cubicBezTo>
                    <a:pt x="3145" y="3076"/>
                    <a:pt x="3047" y="2924"/>
                    <a:pt x="2772" y="2649"/>
                  </a:cubicBezTo>
                  <a:cubicBezTo>
                    <a:pt x="1915" y="1792"/>
                    <a:pt x="5" y="1"/>
                    <a:pt x="4"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12"/>
            <p:cNvSpPr/>
            <p:nvPr/>
          </p:nvSpPr>
          <p:spPr>
            <a:xfrm>
              <a:off x="2532675" y="3985475"/>
              <a:ext cx="77525" cy="76950"/>
            </a:xfrm>
            <a:custGeom>
              <a:avLst/>
              <a:gdLst/>
              <a:ahLst/>
              <a:cxnLst/>
              <a:rect l="l" t="t" r="r" b="b"/>
              <a:pathLst>
                <a:path w="3101" h="3078" extrusionOk="0">
                  <a:moveTo>
                    <a:pt x="0" y="1"/>
                  </a:moveTo>
                  <a:cubicBezTo>
                    <a:pt x="1" y="1"/>
                    <a:pt x="1768" y="1887"/>
                    <a:pt x="2616" y="2731"/>
                  </a:cubicBezTo>
                  <a:cubicBezTo>
                    <a:pt x="2872" y="2991"/>
                    <a:pt x="3002" y="3078"/>
                    <a:pt x="3051" y="3078"/>
                  </a:cubicBezTo>
                  <a:cubicBezTo>
                    <a:pt x="3058" y="3078"/>
                    <a:pt x="3064" y="3076"/>
                    <a:pt x="3068" y="3072"/>
                  </a:cubicBezTo>
                  <a:cubicBezTo>
                    <a:pt x="3100" y="3039"/>
                    <a:pt x="3002" y="2891"/>
                    <a:pt x="2731" y="2621"/>
                  </a:cubicBezTo>
                  <a:cubicBezTo>
                    <a:pt x="1887" y="1768"/>
                    <a:pt x="1" y="1"/>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2"/>
            <p:cNvSpPr/>
            <p:nvPr/>
          </p:nvSpPr>
          <p:spPr>
            <a:xfrm>
              <a:off x="2533500" y="3986300"/>
              <a:ext cx="76700" cy="75950"/>
            </a:xfrm>
            <a:custGeom>
              <a:avLst/>
              <a:gdLst/>
              <a:ahLst/>
              <a:cxnLst/>
              <a:rect l="l" t="t" r="r" b="b"/>
              <a:pathLst>
                <a:path w="3068" h="3038" extrusionOk="0">
                  <a:moveTo>
                    <a:pt x="0" y="0"/>
                  </a:moveTo>
                  <a:cubicBezTo>
                    <a:pt x="1" y="1"/>
                    <a:pt x="1751" y="1862"/>
                    <a:pt x="2592" y="2698"/>
                  </a:cubicBezTo>
                  <a:cubicBezTo>
                    <a:pt x="2841" y="2948"/>
                    <a:pt x="2967" y="3038"/>
                    <a:pt x="3016" y="3038"/>
                  </a:cubicBezTo>
                  <a:cubicBezTo>
                    <a:pt x="3024" y="3038"/>
                    <a:pt x="3030" y="3035"/>
                    <a:pt x="3035" y="3031"/>
                  </a:cubicBezTo>
                  <a:cubicBezTo>
                    <a:pt x="3067" y="3002"/>
                    <a:pt x="2973" y="2858"/>
                    <a:pt x="2702" y="2588"/>
                  </a:cubicBezTo>
                  <a:cubicBezTo>
                    <a:pt x="1862" y="1751"/>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2"/>
            <p:cNvSpPr/>
            <p:nvPr/>
          </p:nvSpPr>
          <p:spPr>
            <a:xfrm>
              <a:off x="2534425" y="3987225"/>
              <a:ext cx="75775" cy="75200"/>
            </a:xfrm>
            <a:custGeom>
              <a:avLst/>
              <a:gdLst/>
              <a:ahLst/>
              <a:cxnLst/>
              <a:rect l="l" t="t" r="r" b="b"/>
              <a:pathLst>
                <a:path w="3031" h="3008" extrusionOk="0">
                  <a:moveTo>
                    <a:pt x="0" y="0"/>
                  </a:moveTo>
                  <a:cubicBezTo>
                    <a:pt x="0" y="1"/>
                    <a:pt x="1726" y="1841"/>
                    <a:pt x="2546" y="2674"/>
                  </a:cubicBezTo>
                  <a:cubicBezTo>
                    <a:pt x="2802" y="2922"/>
                    <a:pt x="2928" y="3008"/>
                    <a:pt x="2976" y="3008"/>
                  </a:cubicBezTo>
                  <a:cubicBezTo>
                    <a:pt x="2984" y="3008"/>
                    <a:pt x="2990" y="3006"/>
                    <a:pt x="2993" y="3002"/>
                  </a:cubicBezTo>
                  <a:cubicBezTo>
                    <a:pt x="3030" y="2965"/>
                    <a:pt x="2932" y="2821"/>
                    <a:pt x="2665" y="2555"/>
                  </a:cubicBezTo>
                  <a:cubicBezTo>
                    <a:pt x="1841" y="1731"/>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2"/>
            <p:cNvSpPr/>
            <p:nvPr/>
          </p:nvSpPr>
          <p:spPr>
            <a:xfrm>
              <a:off x="2535325" y="3988150"/>
              <a:ext cx="74775" cy="74200"/>
            </a:xfrm>
            <a:custGeom>
              <a:avLst/>
              <a:gdLst/>
              <a:ahLst/>
              <a:cxnLst/>
              <a:rect l="l" t="t" r="r" b="b"/>
              <a:pathLst>
                <a:path w="2991" h="2968" extrusionOk="0">
                  <a:moveTo>
                    <a:pt x="1" y="0"/>
                  </a:moveTo>
                  <a:cubicBezTo>
                    <a:pt x="1" y="1"/>
                    <a:pt x="1703" y="1817"/>
                    <a:pt x="2519" y="2633"/>
                  </a:cubicBezTo>
                  <a:cubicBezTo>
                    <a:pt x="2764" y="2879"/>
                    <a:pt x="2890" y="2968"/>
                    <a:pt x="2939" y="2968"/>
                  </a:cubicBezTo>
                  <a:cubicBezTo>
                    <a:pt x="2947" y="2968"/>
                    <a:pt x="2953" y="2965"/>
                    <a:pt x="2957" y="2961"/>
                  </a:cubicBezTo>
                  <a:cubicBezTo>
                    <a:pt x="2990" y="2932"/>
                    <a:pt x="2896" y="2788"/>
                    <a:pt x="2629" y="2522"/>
                  </a:cubicBezTo>
                  <a:cubicBezTo>
                    <a:pt x="1813" y="1702"/>
                    <a:pt x="1" y="1"/>
                    <a:pt x="1"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2"/>
            <p:cNvSpPr/>
            <p:nvPr/>
          </p:nvSpPr>
          <p:spPr>
            <a:xfrm>
              <a:off x="2536250" y="3989075"/>
              <a:ext cx="73850" cy="73175"/>
            </a:xfrm>
            <a:custGeom>
              <a:avLst/>
              <a:gdLst/>
              <a:ahLst/>
              <a:cxnLst/>
              <a:rect l="l" t="t" r="r" b="b"/>
              <a:pathLst>
                <a:path w="2954" h="2927" extrusionOk="0">
                  <a:moveTo>
                    <a:pt x="1" y="0"/>
                  </a:moveTo>
                  <a:lnTo>
                    <a:pt x="1" y="0"/>
                  </a:lnTo>
                  <a:cubicBezTo>
                    <a:pt x="1" y="0"/>
                    <a:pt x="1682" y="1792"/>
                    <a:pt x="2486" y="2600"/>
                  </a:cubicBezTo>
                  <a:cubicBezTo>
                    <a:pt x="2731" y="2838"/>
                    <a:pt x="2854" y="2927"/>
                    <a:pt x="2902" y="2927"/>
                  </a:cubicBezTo>
                  <a:cubicBezTo>
                    <a:pt x="2910" y="2927"/>
                    <a:pt x="2916" y="2924"/>
                    <a:pt x="2920" y="2920"/>
                  </a:cubicBezTo>
                  <a:cubicBezTo>
                    <a:pt x="2953" y="2891"/>
                    <a:pt x="2859" y="2747"/>
                    <a:pt x="2596" y="2485"/>
                  </a:cubicBezTo>
                  <a:cubicBezTo>
                    <a:pt x="1789" y="1681"/>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2"/>
            <p:cNvSpPr/>
            <p:nvPr/>
          </p:nvSpPr>
          <p:spPr>
            <a:xfrm>
              <a:off x="2537075" y="3989975"/>
              <a:ext cx="72825" cy="72300"/>
            </a:xfrm>
            <a:custGeom>
              <a:avLst/>
              <a:gdLst/>
              <a:ahLst/>
              <a:cxnLst/>
              <a:rect l="l" t="t" r="r" b="b"/>
              <a:pathLst>
                <a:path w="2913" h="2892" extrusionOk="0">
                  <a:moveTo>
                    <a:pt x="1" y="1"/>
                  </a:moveTo>
                  <a:cubicBezTo>
                    <a:pt x="1" y="5"/>
                    <a:pt x="1661" y="1768"/>
                    <a:pt x="2453" y="2568"/>
                  </a:cubicBezTo>
                  <a:cubicBezTo>
                    <a:pt x="2693" y="2808"/>
                    <a:pt x="2812" y="2891"/>
                    <a:pt x="2862" y="2891"/>
                  </a:cubicBezTo>
                  <a:cubicBezTo>
                    <a:pt x="2871" y="2891"/>
                    <a:pt x="2878" y="2889"/>
                    <a:pt x="2883" y="2884"/>
                  </a:cubicBezTo>
                  <a:cubicBezTo>
                    <a:pt x="2912" y="2855"/>
                    <a:pt x="2826" y="2715"/>
                    <a:pt x="2563" y="2453"/>
                  </a:cubicBezTo>
                  <a:cubicBezTo>
                    <a:pt x="1772" y="1653"/>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2"/>
            <p:cNvSpPr/>
            <p:nvPr/>
          </p:nvSpPr>
          <p:spPr>
            <a:xfrm>
              <a:off x="2538000" y="3990800"/>
              <a:ext cx="72200" cy="71325"/>
            </a:xfrm>
            <a:custGeom>
              <a:avLst/>
              <a:gdLst/>
              <a:ahLst/>
              <a:cxnLst/>
              <a:rect l="l" t="t" r="r" b="b"/>
              <a:pathLst>
                <a:path w="2888" h="2853" extrusionOk="0">
                  <a:moveTo>
                    <a:pt x="5" y="1"/>
                  </a:moveTo>
                  <a:cubicBezTo>
                    <a:pt x="1" y="9"/>
                    <a:pt x="1641" y="1752"/>
                    <a:pt x="2432" y="2531"/>
                  </a:cubicBezTo>
                  <a:cubicBezTo>
                    <a:pt x="2668" y="2771"/>
                    <a:pt x="2790" y="2853"/>
                    <a:pt x="2837" y="2853"/>
                  </a:cubicBezTo>
                  <a:cubicBezTo>
                    <a:pt x="2845" y="2853"/>
                    <a:pt x="2851" y="2851"/>
                    <a:pt x="2855" y="2847"/>
                  </a:cubicBezTo>
                  <a:cubicBezTo>
                    <a:pt x="2887" y="2814"/>
                    <a:pt x="2793" y="2678"/>
                    <a:pt x="2539" y="2420"/>
                  </a:cubicBezTo>
                  <a:cubicBezTo>
                    <a:pt x="1747" y="1637"/>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2"/>
            <p:cNvSpPr/>
            <p:nvPr/>
          </p:nvSpPr>
          <p:spPr>
            <a:xfrm>
              <a:off x="2538925" y="3991825"/>
              <a:ext cx="71175" cy="70450"/>
            </a:xfrm>
            <a:custGeom>
              <a:avLst/>
              <a:gdLst/>
              <a:ahLst/>
              <a:cxnLst/>
              <a:rect l="l" t="t" r="r" b="b"/>
              <a:pathLst>
                <a:path w="2847" h="2818" extrusionOk="0">
                  <a:moveTo>
                    <a:pt x="5" y="1"/>
                  </a:moveTo>
                  <a:cubicBezTo>
                    <a:pt x="0" y="1"/>
                    <a:pt x="1616" y="1719"/>
                    <a:pt x="2391" y="2498"/>
                  </a:cubicBezTo>
                  <a:cubicBezTo>
                    <a:pt x="2627" y="2734"/>
                    <a:pt x="2746" y="2817"/>
                    <a:pt x="2794" y="2817"/>
                  </a:cubicBezTo>
                  <a:cubicBezTo>
                    <a:pt x="2803" y="2817"/>
                    <a:pt x="2809" y="2815"/>
                    <a:pt x="2813" y="2810"/>
                  </a:cubicBezTo>
                  <a:cubicBezTo>
                    <a:pt x="2846" y="2781"/>
                    <a:pt x="2756" y="2646"/>
                    <a:pt x="2502" y="2391"/>
                  </a:cubicBezTo>
                  <a:cubicBezTo>
                    <a:pt x="1727" y="1616"/>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2"/>
            <p:cNvSpPr/>
            <p:nvPr/>
          </p:nvSpPr>
          <p:spPr>
            <a:xfrm>
              <a:off x="2539950" y="3992750"/>
              <a:ext cx="69950" cy="69525"/>
            </a:xfrm>
            <a:custGeom>
              <a:avLst/>
              <a:gdLst/>
              <a:ahLst/>
              <a:cxnLst/>
              <a:rect l="l" t="t" r="r" b="b"/>
              <a:pathLst>
                <a:path w="2798" h="2781" extrusionOk="0">
                  <a:moveTo>
                    <a:pt x="0" y="1"/>
                  </a:moveTo>
                  <a:lnTo>
                    <a:pt x="0" y="1"/>
                  </a:lnTo>
                  <a:cubicBezTo>
                    <a:pt x="1" y="1"/>
                    <a:pt x="1587" y="1698"/>
                    <a:pt x="2354" y="2465"/>
                  </a:cubicBezTo>
                  <a:cubicBezTo>
                    <a:pt x="2583" y="2698"/>
                    <a:pt x="2698" y="2780"/>
                    <a:pt x="2747" y="2780"/>
                  </a:cubicBezTo>
                  <a:cubicBezTo>
                    <a:pt x="2756" y="2780"/>
                    <a:pt x="2763" y="2778"/>
                    <a:pt x="2768" y="2773"/>
                  </a:cubicBezTo>
                  <a:cubicBezTo>
                    <a:pt x="2797" y="2744"/>
                    <a:pt x="2711" y="2609"/>
                    <a:pt x="2461" y="2358"/>
                  </a:cubicBezTo>
                  <a:cubicBezTo>
                    <a:pt x="1698" y="1588"/>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2"/>
            <p:cNvSpPr/>
            <p:nvPr/>
          </p:nvSpPr>
          <p:spPr>
            <a:xfrm>
              <a:off x="2540875" y="3993675"/>
              <a:ext cx="69025" cy="68500"/>
            </a:xfrm>
            <a:custGeom>
              <a:avLst/>
              <a:gdLst/>
              <a:ahLst/>
              <a:cxnLst/>
              <a:rect l="l" t="t" r="r" b="b"/>
              <a:pathLst>
                <a:path w="2761" h="2740" extrusionOk="0">
                  <a:moveTo>
                    <a:pt x="0" y="1"/>
                  </a:moveTo>
                  <a:cubicBezTo>
                    <a:pt x="1" y="1"/>
                    <a:pt x="1567" y="1670"/>
                    <a:pt x="2325" y="2424"/>
                  </a:cubicBezTo>
                  <a:cubicBezTo>
                    <a:pt x="2556" y="2654"/>
                    <a:pt x="2670" y="2739"/>
                    <a:pt x="2717" y="2739"/>
                  </a:cubicBezTo>
                  <a:cubicBezTo>
                    <a:pt x="2725" y="2739"/>
                    <a:pt x="2731" y="2736"/>
                    <a:pt x="2735" y="2732"/>
                  </a:cubicBezTo>
                  <a:cubicBezTo>
                    <a:pt x="2760" y="2707"/>
                    <a:pt x="2678" y="2572"/>
                    <a:pt x="2428" y="2321"/>
                  </a:cubicBezTo>
                  <a:cubicBezTo>
                    <a:pt x="1669" y="1567"/>
                    <a:pt x="1" y="1"/>
                    <a:pt x="0"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2"/>
            <p:cNvSpPr/>
            <p:nvPr/>
          </p:nvSpPr>
          <p:spPr>
            <a:xfrm>
              <a:off x="2541700" y="3994600"/>
              <a:ext cx="68200" cy="67525"/>
            </a:xfrm>
            <a:custGeom>
              <a:avLst/>
              <a:gdLst/>
              <a:ahLst/>
              <a:cxnLst/>
              <a:rect l="l" t="t" r="r" b="b"/>
              <a:pathLst>
                <a:path w="2728" h="2701" extrusionOk="0">
                  <a:moveTo>
                    <a:pt x="0" y="0"/>
                  </a:moveTo>
                  <a:cubicBezTo>
                    <a:pt x="1" y="1"/>
                    <a:pt x="1550" y="1649"/>
                    <a:pt x="2292" y="2391"/>
                  </a:cubicBezTo>
                  <a:cubicBezTo>
                    <a:pt x="2521" y="2620"/>
                    <a:pt x="2632" y="2701"/>
                    <a:pt x="2680" y="2701"/>
                  </a:cubicBezTo>
                  <a:cubicBezTo>
                    <a:pt x="2688" y="2701"/>
                    <a:pt x="2694" y="2699"/>
                    <a:pt x="2698" y="2695"/>
                  </a:cubicBezTo>
                  <a:cubicBezTo>
                    <a:pt x="2727" y="2670"/>
                    <a:pt x="2641" y="2535"/>
                    <a:pt x="2395" y="2289"/>
                  </a:cubicBezTo>
                  <a:cubicBezTo>
                    <a:pt x="1653" y="1546"/>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2"/>
            <p:cNvSpPr/>
            <p:nvPr/>
          </p:nvSpPr>
          <p:spPr>
            <a:xfrm>
              <a:off x="2542625" y="3995425"/>
              <a:ext cx="67150" cy="66600"/>
            </a:xfrm>
            <a:custGeom>
              <a:avLst/>
              <a:gdLst/>
              <a:ahLst/>
              <a:cxnLst/>
              <a:rect l="l" t="t" r="r" b="b"/>
              <a:pathLst>
                <a:path w="2686" h="2664" extrusionOk="0">
                  <a:moveTo>
                    <a:pt x="0" y="0"/>
                  </a:moveTo>
                  <a:lnTo>
                    <a:pt x="0" y="0"/>
                  </a:lnTo>
                  <a:cubicBezTo>
                    <a:pt x="0" y="8"/>
                    <a:pt x="1521" y="1628"/>
                    <a:pt x="2255" y="2358"/>
                  </a:cubicBezTo>
                  <a:cubicBezTo>
                    <a:pt x="2481" y="2583"/>
                    <a:pt x="2591" y="2664"/>
                    <a:pt x="2639" y="2664"/>
                  </a:cubicBezTo>
                  <a:cubicBezTo>
                    <a:pt x="2646" y="2664"/>
                    <a:pt x="2653" y="2661"/>
                    <a:pt x="2657" y="2657"/>
                  </a:cubicBezTo>
                  <a:cubicBezTo>
                    <a:pt x="2686" y="2633"/>
                    <a:pt x="2604" y="2502"/>
                    <a:pt x="2358" y="2256"/>
                  </a:cubicBezTo>
                  <a:cubicBezTo>
                    <a:pt x="1624" y="1526"/>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2"/>
            <p:cNvSpPr/>
            <p:nvPr/>
          </p:nvSpPr>
          <p:spPr>
            <a:xfrm>
              <a:off x="2543525" y="3996350"/>
              <a:ext cx="66250" cy="65750"/>
            </a:xfrm>
            <a:custGeom>
              <a:avLst/>
              <a:gdLst/>
              <a:ahLst/>
              <a:cxnLst/>
              <a:rect l="l" t="t" r="r" b="b"/>
              <a:pathLst>
                <a:path w="2650" h="2630" extrusionOk="0">
                  <a:moveTo>
                    <a:pt x="1" y="0"/>
                  </a:moveTo>
                  <a:lnTo>
                    <a:pt x="1" y="0"/>
                  </a:lnTo>
                  <a:cubicBezTo>
                    <a:pt x="1" y="4"/>
                    <a:pt x="1502" y="1603"/>
                    <a:pt x="2223" y="2329"/>
                  </a:cubicBezTo>
                  <a:cubicBezTo>
                    <a:pt x="2455" y="2554"/>
                    <a:pt x="2569" y="2629"/>
                    <a:pt x="2611" y="2629"/>
                  </a:cubicBezTo>
                  <a:cubicBezTo>
                    <a:pt x="2617" y="2629"/>
                    <a:pt x="2622" y="2628"/>
                    <a:pt x="2625" y="2625"/>
                  </a:cubicBezTo>
                  <a:cubicBezTo>
                    <a:pt x="2650" y="2596"/>
                    <a:pt x="2568" y="2465"/>
                    <a:pt x="2326" y="2227"/>
                  </a:cubicBezTo>
                  <a:cubicBezTo>
                    <a:pt x="1604" y="1501"/>
                    <a:pt x="1" y="0"/>
                    <a:pt x="1"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2"/>
            <p:cNvSpPr/>
            <p:nvPr/>
          </p:nvSpPr>
          <p:spPr>
            <a:xfrm>
              <a:off x="2544450" y="3997275"/>
              <a:ext cx="65450" cy="64825"/>
            </a:xfrm>
            <a:custGeom>
              <a:avLst/>
              <a:gdLst/>
              <a:ahLst/>
              <a:cxnLst/>
              <a:rect l="l" t="t" r="r" b="b"/>
              <a:pathLst>
                <a:path w="2618" h="2593" extrusionOk="0">
                  <a:moveTo>
                    <a:pt x="5" y="0"/>
                  </a:moveTo>
                  <a:cubicBezTo>
                    <a:pt x="1" y="4"/>
                    <a:pt x="1481" y="1579"/>
                    <a:pt x="2195" y="2296"/>
                  </a:cubicBezTo>
                  <a:cubicBezTo>
                    <a:pt x="2419" y="2517"/>
                    <a:pt x="2532" y="2593"/>
                    <a:pt x="2574" y="2593"/>
                  </a:cubicBezTo>
                  <a:cubicBezTo>
                    <a:pt x="2580" y="2593"/>
                    <a:pt x="2585" y="2591"/>
                    <a:pt x="2588" y="2588"/>
                  </a:cubicBezTo>
                  <a:cubicBezTo>
                    <a:pt x="2617" y="2559"/>
                    <a:pt x="2535" y="2432"/>
                    <a:pt x="2297" y="2194"/>
                  </a:cubicBezTo>
                  <a:cubicBezTo>
                    <a:pt x="1584" y="1476"/>
                    <a:pt x="5" y="0"/>
                    <a:pt x="5"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2"/>
            <p:cNvSpPr/>
            <p:nvPr/>
          </p:nvSpPr>
          <p:spPr>
            <a:xfrm>
              <a:off x="2545275" y="3998300"/>
              <a:ext cx="64500" cy="63800"/>
            </a:xfrm>
            <a:custGeom>
              <a:avLst/>
              <a:gdLst/>
              <a:ahLst/>
              <a:cxnLst/>
              <a:rect l="l" t="t" r="r" b="b"/>
              <a:pathLst>
                <a:path w="2580" h="2552" extrusionOk="0">
                  <a:moveTo>
                    <a:pt x="9" y="0"/>
                  </a:moveTo>
                  <a:lnTo>
                    <a:pt x="9" y="0"/>
                  </a:lnTo>
                  <a:cubicBezTo>
                    <a:pt x="1" y="0"/>
                    <a:pt x="1465" y="1554"/>
                    <a:pt x="2162" y="2259"/>
                  </a:cubicBezTo>
                  <a:cubicBezTo>
                    <a:pt x="2382" y="2476"/>
                    <a:pt x="2492" y="2552"/>
                    <a:pt x="2533" y="2552"/>
                  </a:cubicBezTo>
                  <a:cubicBezTo>
                    <a:pt x="2539" y="2552"/>
                    <a:pt x="2544" y="2550"/>
                    <a:pt x="2547" y="2547"/>
                  </a:cubicBezTo>
                  <a:cubicBezTo>
                    <a:pt x="2580" y="2518"/>
                    <a:pt x="2498" y="2391"/>
                    <a:pt x="2264" y="2157"/>
                  </a:cubicBezTo>
                  <a:cubicBezTo>
                    <a:pt x="1559" y="1456"/>
                    <a:pt x="9" y="0"/>
                    <a:pt x="9"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2"/>
            <p:cNvSpPr/>
            <p:nvPr/>
          </p:nvSpPr>
          <p:spPr>
            <a:xfrm>
              <a:off x="2546300" y="3999100"/>
              <a:ext cx="63475" cy="63000"/>
            </a:xfrm>
            <a:custGeom>
              <a:avLst/>
              <a:gdLst/>
              <a:ahLst/>
              <a:cxnLst/>
              <a:rect l="l" t="t" r="r" b="b"/>
              <a:pathLst>
                <a:path w="2539" h="2520" extrusionOk="0">
                  <a:moveTo>
                    <a:pt x="1" y="1"/>
                  </a:moveTo>
                  <a:cubicBezTo>
                    <a:pt x="1" y="1"/>
                    <a:pt x="1436" y="1530"/>
                    <a:pt x="2129" y="2227"/>
                  </a:cubicBezTo>
                  <a:cubicBezTo>
                    <a:pt x="2351" y="2449"/>
                    <a:pt x="2458" y="2520"/>
                    <a:pt x="2499" y="2520"/>
                  </a:cubicBezTo>
                  <a:cubicBezTo>
                    <a:pt x="2506" y="2520"/>
                    <a:pt x="2511" y="2518"/>
                    <a:pt x="2514" y="2515"/>
                  </a:cubicBezTo>
                  <a:cubicBezTo>
                    <a:pt x="2539" y="2490"/>
                    <a:pt x="2461" y="2367"/>
                    <a:pt x="2227" y="2129"/>
                  </a:cubicBezTo>
                  <a:cubicBezTo>
                    <a:pt x="1534" y="1436"/>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2"/>
            <p:cNvSpPr/>
            <p:nvPr/>
          </p:nvSpPr>
          <p:spPr>
            <a:xfrm>
              <a:off x="2547225" y="4000025"/>
              <a:ext cx="62450" cy="61975"/>
            </a:xfrm>
            <a:custGeom>
              <a:avLst/>
              <a:gdLst/>
              <a:ahLst/>
              <a:cxnLst/>
              <a:rect l="l" t="t" r="r" b="b"/>
              <a:pathLst>
                <a:path w="2498" h="2479" extrusionOk="0">
                  <a:moveTo>
                    <a:pt x="1" y="1"/>
                  </a:moveTo>
                  <a:lnTo>
                    <a:pt x="1" y="1"/>
                  </a:lnTo>
                  <a:cubicBezTo>
                    <a:pt x="1" y="1"/>
                    <a:pt x="1411" y="1510"/>
                    <a:pt x="2092" y="2190"/>
                  </a:cubicBezTo>
                  <a:cubicBezTo>
                    <a:pt x="2308" y="2406"/>
                    <a:pt x="2414" y="2479"/>
                    <a:pt x="2457" y="2479"/>
                  </a:cubicBezTo>
                  <a:cubicBezTo>
                    <a:pt x="2464" y="2479"/>
                    <a:pt x="2469" y="2477"/>
                    <a:pt x="2473" y="2473"/>
                  </a:cubicBezTo>
                  <a:cubicBezTo>
                    <a:pt x="2498" y="2449"/>
                    <a:pt x="2420" y="2326"/>
                    <a:pt x="2190" y="2092"/>
                  </a:cubicBezTo>
                  <a:cubicBezTo>
                    <a:pt x="1510" y="1411"/>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2"/>
            <p:cNvSpPr/>
            <p:nvPr/>
          </p:nvSpPr>
          <p:spPr>
            <a:xfrm>
              <a:off x="2548150" y="4000950"/>
              <a:ext cx="61625" cy="61050"/>
            </a:xfrm>
            <a:custGeom>
              <a:avLst/>
              <a:gdLst/>
              <a:ahLst/>
              <a:cxnLst/>
              <a:rect l="l" t="t" r="r" b="b"/>
              <a:pathLst>
                <a:path w="2465" h="2442" extrusionOk="0">
                  <a:moveTo>
                    <a:pt x="0" y="1"/>
                  </a:moveTo>
                  <a:lnTo>
                    <a:pt x="0" y="1"/>
                  </a:lnTo>
                  <a:cubicBezTo>
                    <a:pt x="1" y="1"/>
                    <a:pt x="1391" y="1481"/>
                    <a:pt x="2059" y="2158"/>
                  </a:cubicBezTo>
                  <a:cubicBezTo>
                    <a:pt x="2271" y="2370"/>
                    <a:pt x="2377" y="2442"/>
                    <a:pt x="2420" y="2442"/>
                  </a:cubicBezTo>
                  <a:cubicBezTo>
                    <a:pt x="2427" y="2442"/>
                    <a:pt x="2432" y="2440"/>
                    <a:pt x="2436" y="2436"/>
                  </a:cubicBezTo>
                  <a:cubicBezTo>
                    <a:pt x="2465" y="2412"/>
                    <a:pt x="2387" y="2293"/>
                    <a:pt x="2157" y="2059"/>
                  </a:cubicBezTo>
                  <a:cubicBezTo>
                    <a:pt x="1481" y="1391"/>
                    <a:pt x="1" y="1"/>
                    <a:pt x="0"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2"/>
            <p:cNvSpPr/>
            <p:nvPr/>
          </p:nvSpPr>
          <p:spPr>
            <a:xfrm>
              <a:off x="2549075" y="4001875"/>
              <a:ext cx="60600" cy="60125"/>
            </a:xfrm>
            <a:custGeom>
              <a:avLst/>
              <a:gdLst/>
              <a:ahLst/>
              <a:cxnLst/>
              <a:rect l="l" t="t" r="r" b="b"/>
              <a:pathLst>
                <a:path w="2424" h="2405" extrusionOk="0">
                  <a:moveTo>
                    <a:pt x="0" y="1"/>
                  </a:moveTo>
                  <a:cubicBezTo>
                    <a:pt x="0" y="5"/>
                    <a:pt x="1366" y="1460"/>
                    <a:pt x="2030" y="2121"/>
                  </a:cubicBezTo>
                  <a:cubicBezTo>
                    <a:pt x="2242" y="2333"/>
                    <a:pt x="2342" y="2405"/>
                    <a:pt x="2383" y="2405"/>
                  </a:cubicBezTo>
                  <a:cubicBezTo>
                    <a:pt x="2390" y="2405"/>
                    <a:pt x="2395" y="2403"/>
                    <a:pt x="2399" y="2399"/>
                  </a:cubicBezTo>
                  <a:cubicBezTo>
                    <a:pt x="2424" y="2375"/>
                    <a:pt x="2346" y="2256"/>
                    <a:pt x="2120" y="2030"/>
                  </a:cubicBezTo>
                  <a:cubicBezTo>
                    <a:pt x="1460" y="1362"/>
                    <a:pt x="1" y="1"/>
                    <a:pt x="0"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2"/>
            <p:cNvSpPr/>
            <p:nvPr/>
          </p:nvSpPr>
          <p:spPr>
            <a:xfrm>
              <a:off x="2549900" y="4002800"/>
              <a:ext cx="59675" cy="59100"/>
            </a:xfrm>
            <a:custGeom>
              <a:avLst/>
              <a:gdLst/>
              <a:ahLst/>
              <a:cxnLst/>
              <a:rect l="l" t="t" r="r" b="b"/>
              <a:pathLst>
                <a:path w="2387" h="2364" extrusionOk="0">
                  <a:moveTo>
                    <a:pt x="0" y="1"/>
                  </a:moveTo>
                  <a:cubicBezTo>
                    <a:pt x="0" y="5"/>
                    <a:pt x="1349" y="1440"/>
                    <a:pt x="1997" y="2084"/>
                  </a:cubicBezTo>
                  <a:cubicBezTo>
                    <a:pt x="2202" y="2292"/>
                    <a:pt x="2304" y="2364"/>
                    <a:pt x="2343" y="2364"/>
                  </a:cubicBezTo>
                  <a:cubicBezTo>
                    <a:pt x="2350" y="2364"/>
                    <a:pt x="2355" y="2362"/>
                    <a:pt x="2358" y="2358"/>
                  </a:cubicBezTo>
                  <a:cubicBezTo>
                    <a:pt x="2387" y="2330"/>
                    <a:pt x="2313" y="2219"/>
                    <a:pt x="2087" y="1993"/>
                  </a:cubicBezTo>
                  <a:cubicBezTo>
                    <a:pt x="1435" y="1341"/>
                    <a:pt x="0"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2"/>
            <p:cNvSpPr/>
            <p:nvPr/>
          </p:nvSpPr>
          <p:spPr>
            <a:xfrm>
              <a:off x="2550825" y="4003825"/>
              <a:ext cx="58850" cy="58175"/>
            </a:xfrm>
            <a:custGeom>
              <a:avLst/>
              <a:gdLst/>
              <a:ahLst/>
              <a:cxnLst/>
              <a:rect l="l" t="t" r="r" b="b"/>
              <a:pathLst>
                <a:path w="2354" h="2327" extrusionOk="0">
                  <a:moveTo>
                    <a:pt x="4" y="1"/>
                  </a:moveTo>
                  <a:cubicBezTo>
                    <a:pt x="0" y="1"/>
                    <a:pt x="1325" y="1407"/>
                    <a:pt x="1968" y="2055"/>
                  </a:cubicBezTo>
                  <a:cubicBezTo>
                    <a:pt x="2173" y="2256"/>
                    <a:pt x="2272" y="2327"/>
                    <a:pt x="2313" y="2327"/>
                  </a:cubicBezTo>
                  <a:cubicBezTo>
                    <a:pt x="2320" y="2327"/>
                    <a:pt x="2325" y="2325"/>
                    <a:pt x="2329" y="2321"/>
                  </a:cubicBezTo>
                  <a:cubicBezTo>
                    <a:pt x="2354" y="2297"/>
                    <a:pt x="2280" y="2182"/>
                    <a:pt x="2063" y="1961"/>
                  </a:cubicBezTo>
                  <a:cubicBezTo>
                    <a:pt x="1419" y="1321"/>
                    <a:pt x="4" y="1"/>
                    <a:pt x="4"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2"/>
            <p:cNvSpPr/>
            <p:nvPr/>
          </p:nvSpPr>
          <p:spPr>
            <a:xfrm>
              <a:off x="2551750" y="4004650"/>
              <a:ext cx="57925" cy="57250"/>
            </a:xfrm>
            <a:custGeom>
              <a:avLst/>
              <a:gdLst/>
              <a:ahLst/>
              <a:cxnLst/>
              <a:rect l="l" t="t" r="r" b="b"/>
              <a:pathLst>
                <a:path w="2317" h="2290" extrusionOk="0">
                  <a:moveTo>
                    <a:pt x="4" y="0"/>
                  </a:moveTo>
                  <a:cubicBezTo>
                    <a:pt x="0" y="0"/>
                    <a:pt x="1300" y="1390"/>
                    <a:pt x="1935" y="2018"/>
                  </a:cubicBezTo>
                  <a:cubicBezTo>
                    <a:pt x="2140" y="2219"/>
                    <a:pt x="2236" y="2290"/>
                    <a:pt x="2276" y="2290"/>
                  </a:cubicBezTo>
                  <a:cubicBezTo>
                    <a:pt x="2283" y="2290"/>
                    <a:pt x="2288" y="2288"/>
                    <a:pt x="2292" y="2284"/>
                  </a:cubicBezTo>
                  <a:cubicBezTo>
                    <a:pt x="2317" y="2264"/>
                    <a:pt x="2243" y="2149"/>
                    <a:pt x="2026" y="1928"/>
                  </a:cubicBezTo>
                  <a:cubicBezTo>
                    <a:pt x="1394" y="1300"/>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2"/>
            <p:cNvSpPr/>
            <p:nvPr/>
          </p:nvSpPr>
          <p:spPr>
            <a:xfrm>
              <a:off x="2552650" y="4005575"/>
              <a:ext cx="56925" cy="56425"/>
            </a:xfrm>
            <a:custGeom>
              <a:avLst/>
              <a:gdLst/>
              <a:ahLst/>
              <a:cxnLst/>
              <a:rect l="l" t="t" r="r" b="b"/>
              <a:pathLst>
                <a:path w="2277" h="2257" extrusionOk="0">
                  <a:moveTo>
                    <a:pt x="5" y="0"/>
                  </a:moveTo>
                  <a:lnTo>
                    <a:pt x="5" y="0"/>
                  </a:lnTo>
                  <a:cubicBezTo>
                    <a:pt x="1" y="0"/>
                    <a:pt x="1280" y="1366"/>
                    <a:pt x="1895" y="1989"/>
                  </a:cubicBezTo>
                  <a:cubicBezTo>
                    <a:pt x="2100" y="2187"/>
                    <a:pt x="2195" y="2257"/>
                    <a:pt x="2234" y="2257"/>
                  </a:cubicBezTo>
                  <a:cubicBezTo>
                    <a:pt x="2240" y="2257"/>
                    <a:pt x="2245" y="2255"/>
                    <a:pt x="2248" y="2251"/>
                  </a:cubicBezTo>
                  <a:cubicBezTo>
                    <a:pt x="2277" y="2227"/>
                    <a:pt x="2203" y="2112"/>
                    <a:pt x="1990" y="1895"/>
                  </a:cubicBezTo>
                  <a:cubicBezTo>
                    <a:pt x="1366" y="1275"/>
                    <a:pt x="5" y="0"/>
                    <a:pt x="5"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2"/>
            <p:cNvSpPr/>
            <p:nvPr/>
          </p:nvSpPr>
          <p:spPr>
            <a:xfrm>
              <a:off x="2553675" y="4006500"/>
              <a:ext cx="55900" cy="55500"/>
            </a:xfrm>
            <a:custGeom>
              <a:avLst/>
              <a:gdLst/>
              <a:ahLst/>
              <a:cxnLst/>
              <a:rect l="l" t="t" r="r" b="b"/>
              <a:pathLst>
                <a:path w="2236" h="2220" extrusionOk="0">
                  <a:moveTo>
                    <a:pt x="1" y="0"/>
                  </a:moveTo>
                  <a:cubicBezTo>
                    <a:pt x="1" y="0"/>
                    <a:pt x="1" y="0"/>
                    <a:pt x="1" y="0"/>
                  </a:cubicBezTo>
                  <a:cubicBezTo>
                    <a:pt x="1" y="0"/>
                    <a:pt x="1256" y="1341"/>
                    <a:pt x="1858" y="1956"/>
                  </a:cubicBezTo>
                  <a:cubicBezTo>
                    <a:pt x="2060" y="2150"/>
                    <a:pt x="2154" y="2220"/>
                    <a:pt x="2193" y="2220"/>
                  </a:cubicBezTo>
                  <a:cubicBezTo>
                    <a:pt x="2199" y="2220"/>
                    <a:pt x="2204" y="2218"/>
                    <a:pt x="2207" y="2214"/>
                  </a:cubicBezTo>
                  <a:cubicBezTo>
                    <a:pt x="2236" y="2190"/>
                    <a:pt x="2166" y="2079"/>
                    <a:pt x="1953" y="1866"/>
                  </a:cubicBezTo>
                  <a:cubicBezTo>
                    <a:pt x="1343" y="1256"/>
                    <a:pt x="9" y="0"/>
                    <a:pt x="1"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2"/>
            <p:cNvSpPr/>
            <p:nvPr/>
          </p:nvSpPr>
          <p:spPr>
            <a:xfrm>
              <a:off x="2554500" y="4007400"/>
              <a:ext cx="54875" cy="54450"/>
            </a:xfrm>
            <a:custGeom>
              <a:avLst/>
              <a:gdLst/>
              <a:ahLst/>
              <a:cxnLst/>
              <a:rect l="l" t="t" r="r" b="b"/>
              <a:pathLst>
                <a:path w="2195" h="2178" extrusionOk="0">
                  <a:moveTo>
                    <a:pt x="1" y="1"/>
                  </a:moveTo>
                  <a:cubicBezTo>
                    <a:pt x="1" y="1"/>
                    <a:pt x="1" y="1"/>
                    <a:pt x="1" y="1"/>
                  </a:cubicBezTo>
                  <a:cubicBezTo>
                    <a:pt x="1" y="5"/>
                    <a:pt x="1231" y="1317"/>
                    <a:pt x="1834" y="1916"/>
                  </a:cubicBezTo>
                  <a:cubicBezTo>
                    <a:pt x="2027" y="2109"/>
                    <a:pt x="2118" y="2177"/>
                    <a:pt x="2157" y="2177"/>
                  </a:cubicBezTo>
                  <a:cubicBezTo>
                    <a:pt x="2165" y="2177"/>
                    <a:pt x="2170" y="2175"/>
                    <a:pt x="2174" y="2170"/>
                  </a:cubicBezTo>
                  <a:cubicBezTo>
                    <a:pt x="2195" y="2146"/>
                    <a:pt x="2129" y="2039"/>
                    <a:pt x="1920" y="1830"/>
                  </a:cubicBezTo>
                  <a:cubicBezTo>
                    <a:pt x="1323" y="1233"/>
                    <a:pt x="18"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2"/>
            <p:cNvSpPr/>
            <p:nvPr/>
          </p:nvSpPr>
          <p:spPr>
            <a:xfrm>
              <a:off x="2555425" y="4008225"/>
              <a:ext cx="53950" cy="53675"/>
            </a:xfrm>
            <a:custGeom>
              <a:avLst/>
              <a:gdLst/>
              <a:ahLst/>
              <a:cxnLst/>
              <a:rect l="l" t="t" r="r" b="b"/>
              <a:pathLst>
                <a:path w="2158" h="2147" extrusionOk="0">
                  <a:moveTo>
                    <a:pt x="1" y="1"/>
                  </a:moveTo>
                  <a:cubicBezTo>
                    <a:pt x="1" y="1"/>
                    <a:pt x="1" y="1"/>
                    <a:pt x="1" y="1"/>
                  </a:cubicBezTo>
                  <a:cubicBezTo>
                    <a:pt x="1" y="9"/>
                    <a:pt x="1210" y="1301"/>
                    <a:pt x="1797" y="1887"/>
                  </a:cubicBezTo>
                  <a:cubicBezTo>
                    <a:pt x="1989" y="2080"/>
                    <a:pt x="2080" y="2147"/>
                    <a:pt x="2118" y="2147"/>
                  </a:cubicBezTo>
                  <a:cubicBezTo>
                    <a:pt x="2124" y="2147"/>
                    <a:pt x="2129" y="2145"/>
                    <a:pt x="2133" y="2141"/>
                  </a:cubicBezTo>
                  <a:cubicBezTo>
                    <a:pt x="2158" y="2113"/>
                    <a:pt x="2092" y="2010"/>
                    <a:pt x="1883" y="1801"/>
                  </a:cubicBezTo>
                  <a:cubicBezTo>
                    <a:pt x="1293" y="1211"/>
                    <a:pt x="9"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2"/>
            <p:cNvSpPr/>
            <p:nvPr/>
          </p:nvSpPr>
          <p:spPr>
            <a:xfrm>
              <a:off x="2556350" y="4009150"/>
              <a:ext cx="53225" cy="52600"/>
            </a:xfrm>
            <a:custGeom>
              <a:avLst/>
              <a:gdLst/>
              <a:ahLst/>
              <a:cxnLst/>
              <a:rect l="l" t="t" r="r" b="b"/>
              <a:pathLst>
                <a:path w="2129" h="2104" extrusionOk="0">
                  <a:moveTo>
                    <a:pt x="5" y="1"/>
                  </a:moveTo>
                  <a:cubicBezTo>
                    <a:pt x="5" y="1"/>
                    <a:pt x="5" y="1"/>
                    <a:pt x="5" y="1"/>
                  </a:cubicBezTo>
                  <a:cubicBezTo>
                    <a:pt x="1" y="5"/>
                    <a:pt x="1190" y="1272"/>
                    <a:pt x="1768" y="1850"/>
                  </a:cubicBezTo>
                  <a:cubicBezTo>
                    <a:pt x="1954" y="2036"/>
                    <a:pt x="2044" y="2103"/>
                    <a:pt x="2083" y="2103"/>
                  </a:cubicBezTo>
                  <a:cubicBezTo>
                    <a:pt x="2090" y="2103"/>
                    <a:pt x="2096" y="2101"/>
                    <a:pt x="2100" y="2096"/>
                  </a:cubicBezTo>
                  <a:cubicBezTo>
                    <a:pt x="2129" y="2072"/>
                    <a:pt x="2059" y="1969"/>
                    <a:pt x="1854" y="1764"/>
                  </a:cubicBezTo>
                  <a:cubicBezTo>
                    <a:pt x="1277" y="1187"/>
                    <a:pt x="13"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2"/>
            <p:cNvSpPr/>
            <p:nvPr/>
          </p:nvSpPr>
          <p:spPr>
            <a:xfrm>
              <a:off x="2557275" y="4010175"/>
              <a:ext cx="52100" cy="51700"/>
            </a:xfrm>
            <a:custGeom>
              <a:avLst/>
              <a:gdLst/>
              <a:ahLst/>
              <a:cxnLst/>
              <a:rect l="l" t="t" r="r" b="b"/>
              <a:pathLst>
                <a:path w="2084" h="2068" extrusionOk="0">
                  <a:moveTo>
                    <a:pt x="5" y="1"/>
                  </a:moveTo>
                  <a:cubicBezTo>
                    <a:pt x="5" y="1"/>
                    <a:pt x="5" y="1"/>
                    <a:pt x="5" y="1"/>
                  </a:cubicBezTo>
                  <a:cubicBezTo>
                    <a:pt x="0" y="1"/>
                    <a:pt x="1169" y="1247"/>
                    <a:pt x="1735" y="1817"/>
                  </a:cubicBezTo>
                  <a:cubicBezTo>
                    <a:pt x="1927" y="2005"/>
                    <a:pt x="2017" y="2068"/>
                    <a:pt x="2051" y="2068"/>
                  </a:cubicBezTo>
                  <a:cubicBezTo>
                    <a:pt x="2056" y="2068"/>
                    <a:pt x="2060" y="2066"/>
                    <a:pt x="2063" y="2063"/>
                  </a:cubicBezTo>
                  <a:cubicBezTo>
                    <a:pt x="2084" y="2043"/>
                    <a:pt x="2022" y="1940"/>
                    <a:pt x="1817" y="1735"/>
                  </a:cubicBezTo>
                  <a:cubicBezTo>
                    <a:pt x="1252" y="1166"/>
                    <a:pt x="13"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2"/>
            <p:cNvSpPr/>
            <p:nvPr/>
          </p:nvSpPr>
          <p:spPr>
            <a:xfrm>
              <a:off x="2558100" y="4011100"/>
              <a:ext cx="51475" cy="50775"/>
            </a:xfrm>
            <a:custGeom>
              <a:avLst/>
              <a:gdLst/>
              <a:ahLst/>
              <a:cxnLst/>
              <a:rect l="l" t="t" r="r" b="b"/>
              <a:pathLst>
                <a:path w="2059" h="2031" extrusionOk="0">
                  <a:moveTo>
                    <a:pt x="8" y="1"/>
                  </a:moveTo>
                  <a:cubicBezTo>
                    <a:pt x="8" y="1"/>
                    <a:pt x="8" y="1"/>
                    <a:pt x="8" y="1"/>
                  </a:cubicBezTo>
                  <a:cubicBezTo>
                    <a:pt x="0" y="1"/>
                    <a:pt x="1144" y="1219"/>
                    <a:pt x="1710" y="1784"/>
                  </a:cubicBezTo>
                  <a:cubicBezTo>
                    <a:pt x="1895" y="1969"/>
                    <a:pt x="1984" y="2031"/>
                    <a:pt x="2018" y="2031"/>
                  </a:cubicBezTo>
                  <a:cubicBezTo>
                    <a:pt x="2023" y="2031"/>
                    <a:pt x="2027" y="2029"/>
                    <a:pt x="2030" y="2026"/>
                  </a:cubicBezTo>
                  <a:cubicBezTo>
                    <a:pt x="2059" y="2006"/>
                    <a:pt x="1989" y="1903"/>
                    <a:pt x="1792" y="1702"/>
                  </a:cubicBezTo>
                  <a:cubicBezTo>
                    <a:pt x="1231" y="1146"/>
                    <a:pt x="17" y="1"/>
                    <a:pt x="8"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12"/>
            <p:cNvSpPr/>
            <p:nvPr/>
          </p:nvSpPr>
          <p:spPr>
            <a:xfrm>
              <a:off x="2559025" y="4011925"/>
              <a:ext cx="50350" cy="49750"/>
            </a:xfrm>
            <a:custGeom>
              <a:avLst/>
              <a:gdLst/>
              <a:ahLst/>
              <a:cxnLst/>
              <a:rect l="l" t="t" r="r" b="b"/>
              <a:pathLst>
                <a:path w="2014" h="1990" extrusionOk="0">
                  <a:moveTo>
                    <a:pt x="4" y="0"/>
                  </a:moveTo>
                  <a:cubicBezTo>
                    <a:pt x="4" y="0"/>
                    <a:pt x="4" y="0"/>
                    <a:pt x="4" y="0"/>
                  </a:cubicBezTo>
                  <a:cubicBezTo>
                    <a:pt x="0" y="0"/>
                    <a:pt x="1124" y="1202"/>
                    <a:pt x="1677" y="1743"/>
                  </a:cubicBezTo>
                  <a:cubicBezTo>
                    <a:pt x="1857" y="1930"/>
                    <a:pt x="1946" y="1990"/>
                    <a:pt x="1980" y="1990"/>
                  </a:cubicBezTo>
                  <a:cubicBezTo>
                    <a:pt x="1986" y="1990"/>
                    <a:pt x="1990" y="1988"/>
                    <a:pt x="1993" y="1985"/>
                  </a:cubicBezTo>
                  <a:cubicBezTo>
                    <a:pt x="2014" y="1965"/>
                    <a:pt x="1952" y="1870"/>
                    <a:pt x="1755" y="1669"/>
                  </a:cubicBezTo>
                  <a:cubicBezTo>
                    <a:pt x="1207" y="1121"/>
                    <a:pt x="17" y="0"/>
                    <a:pt x="4"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12"/>
            <p:cNvSpPr/>
            <p:nvPr/>
          </p:nvSpPr>
          <p:spPr>
            <a:xfrm>
              <a:off x="2559950" y="4012850"/>
              <a:ext cx="49325" cy="48825"/>
            </a:xfrm>
            <a:custGeom>
              <a:avLst/>
              <a:gdLst/>
              <a:ahLst/>
              <a:cxnLst/>
              <a:rect l="l" t="t" r="r" b="b"/>
              <a:pathLst>
                <a:path w="1973" h="1953" extrusionOk="0">
                  <a:moveTo>
                    <a:pt x="4" y="0"/>
                  </a:moveTo>
                  <a:cubicBezTo>
                    <a:pt x="4" y="0"/>
                    <a:pt x="4" y="0"/>
                    <a:pt x="4" y="0"/>
                  </a:cubicBezTo>
                  <a:cubicBezTo>
                    <a:pt x="0" y="9"/>
                    <a:pt x="1103" y="1177"/>
                    <a:pt x="1640" y="1714"/>
                  </a:cubicBezTo>
                  <a:cubicBezTo>
                    <a:pt x="1820" y="1894"/>
                    <a:pt x="1906" y="1953"/>
                    <a:pt x="1939" y="1953"/>
                  </a:cubicBezTo>
                  <a:cubicBezTo>
                    <a:pt x="1945" y="1953"/>
                    <a:pt x="1949" y="1951"/>
                    <a:pt x="1952" y="1948"/>
                  </a:cubicBezTo>
                  <a:cubicBezTo>
                    <a:pt x="1972" y="1928"/>
                    <a:pt x="1911" y="1833"/>
                    <a:pt x="1718" y="1636"/>
                  </a:cubicBezTo>
                  <a:cubicBezTo>
                    <a:pt x="1178" y="1100"/>
                    <a:pt x="13" y="0"/>
                    <a:pt x="4"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2"/>
            <p:cNvSpPr/>
            <p:nvPr/>
          </p:nvSpPr>
          <p:spPr>
            <a:xfrm>
              <a:off x="2560975" y="4013775"/>
              <a:ext cx="48300" cy="47800"/>
            </a:xfrm>
            <a:custGeom>
              <a:avLst/>
              <a:gdLst/>
              <a:ahLst/>
              <a:cxnLst/>
              <a:rect l="l" t="t" r="r" b="b"/>
              <a:pathLst>
                <a:path w="1932" h="1912" extrusionOk="0">
                  <a:moveTo>
                    <a:pt x="0" y="0"/>
                  </a:moveTo>
                  <a:cubicBezTo>
                    <a:pt x="0" y="0"/>
                    <a:pt x="0" y="0"/>
                    <a:pt x="0" y="0"/>
                  </a:cubicBezTo>
                  <a:cubicBezTo>
                    <a:pt x="0" y="4"/>
                    <a:pt x="1074" y="1153"/>
                    <a:pt x="1603" y="1677"/>
                  </a:cubicBezTo>
                  <a:cubicBezTo>
                    <a:pt x="1779" y="1853"/>
                    <a:pt x="1865" y="1912"/>
                    <a:pt x="1898" y="1912"/>
                  </a:cubicBezTo>
                  <a:cubicBezTo>
                    <a:pt x="1904" y="1912"/>
                    <a:pt x="1908" y="1910"/>
                    <a:pt x="1911" y="1907"/>
                  </a:cubicBezTo>
                  <a:cubicBezTo>
                    <a:pt x="1931" y="1887"/>
                    <a:pt x="1874" y="1796"/>
                    <a:pt x="1681" y="1599"/>
                  </a:cubicBezTo>
                  <a:cubicBezTo>
                    <a:pt x="1153" y="1072"/>
                    <a:pt x="9" y="0"/>
                    <a:pt x="0"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2"/>
            <p:cNvSpPr/>
            <p:nvPr/>
          </p:nvSpPr>
          <p:spPr>
            <a:xfrm>
              <a:off x="2561875" y="4014700"/>
              <a:ext cx="47400" cy="46975"/>
            </a:xfrm>
            <a:custGeom>
              <a:avLst/>
              <a:gdLst/>
              <a:ahLst/>
              <a:cxnLst/>
              <a:rect l="l" t="t" r="r" b="b"/>
              <a:pathLst>
                <a:path w="1896" h="1879" extrusionOk="0">
                  <a:moveTo>
                    <a:pt x="1" y="0"/>
                  </a:moveTo>
                  <a:cubicBezTo>
                    <a:pt x="1" y="0"/>
                    <a:pt x="1" y="0"/>
                    <a:pt x="1" y="0"/>
                  </a:cubicBezTo>
                  <a:cubicBezTo>
                    <a:pt x="1" y="4"/>
                    <a:pt x="1055" y="1128"/>
                    <a:pt x="1567" y="1644"/>
                  </a:cubicBezTo>
                  <a:cubicBezTo>
                    <a:pt x="1743" y="1820"/>
                    <a:pt x="1829" y="1879"/>
                    <a:pt x="1862" y="1879"/>
                  </a:cubicBezTo>
                  <a:cubicBezTo>
                    <a:pt x="1868" y="1879"/>
                    <a:pt x="1872" y="1877"/>
                    <a:pt x="1875" y="1874"/>
                  </a:cubicBezTo>
                  <a:cubicBezTo>
                    <a:pt x="1895" y="1850"/>
                    <a:pt x="1834" y="1759"/>
                    <a:pt x="1645" y="1567"/>
                  </a:cubicBezTo>
                  <a:cubicBezTo>
                    <a:pt x="1130" y="1051"/>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12"/>
            <p:cNvSpPr/>
            <p:nvPr/>
          </p:nvSpPr>
          <p:spPr>
            <a:xfrm>
              <a:off x="2562700" y="4015625"/>
              <a:ext cx="46575" cy="46050"/>
            </a:xfrm>
            <a:custGeom>
              <a:avLst/>
              <a:gdLst/>
              <a:ahLst/>
              <a:cxnLst/>
              <a:rect l="l" t="t" r="r" b="b"/>
              <a:pathLst>
                <a:path w="1863" h="1842" extrusionOk="0">
                  <a:moveTo>
                    <a:pt x="9" y="0"/>
                  </a:moveTo>
                  <a:cubicBezTo>
                    <a:pt x="9" y="0"/>
                    <a:pt x="9" y="0"/>
                    <a:pt x="9" y="0"/>
                  </a:cubicBezTo>
                  <a:cubicBezTo>
                    <a:pt x="1" y="4"/>
                    <a:pt x="1034" y="1107"/>
                    <a:pt x="1538" y="1612"/>
                  </a:cubicBezTo>
                  <a:cubicBezTo>
                    <a:pt x="1714" y="1784"/>
                    <a:pt x="1797" y="1842"/>
                    <a:pt x="1829" y="1842"/>
                  </a:cubicBezTo>
                  <a:cubicBezTo>
                    <a:pt x="1835" y="1842"/>
                    <a:pt x="1839" y="1840"/>
                    <a:pt x="1842" y="1837"/>
                  </a:cubicBezTo>
                  <a:cubicBezTo>
                    <a:pt x="1862" y="1817"/>
                    <a:pt x="1805" y="1726"/>
                    <a:pt x="1616" y="1538"/>
                  </a:cubicBezTo>
                  <a:cubicBezTo>
                    <a:pt x="1110" y="1031"/>
                    <a:pt x="22" y="0"/>
                    <a:pt x="9"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12"/>
            <p:cNvSpPr/>
            <p:nvPr/>
          </p:nvSpPr>
          <p:spPr>
            <a:xfrm>
              <a:off x="2563625" y="4016650"/>
              <a:ext cx="45650" cy="45025"/>
            </a:xfrm>
            <a:custGeom>
              <a:avLst/>
              <a:gdLst/>
              <a:ahLst/>
              <a:cxnLst/>
              <a:rect l="l" t="t" r="r" b="b"/>
              <a:pathLst>
                <a:path w="1826" h="1801" extrusionOk="0">
                  <a:moveTo>
                    <a:pt x="5" y="0"/>
                  </a:moveTo>
                  <a:cubicBezTo>
                    <a:pt x="5" y="0"/>
                    <a:pt x="5" y="0"/>
                    <a:pt x="5" y="0"/>
                  </a:cubicBezTo>
                  <a:cubicBezTo>
                    <a:pt x="1" y="0"/>
                    <a:pt x="1009" y="1074"/>
                    <a:pt x="1510" y="1579"/>
                  </a:cubicBezTo>
                  <a:cubicBezTo>
                    <a:pt x="1677" y="1746"/>
                    <a:pt x="1758" y="1801"/>
                    <a:pt x="1792" y="1801"/>
                  </a:cubicBezTo>
                  <a:cubicBezTo>
                    <a:pt x="1798" y="1801"/>
                    <a:pt x="1802" y="1799"/>
                    <a:pt x="1805" y="1796"/>
                  </a:cubicBezTo>
                  <a:cubicBezTo>
                    <a:pt x="1825" y="1776"/>
                    <a:pt x="1768" y="1685"/>
                    <a:pt x="1583" y="1501"/>
                  </a:cubicBezTo>
                  <a:cubicBezTo>
                    <a:pt x="1089" y="1007"/>
                    <a:pt x="22"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12"/>
            <p:cNvSpPr/>
            <p:nvPr/>
          </p:nvSpPr>
          <p:spPr>
            <a:xfrm>
              <a:off x="2564550" y="4017450"/>
              <a:ext cx="44625" cy="44225"/>
            </a:xfrm>
            <a:custGeom>
              <a:avLst/>
              <a:gdLst/>
              <a:ahLst/>
              <a:cxnLst/>
              <a:rect l="l" t="t" r="r" b="b"/>
              <a:pathLst>
                <a:path w="1785" h="1769" extrusionOk="0">
                  <a:moveTo>
                    <a:pt x="5" y="1"/>
                  </a:moveTo>
                  <a:cubicBezTo>
                    <a:pt x="5" y="1"/>
                    <a:pt x="5" y="1"/>
                    <a:pt x="5" y="1"/>
                  </a:cubicBezTo>
                  <a:cubicBezTo>
                    <a:pt x="1" y="1"/>
                    <a:pt x="989" y="1059"/>
                    <a:pt x="1477" y="1543"/>
                  </a:cubicBezTo>
                  <a:cubicBezTo>
                    <a:pt x="1641" y="1714"/>
                    <a:pt x="1722" y="1769"/>
                    <a:pt x="1755" y="1769"/>
                  </a:cubicBezTo>
                  <a:cubicBezTo>
                    <a:pt x="1761" y="1769"/>
                    <a:pt x="1765" y="1767"/>
                    <a:pt x="1768" y="1764"/>
                  </a:cubicBezTo>
                  <a:cubicBezTo>
                    <a:pt x="1784" y="1744"/>
                    <a:pt x="1731" y="1657"/>
                    <a:pt x="1546" y="1473"/>
                  </a:cubicBezTo>
                  <a:cubicBezTo>
                    <a:pt x="1060" y="986"/>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12"/>
            <p:cNvSpPr/>
            <p:nvPr/>
          </p:nvSpPr>
          <p:spPr>
            <a:xfrm>
              <a:off x="2565475" y="4018375"/>
              <a:ext cx="43700" cy="43200"/>
            </a:xfrm>
            <a:custGeom>
              <a:avLst/>
              <a:gdLst/>
              <a:ahLst/>
              <a:cxnLst/>
              <a:rect l="l" t="t" r="r" b="b"/>
              <a:pathLst>
                <a:path w="1748" h="1728" extrusionOk="0">
                  <a:moveTo>
                    <a:pt x="5" y="1"/>
                  </a:moveTo>
                  <a:cubicBezTo>
                    <a:pt x="5" y="1"/>
                    <a:pt x="5" y="1"/>
                    <a:pt x="5" y="1"/>
                  </a:cubicBezTo>
                  <a:cubicBezTo>
                    <a:pt x="0" y="5"/>
                    <a:pt x="968" y="1030"/>
                    <a:pt x="1440" y="1510"/>
                  </a:cubicBezTo>
                  <a:cubicBezTo>
                    <a:pt x="1604" y="1674"/>
                    <a:pt x="1681" y="1728"/>
                    <a:pt x="1714" y="1728"/>
                  </a:cubicBezTo>
                  <a:cubicBezTo>
                    <a:pt x="1719" y="1728"/>
                    <a:pt x="1724" y="1726"/>
                    <a:pt x="1727" y="1723"/>
                  </a:cubicBezTo>
                  <a:cubicBezTo>
                    <a:pt x="1747" y="1703"/>
                    <a:pt x="1690" y="1616"/>
                    <a:pt x="1509" y="1436"/>
                  </a:cubicBezTo>
                  <a:cubicBezTo>
                    <a:pt x="1039" y="965"/>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12"/>
            <p:cNvSpPr/>
            <p:nvPr/>
          </p:nvSpPr>
          <p:spPr>
            <a:xfrm>
              <a:off x="2566300" y="4019300"/>
              <a:ext cx="42875" cy="42275"/>
            </a:xfrm>
            <a:custGeom>
              <a:avLst/>
              <a:gdLst/>
              <a:ahLst/>
              <a:cxnLst/>
              <a:rect l="l" t="t" r="r" b="b"/>
              <a:pathLst>
                <a:path w="1715" h="1691" extrusionOk="0">
                  <a:moveTo>
                    <a:pt x="9" y="1"/>
                  </a:moveTo>
                  <a:cubicBezTo>
                    <a:pt x="9" y="1"/>
                    <a:pt x="9" y="1"/>
                    <a:pt x="8" y="1"/>
                  </a:cubicBezTo>
                  <a:cubicBezTo>
                    <a:pt x="0" y="5"/>
                    <a:pt x="943" y="1009"/>
                    <a:pt x="1411" y="1477"/>
                  </a:cubicBezTo>
                  <a:cubicBezTo>
                    <a:pt x="1571" y="1637"/>
                    <a:pt x="1648" y="1691"/>
                    <a:pt x="1681" y="1691"/>
                  </a:cubicBezTo>
                  <a:cubicBezTo>
                    <a:pt x="1686" y="1691"/>
                    <a:pt x="1691" y="1689"/>
                    <a:pt x="1694" y="1686"/>
                  </a:cubicBezTo>
                  <a:cubicBezTo>
                    <a:pt x="1714" y="1666"/>
                    <a:pt x="1661" y="1583"/>
                    <a:pt x="1485" y="1403"/>
                  </a:cubicBezTo>
                  <a:cubicBezTo>
                    <a:pt x="1018" y="941"/>
                    <a:pt x="17" y="1"/>
                    <a:pt x="9"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12"/>
            <p:cNvSpPr/>
            <p:nvPr/>
          </p:nvSpPr>
          <p:spPr>
            <a:xfrm>
              <a:off x="2567325" y="4020225"/>
              <a:ext cx="41750" cy="41350"/>
            </a:xfrm>
            <a:custGeom>
              <a:avLst/>
              <a:gdLst/>
              <a:ahLst/>
              <a:cxnLst/>
              <a:rect l="l" t="t" r="r" b="b"/>
              <a:pathLst>
                <a:path w="1670" h="1654" extrusionOk="0">
                  <a:moveTo>
                    <a:pt x="0" y="1"/>
                  </a:moveTo>
                  <a:cubicBezTo>
                    <a:pt x="0" y="1"/>
                    <a:pt x="0" y="1"/>
                    <a:pt x="0" y="1"/>
                  </a:cubicBezTo>
                  <a:cubicBezTo>
                    <a:pt x="0" y="5"/>
                    <a:pt x="919" y="989"/>
                    <a:pt x="1374" y="1440"/>
                  </a:cubicBezTo>
                  <a:cubicBezTo>
                    <a:pt x="1531" y="1600"/>
                    <a:pt x="1610" y="1654"/>
                    <a:pt x="1641" y="1654"/>
                  </a:cubicBezTo>
                  <a:cubicBezTo>
                    <a:pt x="1646" y="1654"/>
                    <a:pt x="1650" y="1652"/>
                    <a:pt x="1653" y="1649"/>
                  </a:cubicBezTo>
                  <a:cubicBezTo>
                    <a:pt x="1669" y="1629"/>
                    <a:pt x="1616" y="1546"/>
                    <a:pt x="1444" y="1374"/>
                  </a:cubicBezTo>
                  <a:cubicBezTo>
                    <a:pt x="986" y="917"/>
                    <a:pt x="17"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12"/>
            <p:cNvSpPr/>
            <p:nvPr/>
          </p:nvSpPr>
          <p:spPr>
            <a:xfrm>
              <a:off x="2568250" y="4021050"/>
              <a:ext cx="40925" cy="40425"/>
            </a:xfrm>
            <a:custGeom>
              <a:avLst/>
              <a:gdLst/>
              <a:ahLst/>
              <a:cxnLst/>
              <a:rect l="l" t="t" r="r" b="b"/>
              <a:pathLst>
                <a:path w="1637" h="1617" extrusionOk="0">
                  <a:moveTo>
                    <a:pt x="0" y="0"/>
                  </a:moveTo>
                  <a:cubicBezTo>
                    <a:pt x="0" y="0"/>
                    <a:pt x="0" y="0"/>
                    <a:pt x="0" y="0"/>
                  </a:cubicBezTo>
                  <a:cubicBezTo>
                    <a:pt x="0" y="9"/>
                    <a:pt x="898" y="964"/>
                    <a:pt x="1345" y="1407"/>
                  </a:cubicBezTo>
                  <a:cubicBezTo>
                    <a:pt x="1502" y="1563"/>
                    <a:pt x="1573" y="1617"/>
                    <a:pt x="1603" y="1617"/>
                  </a:cubicBezTo>
                  <a:cubicBezTo>
                    <a:pt x="1609" y="1617"/>
                    <a:pt x="1613" y="1615"/>
                    <a:pt x="1616" y="1612"/>
                  </a:cubicBezTo>
                  <a:cubicBezTo>
                    <a:pt x="1636" y="1596"/>
                    <a:pt x="1583" y="1513"/>
                    <a:pt x="1411" y="1341"/>
                  </a:cubicBezTo>
                  <a:cubicBezTo>
                    <a:pt x="965" y="895"/>
                    <a:pt x="9"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12"/>
            <p:cNvSpPr/>
            <p:nvPr/>
          </p:nvSpPr>
          <p:spPr>
            <a:xfrm>
              <a:off x="2569175" y="4021975"/>
              <a:ext cx="40000" cy="39500"/>
            </a:xfrm>
            <a:custGeom>
              <a:avLst/>
              <a:gdLst/>
              <a:ahLst/>
              <a:cxnLst/>
              <a:rect l="l" t="t" r="r" b="b"/>
              <a:pathLst>
                <a:path w="1600" h="1580" extrusionOk="0">
                  <a:moveTo>
                    <a:pt x="4" y="0"/>
                  </a:moveTo>
                  <a:cubicBezTo>
                    <a:pt x="4" y="0"/>
                    <a:pt x="4" y="0"/>
                    <a:pt x="4" y="0"/>
                  </a:cubicBezTo>
                  <a:cubicBezTo>
                    <a:pt x="0" y="4"/>
                    <a:pt x="878" y="943"/>
                    <a:pt x="1312" y="1374"/>
                  </a:cubicBezTo>
                  <a:cubicBezTo>
                    <a:pt x="1465" y="1527"/>
                    <a:pt x="1536" y="1580"/>
                    <a:pt x="1566" y="1580"/>
                  </a:cubicBezTo>
                  <a:cubicBezTo>
                    <a:pt x="1572" y="1580"/>
                    <a:pt x="1576" y="1578"/>
                    <a:pt x="1579" y="1575"/>
                  </a:cubicBezTo>
                  <a:cubicBezTo>
                    <a:pt x="1599" y="1559"/>
                    <a:pt x="1546" y="1476"/>
                    <a:pt x="1378" y="1308"/>
                  </a:cubicBezTo>
                  <a:cubicBezTo>
                    <a:pt x="944" y="87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12"/>
            <p:cNvSpPr/>
            <p:nvPr/>
          </p:nvSpPr>
          <p:spPr>
            <a:xfrm>
              <a:off x="2570100" y="4023000"/>
              <a:ext cx="38975" cy="38475"/>
            </a:xfrm>
            <a:custGeom>
              <a:avLst/>
              <a:gdLst/>
              <a:ahLst/>
              <a:cxnLst/>
              <a:rect l="l" t="t" r="r" b="b"/>
              <a:pathLst>
                <a:path w="1559" h="1539" extrusionOk="0">
                  <a:moveTo>
                    <a:pt x="4" y="0"/>
                  </a:moveTo>
                  <a:cubicBezTo>
                    <a:pt x="4" y="0"/>
                    <a:pt x="4" y="0"/>
                    <a:pt x="4" y="0"/>
                  </a:cubicBezTo>
                  <a:cubicBezTo>
                    <a:pt x="0" y="0"/>
                    <a:pt x="849" y="915"/>
                    <a:pt x="1279" y="1333"/>
                  </a:cubicBezTo>
                  <a:cubicBezTo>
                    <a:pt x="1429" y="1486"/>
                    <a:pt x="1499" y="1539"/>
                    <a:pt x="1529" y="1539"/>
                  </a:cubicBezTo>
                  <a:cubicBezTo>
                    <a:pt x="1535" y="1539"/>
                    <a:pt x="1539" y="1537"/>
                    <a:pt x="1542" y="1534"/>
                  </a:cubicBezTo>
                  <a:cubicBezTo>
                    <a:pt x="1558" y="1518"/>
                    <a:pt x="1509" y="1440"/>
                    <a:pt x="1341" y="1271"/>
                  </a:cubicBezTo>
                  <a:cubicBezTo>
                    <a:pt x="924" y="854"/>
                    <a:pt x="13" y="0"/>
                    <a:pt x="4"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12"/>
            <p:cNvSpPr/>
            <p:nvPr/>
          </p:nvSpPr>
          <p:spPr>
            <a:xfrm>
              <a:off x="2570900" y="4023925"/>
              <a:ext cx="38075" cy="37525"/>
            </a:xfrm>
            <a:custGeom>
              <a:avLst/>
              <a:gdLst/>
              <a:ahLst/>
              <a:cxnLst/>
              <a:rect l="l" t="t" r="r" b="b"/>
              <a:pathLst>
                <a:path w="1523" h="1501" extrusionOk="0">
                  <a:moveTo>
                    <a:pt x="9" y="0"/>
                  </a:moveTo>
                  <a:cubicBezTo>
                    <a:pt x="9" y="0"/>
                    <a:pt x="9" y="0"/>
                    <a:pt x="9" y="0"/>
                  </a:cubicBezTo>
                  <a:cubicBezTo>
                    <a:pt x="1" y="4"/>
                    <a:pt x="833" y="890"/>
                    <a:pt x="1251" y="1300"/>
                  </a:cubicBezTo>
                  <a:cubicBezTo>
                    <a:pt x="1403" y="1452"/>
                    <a:pt x="1473" y="1500"/>
                    <a:pt x="1500" y="1500"/>
                  </a:cubicBezTo>
                  <a:cubicBezTo>
                    <a:pt x="1504" y="1500"/>
                    <a:pt x="1508" y="1499"/>
                    <a:pt x="1510" y="1497"/>
                  </a:cubicBezTo>
                  <a:cubicBezTo>
                    <a:pt x="1522" y="1481"/>
                    <a:pt x="1477" y="1403"/>
                    <a:pt x="1313" y="1239"/>
                  </a:cubicBezTo>
                  <a:cubicBezTo>
                    <a:pt x="900" y="825"/>
                    <a:pt x="17" y="0"/>
                    <a:pt x="9"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12"/>
            <p:cNvSpPr/>
            <p:nvPr/>
          </p:nvSpPr>
          <p:spPr>
            <a:xfrm>
              <a:off x="2571825" y="4024750"/>
              <a:ext cx="37150" cy="36825"/>
            </a:xfrm>
            <a:custGeom>
              <a:avLst/>
              <a:gdLst/>
              <a:ahLst/>
              <a:cxnLst/>
              <a:rect l="l" t="t" r="r" b="b"/>
              <a:pathLst>
                <a:path w="1486" h="1473" extrusionOk="0">
                  <a:moveTo>
                    <a:pt x="5" y="0"/>
                  </a:moveTo>
                  <a:cubicBezTo>
                    <a:pt x="5" y="0"/>
                    <a:pt x="5" y="0"/>
                    <a:pt x="5" y="0"/>
                  </a:cubicBezTo>
                  <a:cubicBezTo>
                    <a:pt x="1" y="8"/>
                    <a:pt x="813" y="869"/>
                    <a:pt x="1210" y="1279"/>
                  </a:cubicBezTo>
                  <a:cubicBezTo>
                    <a:pt x="1360" y="1422"/>
                    <a:pt x="1427" y="1473"/>
                    <a:pt x="1456" y="1473"/>
                  </a:cubicBezTo>
                  <a:cubicBezTo>
                    <a:pt x="1461" y="1473"/>
                    <a:pt x="1466" y="1471"/>
                    <a:pt x="1469" y="1468"/>
                  </a:cubicBezTo>
                  <a:cubicBezTo>
                    <a:pt x="1485" y="1448"/>
                    <a:pt x="1440" y="1374"/>
                    <a:pt x="1276" y="1210"/>
                  </a:cubicBezTo>
                  <a:cubicBezTo>
                    <a:pt x="875" y="809"/>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12"/>
            <p:cNvSpPr/>
            <p:nvPr/>
          </p:nvSpPr>
          <p:spPr>
            <a:xfrm>
              <a:off x="2572750" y="4025650"/>
              <a:ext cx="36125" cy="35850"/>
            </a:xfrm>
            <a:custGeom>
              <a:avLst/>
              <a:gdLst/>
              <a:ahLst/>
              <a:cxnLst/>
              <a:rect l="l" t="t" r="r" b="b"/>
              <a:pathLst>
                <a:path w="1445" h="1434" extrusionOk="0">
                  <a:moveTo>
                    <a:pt x="5" y="1"/>
                  </a:moveTo>
                  <a:cubicBezTo>
                    <a:pt x="5" y="1"/>
                    <a:pt x="5" y="1"/>
                    <a:pt x="5" y="1"/>
                  </a:cubicBezTo>
                  <a:cubicBezTo>
                    <a:pt x="1" y="9"/>
                    <a:pt x="788" y="850"/>
                    <a:pt x="1177" y="1239"/>
                  </a:cubicBezTo>
                  <a:cubicBezTo>
                    <a:pt x="1322" y="1384"/>
                    <a:pt x="1391" y="1433"/>
                    <a:pt x="1420" y="1433"/>
                  </a:cubicBezTo>
                  <a:cubicBezTo>
                    <a:pt x="1425" y="1433"/>
                    <a:pt x="1429" y="1431"/>
                    <a:pt x="1432" y="1428"/>
                  </a:cubicBezTo>
                  <a:cubicBezTo>
                    <a:pt x="1444" y="1407"/>
                    <a:pt x="1399" y="1334"/>
                    <a:pt x="1239" y="1178"/>
                  </a:cubicBezTo>
                  <a:cubicBezTo>
                    <a:pt x="850" y="789"/>
                    <a:pt x="13"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12"/>
            <p:cNvSpPr/>
            <p:nvPr/>
          </p:nvSpPr>
          <p:spPr>
            <a:xfrm>
              <a:off x="2573675" y="4026575"/>
              <a:ext cx="35200" cy="34875"/>
            </a:xfrm>
            <a:custGeom>
              <a:avLst/>
              <a:gdLst/>
              <a:ahLst/>
              <a:cxnLst/>
              <a:rect l="l" t="t" r="r" b="b"/>
              <a:pathLst>
                <a:path w="1408" h="1395" extrusionOk="0">
                  <a:moveTo>
                    <a:pt x="5" y="1"/>
                  </a:moveTo>
                  <a:cubicBezTo>
                    <a:pt x="5" y="1"/>
                    <a:pt x="5" y="1"/>
                    <a:pt x="5" y="1"/>
                  </a:cubicBezTo>
                  <a:cubicBezTo>
                    <a:pt x="1" y="5"/>
                    <a:pt x="763" y="821"/>
                    <a:pt x="1149" y="1206"/>
                  </a:cubicBezTo>
                  <a:cubicBezTo>
                    <a:pt x="1292" y="1350"/>
                    <a:pt x="1358" y="1395"/>
                    <a:pt x="1384" y="1395"/>
                  </a:cubicBezTo>
                  <a:cubicBezTo>
                    <a:pt x="1389" y="1395"/>
                    <a:pt x="1392" y="1393"/>
                    <a:pt x="1395" y="1391"/>
                  </a:cubicBezTo>
                  <a:cubicBezTo>
                    <a:pt x="1407" y="1375"/>
                    <a:pt x="1366" y="1305"/>
                    <a:pt x="1210" y="1145"/>
                  </a:cubicBezTo>
                  <a:cubicBezTo>
                    <a:pt x="826" y="760"/>
                    <a:pt x="13" y="1"/>
                    <a:pt x="5"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2"/>
            <p:cNvSpPr/>
            <p:nvPr/>
          </p:nvSpPr>
          <p:spPr>
            <a:xfrm>
              <a:off x="2574700" y="4027500"/>
              <a:ext cx="34050" cy="33825"/>
            </a:xfrm>
            <a:custGeom>
              <a:avLst/>
              <a:gdLst/>
              <a:ahLst/>
              <a:cxnLst/>
              <a:rect l="l" t="t" r="r" b="b"/>
              <a:pathLst>
                <a:path w="1362" h="1353" extrusionOk="0">
                  <a:moveTo>
                    <a:pt x="1" y="1"/>
                  </a:moveTo>
                  <a:cubicBezTo>
                    <a:pt x="1" y="1"/>
                    <a:pt x="1" y="1"/>
                    <a:pt x="1" y="1"/>
                  </a:cubicBezTo>
                  <a:cubicBezTo>
                    <a:pt x="1" y="5"/>
                    <a:pt x="739" y="800"/>
                    <a:pt x="1108" y="1169"/>
                  </a:cubicBezTo>
                  <a:cubicBezTo>
                    <a:pt x="1250" y="1312"/>
                    <a:pt x="1315" y="1352"/>
                    <a:pt x="1338" y="1352"/>
                  </a:cubicBezTo>
                  <a:cubicBezTo>
                    <a:pt x="1341" y="1352"/>
                    <a:pt x="1344" y="1351"/>
                    <a:pt x="1346" y="1350"/>
                  </a:cubicBezTo>
                  <a:cubicBezTo>
                    <a:pt x="1362" y="1333"/>
                    <a:pt x="1321" y="1260"/>
                    <a:pt x="1169" y="1108"/>
                  </a:cubicBezTo>
                  <a:cubicBezTo>
                    <a:pt x="793" y="740"/>
                    <a:pt x="9"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12"/>
            <p:cNvSpPr/>
            <p:nvPr/>
          </p:nvSpPr>
          <p:spPr>
            <a:xfrm>
              <a:off x="2575525" y="4028525"/>
              <a:ext cx="33350" cy="32925"/>
            </a:xfrm>
            <a:custGeom>
              <a:avLst/>
              <a:gdLst/>
              <a:ahLst/>
              <a:cxnLst/>
              <a:rect l="l" t="t" r="r" b="b"/>
              <a:pathLst>
                <a:path w="1334" h="1317" extrusionOk="0">
                  <a:moveTo>
                    <a:pt x="9" y="1"/>
                  </a:moveTo>
                  <a:cubicBezTo>
                    <a:pt x="9" y="1"/>
                    <a:pt x="9" y="1"/>
                    <a:pt x="9" y="1"/>
                  </a:cubicBezTo>
                  <a:cubicBezTo>
                    <a:pt x="0" y="1"/>
                    <a:pt x="718" y="768"/>
                    <a:pt x="1083" y="1132"/>
                  </a:cubicBezTo>
                  <a:cubicBezTo>
                    <a:pt x="1219" y="1272"/>
                    <a:pt x="1284" y="1317"/>
                    <a:pt x="1310" y="1317"/>
                  </a:cubicBezTo>
                  <a:cubicBezTo>
                    <a:pt x="1315" y="1317"/>
                    <a:pt x="1318" y="1315"/>
                    <a:pt x="1321" y="1313"/>
                  </a:cubicBezTo>
                  <a:cubicBezTo>
                    <a:pt x="1333" y="1297"/>
                    <a:pt x="1292" y="1231"/>
                    <a:pt x="1140" y="1075"/>
                  </a:cubicBezTo>
                  <a:cubicBezTo>
                    <a:pt x="780" y="715"/>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12"/>
            <p:cNvSpPr/>
            <p:nvPr/>
          </p:nvSpPr>
          <p:spPr>
            <a:xfrm>
              <a:off x="2576450" y="4029450"/>
              <a:ext cx="32425" cy="32000"/>
            </a:xfrm>
            <a:custGeom>
              <a:avLst/>
              <a:gdLst/>
              <a:ahLst/>
              <a:cxnLst/>
              <a:rect l="l" t="t" r="r" b="b"/>
              <a:pathLst>
                <a:path w="1297" h="1280" extrusionOk="0">
                  <a:moveTo>
                    <a:pt x="5" y="1"/>
                  </a:moveTo>
                  <a:cubicBezTo>
                    <a:pt x="4" y="1"/>
                    <a:pt x="4" y="1"/>
                    <a:pt x="4" y="1"/>
                  </a:cubicBezTo>
                  <a:cubicBezTo>
                    <a:pt x="0" y="5"/>
                    <a:pt x="697" y="747"/>
                    <a:pt x="1050" y="1100"/>
                  </a:cubicBezTo>
                  <a:cubicBezTo>
                    <a:pt x="1186" y="1236"/>
                    <a:pt x="1248" y="1280"/>
                    <a:pt x="1273" y="1280"/>
                  </a:cubicBezTo>
                  <a:cubicBezTo>
                    <a:pt x="1278" y="1280"/>
                    <a:pt x="1281" y="1278"/>
                    <a:pt x="1284" y="1276"/>
                  </a:cubicBezTo>
                  <a:cubicBezTo>
                    <a:pt x="1296" y="1260"/>
                    <a:pt x="1255" y="1194"/>
                    <a:pt x="1107" y="1046"/>
                  </a:cubicBezTo>
                  <a:cubicBezTo>
                    <a:pt x="757" y="692"/>
                    <a:pt x="21" y="1"/>
                    <a:pt x="5"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2"/>
            <p:cNvSpPr/>
            <p:nvPr/>
          </p:nvSpPr>
          <p:spPr>
            <a:xfrm>
              <a:off x="2577375" y="4030275"/>
              <a:ext cx="31375" cy="31050"/>
            </a:xfrm>
            <a:custGeom>
              <a:avLst/>
              <a:gdLst/>
              <a:ahLst/>
              <a:cxnLst/>
              <a:rect l="l" t="t" r="r" b="b"/>
              <a:pathLst>
                <a:path w="1255" h="1242" extrusionOk="0">
                  <a:moveTo>
                    <a:pt x="4" y="0"/>
                  </a:moveTo>
                  <a:cubicBezTo>
                    <a:pt x="4" y="0"/>
                    <a:pt x="4" y="0"/>
                    <a:pt x="4" y="0"/>
                  </a:cubicBezTo>
                  <a:cubicBezTo>
                    <a:pt x="0" y="9"/>
                    <a:pt x="673" y="726"/>
                    <a:pt x="1013" y="1067"/>
                  </a:cubicBezTo>
                  <a:cubicBezTo>
                    <a:pt x="1148" y="1202"/>
                    <a:pt x="1209" y="1241"/>
                    <a:pt x="1231" y="1241"/>
                  </a:cubicBezTo>
                  <a:cubicBezTo>
                    <a:pt x="1234" y="1241"/>
                    <a:pt x="1237" y="1240"/>
                    <a:pt x="1239" y="1239"/>
                  </a:cubicBezTo>
                  <a:cubicBezTo>
                    <a:pt x="1255" y="1222"/>
                    <a:pt x="1218" y="1161"/>
                    <a:pt x="1070" y="1009"/>
                  </a:cubicBezTo>
                  <a:cubicBezTo>
                    <a:pt x="735" y="674"/>
                    <a:pt x="13"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2"/>
            <p:cNvSpPr/>
            <p:nvPr/>
          </p:nvSpPr>
          <p:spPr>
            <a:xfrm>
              <a:off x="2578300" y="4031200"/>
              <a:ext cx="30575" cy="30125"/>
            </a:xfrm>
            <a:custGeom>
              <a:avLst/>
              <a:gdLst/>
              <a:ahLst/>
              <a:cxnLst/>
              <a:rect l="l" t="t" r="r" b="b"/>
              <a:pathLst>
                <a:path w="1223" h="1205" extrusionOk="0">
                  <a:moveTo>
                    <a:pt x="4" y="0"/>
                  </a:moveTo>
                  <a:cubicBezTo>
                    <a:pt x="4" y="0"/>
                    <a:pt x="4" y="0"/>
                    <a:pt x="4" y="0"/>
                  </a:cubicBezTo>
                  <a:cubicBezTo>
                    <a:pt x="0" y="4"/>
                    <a:pt x="648" y="702"/>
                    <a:pt x="988" y="1030"/>
                  </a:cubicBezTo>
                  <a:cubicBezTo>
                    <a:pt x="1116" y="1165"/>
                    <a:pt x="1177" y="1204"/>
                    <a:pt x="1201" y="1204"/>
                  </a:cubicBezTo>
                  <a:cubicBezTo>
                    <a:pt x="1205" y="1204"/>
                    <a:pt x="1208" y="1203"/>
                    <a:pt x="1210" y="1202"/>
                  </a:cubicBezTo>
                  <a:cubicBezTo>
                    <a:pt x="1222" y="1185"/>
                    <a:pt x="1181" y="1124"/>
                    <a:pt x="1037" y="980"/>
                  </a:cubicBezTo>
                  <a:cubicBezTo>
                    <a:pt x="706" y="645"/>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2"/>
            <p:cNvSpPr/>
            <p:nvPr/>
          </p:nvSpPr>
          <p:spPr>
            <a:xfrm>
              <a:off x="2579100" y="4032125"/>
              <a:ext cx="29650" cy="29025"/>
            </a:xfrm>
            <a:custGeom>
              <a:avLst/>
              <a:gdLst/>
              <a:ahLst/>
              <a:cxnLst/>
              <a:rect l="l" t="t" r="r" b="b"/>
              <a:pathLst>
                <a:path w="1186" h="1161" extrusionOk="0">
                  <a:moveTo>
                    <a:pt x="9" y="0"/>
                  </a:moveTo>
                  <a:cubicBezTo>
                    <a:pt x="9" y="0"/>
                    <a:pt x="9" y="0"/>
                    <a:pt x="9" y="0"/>
                  </a:cubicBezTo>
                  <a:cubicBezTo>
                    <a:pt x="1" y="4"/>
                    <a:pt x="632" y="677"/>
                    <a:pt x="956" y="993"/>
                  </a:cubicBezTo>
                  <a:cubicBezTo>
                    <a:pt x="1082" y="1118"/>
                    <a:pt x="1139" y="1160"/>
                    <a:pt x="1161" y="1160"/>
                  </a:cubicBezTo>
                  <a:cubicBezTo>
                    <a:pt x="1165" y="1160"/>
                    <a:pt x="1168" y="1159"/>
                    <a:pt x="1170" y="1157"/>
                  </a:cubicBezTo>
                  <a:cubicBezTo>
                    <a:pt x="1186" y="1144"/>
                    <a:pt x="1149" y="1087"/>
                    <a:pt x="1005" y="943"/>
                  </a:cubicBezTo>
                  <a:cubicBezTo>
                    <a:pt x="687" y="625"/>
                    <a:pt x="18" y="0"/>
                    <a:pt x="9"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2"/>
            <p:cNvSpPr/>
            <p:nvPr/>
          </p:nvSpPr>
          <p:spPr>
            <a:xfrm>
              <a:off x="2580025" y="4033050"/>
              <a:ext cx="28625" cy="28075"/>
            </a:xfrm>
            <a:custGeom>
              <a:avLst/>
              <a:gdLst/>
              <a:ahLst/>
              <a:cxnLst/>
              <a:rect l="l" t="t" r="r" b="b"/>
              <a:pathLst>
                <a:path w="1145" h="1123" extrusionOk="0">
                  <a:moveTo>
                    <a:pt x="5" y="0"/>
                  </a:moveTo>
                  <a:cubicBezTo>
                    <a:pt x="5" y="0"/>
                    <a:pt x="5" y="0"/>
                    <a:pt x="5" y="0"/>
                  </a:cubicBezTo>
                  <a:cubicBezTo>
                    <a:pt x="1" y="4"/>
                    <a:pt x="612" y="656"/>
                    <a:pt x="919" y="964"/>
                  </a:cubicBezTo>
                  <a:cubicBezTo>
                    <a:pt x="1043" y="1084"/>
                    <a:pt x="1097" y="1122"/>
                    <a:pt x="1120" y="1122"/>
                  </a:cubicBezTo>
                  <a:cubicBezTo>
                    <a:pt x="1123" y="1122"/>
                    <a:pt x="1126" y="1121"/>
                    <a:pt x="1128" y="1120"/>
                  </a:cubicBezTo>
                  <a:cubicBezTo>
                    <a:pt x="1145" y="1111"/>
                    <a:pt x="1108" y="1050"/>
                    <a:pt x="968" y="910"/>
                  </a:cubicBezTo>
                  <a:cubicBezTo>
                    <a:pt x="663" y="601"/>
                    <a:pt x="22"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2"/>
            <p:cNvSpPr/>
            <p:nvPr/>
          </p:nvSpPr>
          <p:spPr>
            <a:xfrm>
              <a:off x="2580950" y="4033850"/>
              <a:ext cx="27700" cy="27475"/>
            </a:xfrm>
            <a:custGeom>
              <a:avLst/>
              <a:gdLst/>
              <a:ahLst/>
              <a:cxnLst/>
              <a:rect l="l" t="t" r="r" b="b"/>
              <a:pathLst>
                <a:path w="1108" h="1099" extrusionOk="0">
                  <a:moveTo>
                    <a:pt x="5" y="1"/>
                  </a:moveTo>
                  <a:cubicBezTo>
                    <a:pt x="5" y="1"/>
                    <a:pt x="5" y="1"/>
                    <a:pt x="5" y="1"/>
                  </a:cubicBezTo>
                  <a:cubicBezTo>
                    <a:pt x="1" y="9"/>
                    <a:pt x="591" y="632"/>
                    <a:pt x="886" y="936"/>
                  </a:cubicBezTo>
                  <a:cubicBezTo>
                    <a:pt x="1011" y="1060"/>
                    <a:pt x="1067" y="1098"/>
                    <a:pt x="1088" y="1098"/>
                  </a:cubicBezTo>
                  <a:cubicBezTo>
                    <a:pt x="1091" y="1098"/>
                    <a:pt x="1094" y="1097"/>
                    <a:pt x="1096" y="1096"/>
                  </a:cubicBezTo>
                  <a:cubicBezTo>
                    <a:pt x="1108" y="1079"/>
                    <a:pt x="1075" y="1022"/>
                    <a:pt x="940" y="883"/>
                  </a:cubicBezTo>
                  <a:cubicBezTo>
                    <a:pt x="637" y="584"/>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2"/>
            <p:cNvSpPr/>
            <p:nvPr/>
          </p:nvSpPr>
          <p:spPr>
            <a:xfrm>
              <a:off x="2581975" y="4034875"/>
              <a:ext cx="26775" cy="26450"/>
            </a:xfrm>
            <a:custGeom>
              <a:avLst/>
              <a:gdLst/>
              <a:ahLst/>
              <a:cxnLst/>
              <a:rect l="l" t="t" r="r" b="b"/>
              <a:pathLst>
                <a:path w="1071" h="1058" extrusionOk="0">
                  <a:moveTo>
                    <a:pt x="5" y="1"/>
                  </a:moveTo>
                  <a:cubicBezTo>
                    <a:pt x="5" y="1"/>
                    <a:pt x="5" y="1"/>
                    <a:pt x="5" y="1"/>
                  </a:cubicBezTo>
                  <a:cubicBezTo>
                    <a:pt x="1" y="5"/>
                    <a:pt x="558" y="608"/>
                    <a:pt x="849" y="899"/>
                  </a:cubicBezTo>
                  <a:cubicBezTo>
                    <a:pt x="972" y="1022"/>
                    <a:pt x="1026" y="1058"/>
                    <a:pt x="1047" y="1058"/>
                  </a:cubicBezTo>
                  <a:cubicBezTo>
                    <a:pt x="1050" y="1058"/>
                    <a:pt x="1053" y="1057"/>
                    <a:pt x="1055" y="1055"/>
                  </a:cubicBezTo>
                  <a:cubicBezTo>
                    <a:pt x="1071" y="1038"/>
                    <a:pt x="1034" y="981"/>
                    <a:pt x="903" y="850"/>
                  </a:cubicBezTo>
                  <a:cubicBezTo>
                    <a:pt x="613" y="564"/>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2"/>
            <p:cNvSpPr/>
            <p:nvPr/>
          </p:nvSpPr>
          <p:spPr>
            <a:xfrm>
              <a:off x="2582900" y="4035800"/>
              <a:ext cx="25750" cy="25525"/>
            </a:xfrm>
            <a:custGeom>
              <a:avLst/>
              <a:gdLst/>
              <a:ahLst/>
              <a:cxnLst/>
              <a:rect l="l" t="t" r="r" b="b"/>
              <a:pathLst>
                <a:path w="1030" h="1021" extrusionOk="0">
                  <a:moveTo>
                    <a:pt x="5" y="1"/>
                  </a:moveTo>
                  <a:cubicBezTo>
                    <a:pt x="5" y="1"/>
                    <a:pt x="5" y="1"/>
                    <a:pt x="5" y="1"/>
                  </a:cubicBezTo>
                  <a:cubicBezTo>
                    <a:pt x="1" y="5"/>
                    <a:pt x="538" y="579"/>
                    <a:pt x="812" y="866"/>
                  </a:cubicBezTo>
                  <a:cubicBezTo>
                    <a:pt x="932" y="985"/>
                    <a:pt x="982" y="1021"/>
                    <a:pt x="1004" y="1021"/>
                  </a:cubicBezTo>
                  <a:cubicBezTo>
                    <a:pt x="1008" y="1021"/>
                    <a:pt x="1011" y="1020"/>
                    <a:pt x="1013" y="1018"/>
                  </a:cubicBezTo>
                  <a:cubicBezTo>
                    <a:pt x="1030" y="1001"/>
                    <a:pt x="997" y="948"/>
                    <a:pt x="866" y="817"/>
                  </a:cubicBezTo>
                  <a:cubicBezTo>
                    <a:pt x="588" y="535"/>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2"/>
            <p:cNvSpPr/>
            <p:nvPr/>
          </p:nvSpPr>
          <p:spPr>
            <a:xfrm>
              <a:off x="2583725" y="4036725"/>
              <a:ext cx="24925" cy="24450"/>
            </a:xfrm>
            <a:custGeom>
              <a:avLst/>
              <a:gdLst/>
              <a:ahLst/>
              <a:cxnLst/>
              <a:rect l="l" t="t" r="r" b="b"/>
              <a:pathLst>
                <a:path w="997" h="978" extrusionOk="0">
                  <a:moveTo>
                    <a:pt x="9" y="1"/>
                  </a:moveTo>
                  <a:cubicBezTo>
                    <a:pt x="9" y="1"/>
                    <a:pt x="9" y="1"/>
                    <a:pt x="9" y="1"/>
                  </a:cubicBezTo>
                  <a:cubicBezTo>
                    <a:pt x="0" y="5"/>
                    <a:pt x="521" y="558"/>
                    <a:pt x="792" y="825"/>
                  </a:cubicBezTo>
                  <a:cubicBezTo>
                    <a:pt x="900" y="940"/>
                    <a:pt x="956" y="977"/>
                    <a:pt x="976" y="977"/>
                  </a:cubicBezTo>
                  <a:cubicBezTo>
                    <a:pt x="980" y="977"/>
                    <a:pt x="983" y="975"/>
                    <a:pt x="985" y="973"/>
                  </a:cubicBezTo>
                  <a:cubicBezTo>
                    <a:pt x="997" y="956"/>
                    <a:pt x="964" y="907"/>
                    <a:pt x="837" y="780"/>
                  </a:cubicBezTo>
                  <a:cubicBezTo>
                    <a:pt x="567" y="514"/>
                    <a:pt x="17" y="1"/>
                    <a:pt x="9"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2"/>
            <p:cNvSpPr/>
            <p:nvPr/>
          </p:nvSpPr>
          <p:spPr>
            <a:xfrm>
              <a:off x="2584650" y="4037550"/>
              <a:ext cx="23900" cy="23625"/>
            </a:xfrm>
            <a:custGeom>
              <a:avLst/>
              <a:gdLst/>
              <a:ahLst/>
              <a:cxnLst/>
              <a:rect l="l" t="t" r="r" b="b"/>
              <a:pathLst>
                <a:path w="956" h="945" extrusionOk="0">
                  <a:moveTo>
                    <a:pt x="5" y="1"/>
                  </a:moveTo>
                  <a:cubicBezTo>
                    <a:pt x="4" y="1"/>
                    <a:pt x="4" y="1"/>
                    <a:pt x="4" y="1"/>
                  </a:cubicBezTo>
                  <a:cubicBezTo>
                    <a:pt x="0" y="9"/>
                    <a:pt x="496" y="542"/>
                    <a:pt x="755" y="796"/>
                  </a:cubicBezTo>
                  <a:cubicBezTo>
                    <a:pt x="863" y="908"/>
                    <a:pt x="910" y="944"/>
                    <a:pt x="932" y="944"/>
                  </a:cubicBezTo>
                  <a:cubicBezTo>
                    <a:pt x="937" y="944"/>
                    <a:pt x="941" y="942"/>
                    <a:pt x="943" y="940"/>
                  </a:cubicBezTo>
                  <a:cubicBezTo>
                    <a:pt x="956" y="923"/>
                    <a:pt x="927" y="878"/>
                    <a:pt x="800" y="751"/>
                  </a:cubicBezTo>
                  <a:cubicBezTo>
                    <a:pt x="547" y="49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2"/>
            <p:cNvSpPr/>
            <p:nvPr/>
          </p:nvSpPr>
          <p:spPr>
            <a:xfrm>
              <a:off x="2585575" y="4038475"/>
              <a:ext cx="22975" cy="22650"/>
            </a:xfrm>
            <a:custGeom>
              <a:avLst/>
              <a:gdLst/>
              <a:ahLst/>
              <a:cxnLst/>
              <a:rect l="l" t="t" r="r" b="b"/>
              <a:pathLst>
                <a:path w="919" h="906" extrusionOk="0">
                  <a:moveTo>
                    <a:pt x="4" y="0"/>
                  </a:moveTo>
                  <a:cubicBezTo>
                    <a:pt x="4" y="0"/>
                    <a:pt x="4" y="0"/>
                    <a:pt x="4" y="0"/>
                  </a:cubicBezTo>
                  <a:cubicBezTo>
                    <a:pt x="0" y="9"/>
                    <a:pt x="472" y="513"/>
                    <a:pt x="718" y="767"/>
                  </a:cubicBezTo>
                  <a:cubicBezTo>
                    <a:pt x="825" y="874"/>
                    <a:pt x="874" y="906"/>
                    <a:pt x="894" y="906"/>
                  </a:cubicBezTo>
                  <a:cubicBezTo>
                    <a:pt x="898" y="906"/>
                    <a:pt x="900" y="905"/>
                    <a:pt x="902" y="903"/>
                  </a:cubicBezTo>
                  <a:cubicBezTo>
                    <a:pt x="919" y="894"/>
                    <a:pt x="886" y="841"/>
                    <a:pt x="763" y="718"/>
                  </a:cubicBezTo>
                  <a:cubicBezTo>
                    <a:pt x="518" y="469"/>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2"/>
            <p:cNvSpPr/>
            <p:nvPr/>
          </p:nvSpPr>
          <p:spPr>
            <a:xfrm>
              <a:off x="2586500" y="4039400"/>
              <a:ext cx="22050" cy="21625"/>
            </a:xfrm>
            <a:custGeom>
              <a:avLst/>
              <a:gdLst/>
              <a:ahLst/>
              <a:cxnLst/>
              <a:rect l="l" t="t" r="r" b="b"/>
              <a:pathLst>
                <a:path w="882" h="865" extrusionOk="0">
                  <a:moveTo>
                    <a:pt x="4" y="0"/>
                  </a:moveTo>
                  <a:cubicBezTo>
                    <a:pt x="4" y="0"/>
                    <a:pt x="4" y="0"/>
                    <a:pt x="4" y="0"/>
                  </a:cubicBezTo>
                  <a:cubicBezTo>
                    <a:pt x="0" y="4"/>
                    <a:pt x="451" y="492"/>
                    <a:pt x="689" y="722"/>
                  </a:cubicBezTo>
                  <a:cubicBezTo>
                    <a:pt x="799" y="833"/>
                    <a:pt x="846" y="865"/>
                    <a:pt x="863" y="865"/>
                  </a:cubicBezTo>
                  <a:cubicBezTo>
                    <a:pt x="866" y="865"/>
                    <a:pt x="868" y="863"/>
                    <a:pt x="869" y="862"/>
                  </a:cubicBezTo>
                  <a:cubicBezTo>
                    <a:pt x="882" y="853"/>
                    <a:pt x="853" y="804"/>
                    <a:pt x="730" y="681"/>
                  </a:cubicBezTo>
                  <a:cubicBezTo>
                    <a:pt x="493" y="448"/>
                    <a:pt x="13"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2"/>
            <p:cNvSpPr/>
            <p:nvPr/>
          </p:nvSpPr>
          <p:spPr>
            <a:xfrm>
              <a:off x="2587300" y="4040325"/>
              <a:ext cx="21250" cy="20700"/>
            </a:xfrm>
            <a:custGeom>
              <a:avLst/>
              <a:gdLst/>
              <a:ahLst/>
              <a:cxnLst/>
              <a:rect l="l" t="t" r="r" b="b"/>
              <a:pathLst>
                <a:path w="850" h="828" extrusionOk="0">
                  <a:moveTo>
                    <a:pt x="13" y="0"/>
                  </a:moveTo>
                  <a:cubicBezTo>
                    <a:pt x="13" y="0"/>
                    <a:pt x="13" y="0"/>
                    <a:pt x="13" y="0"/>
                  </a:cubicBezTo>
                  <a:cubicBezTo>
                    <a:pt x="1" y="9"/>
                    <a:pt x="431" y="468"/>
                    <a:pt x="661" y="693"/>
                  </a:cubicBezTo>
                  <a:cubicBezTo>
                    <a:pt x="768" y="797"/>
                    <a:pt x="814" y="828"/>
                    <a:pt x="831" y="828"/>
                  </a:cubicBezTo>
                  <a:cubicBezTo>
                    <a:pt x="834" y="828"/>
                    <a:pt x="836" y="826"/>
                    <a:pt x="837" y="825"/>
                  </a:cubicBezTo>
                  <a:cubicBezTo>
                    <a:pt x="850" y="812"/>
                    <a:pt x="821" y="767"/>
                    <a:pt x="706" y="652"/>
                  </a:cubicBezTo>
                  <a:cubicBezTo>
                    <a:pt x="482" y="420"/>
                    <a:pt x="22" y="0"/>
                    <a:pt x="13"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2"/>
            <p:cNvSpPr/>
            <p:nvPr/>
          </p:nvSpPr>
          <p:spPr>
            <a:xfrm>
              <a:off x="2588325" y="4041350"/>
              <a:ext cx="20325" cy="19675"/>
            </a:xfrm>
            <a:custGeom>
              <a:avLst/>
              <a:gdLst/>
              <a:ahLst/>
              <a:cxnLst/>
              <a:rect l="l" t="t" r="r" b="b"/>
              <a:pathLst>
                <a:path w="813" h="787" extrusionOk="0">
                  <a:moveTo>
                    <a:pt x="9" y="0"/>
                  </a:moveTo>
                  <a:cubicBezTo>
                    <a:pt x="9" y="0"/>
                    <a:pt x="9" y="0"/>
                    <a:pt x="9" y="0"/>
                  </a:cubicBezTo>
                  <a:cubicBezTo>
                    <a:pt x="1" y="4"/>
                    <a:pt x="407" y="439"/>
                    <a:pt x="628" y="656"/>
                  </a:cubicBezTo>
                  <a:cubicBezTo>
                    <a:pt x="728" y="756"/>
                    <a:pt x="773" y="787"/>
                    <a:pt x="790" y="787"/>
                  </a:cubicBezTo>
                  <a:cubicBezTo>
                    <a:pt x="793" y="787"/>
                    <a:pt x="795" y="785"/>
                    <a:pt x="796" y="784"/>
                  </a:cubicBezTo>
                  <a:cubicBezTo>
                    <a:pt x="813" y="771"/>
                    <a:pt x="788" y="734"/>
                    <a:pt x="669" y="615"/>
                  </a:cubicBezTo>
                  <a:cubicBezTo>
                    <a:pt x="449" y="399"/>
                    <a:pt x="18"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2"/>
            <p:cNvSpPr/>
            <p:nvPr/>
          </p:nvSpPr>
          <p:spPr>
            <a:xfrm>
              <a:off x="2589250" y="4042275"/>
              <a:ext cx="19300" cy="18750"/>
            </a:xfrm>
            <a:custGeom>
              <a:avLst/>
              <a:gdLst/>
              <a:ahLst/>
              <a:cxnLst/>
              <a:rect l="l" t="t" r="r" b="b"/>
              <a:pathLst>
                <a:path w="772" h="750" extrusionOk="0">
                  <a:moveTo>
                    <a:pt x="5" y="0"/>
                  </a:moveTo>
                  <a:cubicBezTo>
                    <a:pt x="5" y="0"/>
                    <a:pt x="5" y="0"/>
                    <a:pt x="5" y="0"/>
                  </a:cubicBezTo>
                  <a:cubicBezTo>
                    <a:pt x="1" y="4"/>
                    <a:pt x="382" y="414"/>
                    <a:pt x="595" y="619"/>
                  </a:cubicBezTo>
                  <a:cubicBezTo>
                    <a:pt x="695" y="719"/>
                    <a:pt x="737" y="750"/>
                    <a:pt x="753" y="750"/>
                  </a:cubicBezTo>
                  <a:cubicBezTo>
                    <a:pt x="756" y="750"/>
                    <a:pt x="758" y="748"/>
                    <a:pt x="759" y="747"/>
                  </a:cubicBezTo>
                  <a:cubicBezTo>
                    <a:pt x="772" y="738"/>
                    <a:pt x="743" y="697"/>
                    <a:pt x="632" y="582"/>
                  </a:cubicBezTo>
                  <a:cubicBezTo>
                    <a:pt x="425" y="380"/>
                    <a:pt x="22"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12"/>
            <p:cNvSpPr/>
            <p:nvPr/>
          </p:nvSpPr>
          <p:spPr>
            <a:xfrm>
              <a:off x="2590175" y="4043075"/>
              <a:ext cx="18175" cy="18075"/>
            </a:xfrm>
            <a:custGeom>
              <a:avLst/>
              <a:gdLst/>
              <a:ahLst/>
              <a:cxnLst/>
              <a:rect l="l" t="t" r="r" b="b"/>
              <a:pathLst>
                <a:path w="727" h="723" extrusionOk="0">
                  <a:moveTo>
                    <a:pt x="5" y="1"/>
                  </a:moveTo>
                  <a:cubicBezTo>
                    <a:pt x="5" y="1"/>
                    <a:pt x="5" y="1"/>
                    <a:pt x="5" y="1"/>
                  </a:cubicBezTo>
                  <a:cubicBezTo>
                    <a:pt x="1" y="9"/>
                    <a:pt x="357" y="395"/>
                    <a:pt x="554" y="596"/>
                  </a:cubicBezTo>
                  <a:cubicBezTo>
                    <a:pt x="652" y="694"/>
                    <a:pt x="692" y="722"/>
                    <a:pt x="710" y="722"/>
                  </a:cubicBezTo>
                  <a:cubicBezTo>
                    <a:pt x="713" y="722"/>
                    <a:pt x="716" y="721"/>
                    <a:pt x="718" y="719"/>
                  </a:cubicBezTo>
                  <a:cubicBezTo>
                    <a:pt x="727" y="706"/>
                    <a:pt x="706" y="669"/>
                    <a:pt x="595" y="555"/>
                  </a:cubicBezTo>
                  <a:cubicBezTo>
                    <a:pt x="400" y="359"/>
                    <a:pt x="13"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12"/>
            <p:cNvSpPr/>
            <p:nvPr/>
          </p:nvSpPr>
          <p:spPr>
            <a:xfrm>
              <a:off x="2591100" y="4044000"/>
              <a:ext cx="17250" cy="17000"/>
            </a:xfrm>
            <a:custGeom>
              <a:avLst/>
              <a:gdLst/>
              <a:ahLst/>
              <a:cxnLst/>
              <a:rect l="l" t="t" r="r" b="b"/>
              <a:pathLst>
                <a:path w="690" h="680" extrusionOk="0">
                  <a:moveTo>
                    <a:pt x="5" y="1"/>
                  </a:moveTo>
                  <a:cubicBezTo>
                    <a:pt x="5" y="1"/>
                    <a:pt x="5" y="1"/>
                    <a:pt x="5" y="1"/>
                  </a:cubicBezTo>
                  <a:cubicBezTo>
                    <a:pt x="1" y="5"/>
                    <a:pt x="337" y="370"/>
                    <a:pt x="521" y="559"/>
                  </a:cubicBezTo>
                  <a:cubicBezTo>
                    <a:pt x="619" y="656"/>
                    <a:pt x="657" y="680"/>
                    <a:pt x="674" y="680"/>
                  </a:cubicBezTo>
                  <a:cubicBezTo>
                    <a:pt x="677" y="680"/>
                    <a:pt x="679" y="679"/>
                    <a:pt x="681" y="678"/>
                  </a:cubicBezTo>
                  <a:cubicBezTo>
                    <a:pt x="690" y="665"/>
                    <a:pt x="669" y="624"/>
                    <a:pt x="562" y="518"/>
                  </a:cubicBezTo>
                  <a:cubicBezTo>
                    <a:pt x="375" y="334"/>
                    <a:pt x="13"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2"/>
            <p:cNvSpPr/>
            <p:nvPr/>
          </p:nvSpPr>
          <p:spPr>
            <a:xfrm>
              <a:off x="2591925" y="4044925"/>
              <a:ext cx="16425" cy="16100"/>
            </a:xfrm>
            <a:custGeom>
              <a:avLst/>
              <a:gdLst/>
              <a:ahLst/>
              <a:cxnLst/>
              <a:rect l="l" t="t" r="r" b="b"/>
              <a:pathLst>
                <a:path w="657" h="644" extrusionOk="0">
                  <a:moveTo>
                    <a:pt x="9" y="1"/>
                  </a:moveTo>
                  <a:cubicBezTo>
                    <a:pt x="9" y="1"/>
                    <a:pt x="9" y="1"/>
                    <a:pt x="9" y="1"/>
                  </a:cubicBezTo>
                  <a:cubicBezTo>
                    <a:pt x="0" y="5"/>
                    <a:pt x="320" y="349"/>
                    <a:pt x="492" y="522"/>
                  </a:cubicBezTo>
                  <a:cubicBezTo>
                    <a:pt x="587" y="616"/>
                    <a:pt x="623" y="644"/>
                    <a:pt x="640" y="644"/>
                  </a:cubicBezTo>
                  <a:cubicBezTo>
                    <a:pt x="643" y="644"/>
                    <a:pt x="646" y="643"/>
                    <a:pt x="648" y="641"/>
                  </a:cubicBezTo>
                  <a:cubicBezTo>
                    <a:pt x="657" y="632"/>
                    <a:pt x="636" y="595"/>
                    <a:pt x="529" y="489"/>
                  </a:cubicBezTo>
                  <a:cubicBezTo>
                    <a:pt x="358" y="310"/>
                    <a:pt x="17" y="1"/>
                    <a:pt x="9"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2"/>
            <p:cNvSpPr/>
            <p:nvPr/>
          </p:nvSpPr>
          <p:spPr>
            <a:xfrm>
              <a:off x="2592850" y="4045850"/>
              <a:ext cx="15400" cy="15050"/>
            </a:xfrm>
            <a:custGeom>
              <a:avLst/>
              <a:gdLst/>
              <a:ahLst/>
              <a:cxnLst/>
              <a:rect l="l" t="t" r="r" b="b"/>
              <a:pathLst>
                <a:path w="616" h="602" extrusionOk="0">
                  <a:moveTo>
                    <a:pt x="5" y="1"/>
                  </a:moveTo>
                  <a:cubicBezTo>
                    <a:pt x="5" y="1"/>
                    <a:pt x="5" y="1"/>
                    <a:pt x="4" y="1"/>
                  </a:cubicBezTo>
                  <a:cubicBezTo>
                    <a:pt x="0" y="9"/>
                    <a:pt x="291" y="321"/>
                    <a:pt x="455" y="485"/>
                  </a:cubicBezTo>
                  <a:cubicBezTo>
                    <a:pt x="549" y="578"/>
                    <a:pt x="584" y="601"/>
                    <a:pt x="600" y="601"/>
                  </a:cubicBezTo>
                  <a:cubicBezTo>
                    <a:pt x="603" y="601"/>
                    <a:pt x="605" y="601"/>
                    <a:pt x="607" y="599"/>
                  </a:cubicBezTo>
                  <a:cubicBezTo>
                    <a:pt x="615" y="587"/>
                    <a:pt x="595" y="554"/>
                    <a:pt x="492" y="452"/>
                  </a:cubicBezTo>
                  <a:cubicBezTo>
                    <a:pt x="331" y="286"/>
                    <a:pt x="21"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2"/>
            <p:cNvSpPr/>
            <p:nvPr/>
          </p:nvSpPr>
          <p:spPr>
            <a:xfrm>
              <a:off x="2593775" y="4046675"/>
              <a:ext cx="14575" cy="14225"/>
            </a:xfrm>
            <a:custGeom>
              <a:avLst/>
              <a:gdLst/>
              <a:ahLst/>
              <a:cxnLst/>
              <a:rect l="l" t="t" r="r" b="b"/>
              <a:pathLst>
                <a:path w="583" h="569" extrusionOk="0">
                  <a:moveTo>
                    <a:pt x="9" y="0"/>
                  </a:moveTo>
                  <a:cubicBezTo>
                    <a:pt x="9" y="0"/>
                    <a:pt x="8" y="1"/>
                    <a:pt x="8" y="1"/>
                  </a:cubicBezTo>
                  <a:cubicBezTo>
                    <a:pt x="0" y="13"/>
                    <a:pt x="271" y="304"/>
                    <a:pt x="431" y="460"/>
                  </a:cubicBezTo>
                  <a:cubicBezTo>
                    <a:pt x="517" y="546"/>
                    <a:pt x="551" y="568"/>
                    <a:pt x="567" y="568"/>
                  </a:cubicBezTo>
                  <a:cubicBezTo>
                    <a:pt x="570" y="568"/>
                    <a:pt x="572" y="568"/>
                    <a:pt x="574" y="566"/>
                  </a:cubicBezTo>
                  <a:cubicBezTo>
                    <a:pt x="583" y="554"/>
                    <a:pt x="570" y="525"/>
                    <a:pt x="468" y="423"/>
                  </a:cubicBezTo>
                  <a:cubicBezTo>
                    <a:pt x="309" y="268"/>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12"/>
            <p:cNvSpPr/>
            <p:nvPr/>
          </p:nvSpPr>
          <p:spPr>
            <a:xfrm>
              <a:off x="2594700" y="4047700"/>
              <a:ext cx="13550" cy="13300"/>
            </a:xfrm>
            <a:custGeom>
              <a:avLst/>
              <a:gdLst/>
              <a:ahLst/>
              <a:cxnLst/>
              <a:rect l="l" t="t" r="r" b="b"/>
              <a:pathLst>
                <a:path w="542" h="532" extrusionOk="0">
                  <a:moveTo>
                    <a:pt x="8" y="0"/>
                  </a:moveTo>
                  <a:cubicBezTo>
                    <a:pt x="8" y="0"/>
                    <a:pt x="8" y="1"/>
                    <a:pt x="8" y="1"/>
                  </a:cubicBezTo>
                  <a:cubicBezTo>
                    <a:pt x="0" y="5"/>
                    <a:pt x="250" y="275"/>
                    <a:pt x="398" y="423"/>
                  </a:cubicBezTo>
                  <a:cubicBezTo>
                    <a:pt x="484" y="509"/>
                    <a:pt x="515" y="532"/>
                    <a:pt x="530" y="532"/>
                  </a:cubicBezTo>
                  <a:cubicBezTo>
                    <a:pt x="533" y="532"/>
                    <a:pt x="535" y="531"/>
                    <a:pt x="537" y="530"/>
                  </a:cubicBezTo>
                  <a:cubicBezTo>
                    <a:pt x="541" y="517"/>
                    <a:pt x="525" y="488"/>
                    <a:pt x="431" y="390"/>
                  </a:cubicBezTo>
                  <a:cubicBezTo>
                    <a:pt x="288" y="244"/>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12"/>
            <p:cNvSpPr/>
            <p:nvPr/>
          </p:nvSpPr>
          <p:spPr>
            <a:xfrm>
              <a:off x="2595725" y="4048625"/>
              <a:ext cx="12525" cy="12275"/>
            </a:xfrm>
            <a:custGeom>
              <a:avLst/>
              <a:gdLst/>
              <a:ahLst/>
              <a:cxnLst/>
              <a:rect l="l" t="t" r="r" b="b"/>
              <a:pathLst>
                <a:path w="501" h="491" extrusionOk="0">
                  <a:moveTo>
                    <a:pt x="4" y="0"/>
                  </a:moveTo>
                  <a:cubicBezTo>
                    <a:pt x="4" y="0"/>
                    <a:pt x="4" y="0"/>
                    <a:pt x="4" y="0"/>
                  </a:cubicBezTo>
                  <a:cubicBezTo>
                    <a:pt x="0" y="5"/>
                    <a:pt x="226" y="251"/>
                    <a:pt x="357" y="386"/>
                  </a:cubicBezTo>
                  <a:cubicBezTo>
                    <a:pt x="440" y="469"/>
                    <a:pt x="470" y="490"/>
                    <a:pt x="485" y="490"/>
                  </a:cubicBezTo>
                  <a:cubicBezTo>
                    <a:pt x="488" y="490"/>
                    <a:pt x="490" y="490"/>
                    <a:pt x="492" y="488"/>
                  </a:cubicBezTo>
                  <a:cubicBezTo>
                    <a:pt x="500" y="476"/>
                    <a:pt x="484" y="451"/>
                    <a:pt x="390" y="353"/>
                  </a:cubicBezTo>
                  <a:cubicBezTo>
                    <a:pt x="256" y="22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2"/>
            <p:cNvSpPr/>
            <p:nvPr/>
          </p:nvSpPr>
          <p:spPr>
            <a:xfrm>
              <a:off x="2596525" y="4049550"/>
              <a:ext cx="11725" cy="11350"/>
            </a:xfrm>
            <a:custGeom>
              <a:avLst/>
              <a:gdLst/>
              <a:ahLst/>
              <a:cxnLst/>
              <a:rect l="l" t="t" r="r" b="b"/>
              <a:pathLst>
                <a:path w="469" h="454" extrusionOk="0">
                  <a:moveTo>
                    <a:pt x="9" y="0"/>
                  </a:moveTo>
                  <a:cubicBezTo>
                    <a:pt x="9" y="0"/>
                    <a:pt x="9" y="0"/>
                    <a:pt x="9" y="0"/>
                  </a:cubicBezTo>
                  <a:cubicBezTo>
                    <a:pt x="1" y="4"/>
                    <a:pt x="206" y="226"/>
                    <a:pt x="329" y="353"/>
                  </a:cubicBezTo>
                  <a:cubicBezTo>
                    <a:pt x="408" y="432"/>
                    <a:pt x="438" y="454"/>
                    <a:pt x="453" y="454"/>
                  </a:cubicBezTo>
                  <a:cubicBezTo>
                    <a:pt x="456" y="454"/>
                    <a:pt x="458" y="453"/>
                    <a:pt x="460" y="451"/>
                  </a:cubicBezTo>
                  <a:cubicBezTo>
                    <a:pt x="468" y="447"/>
                    <a:pt x="452" y="414"/>
                    <a:pt x="362" y="324"/>
                  </a:cubicBezTo>
                  <a:cubicBezTo>
                    <a:pt x="240" y="202"/>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2"/>
            <p:cNvSpPr/>
            <p:nvPr/>
          </p:nvSpPr>
          <p:spPr>
            <a:xfrm>
              <a:off x="2597450" y="4050375"/>
              <a:ext cx="10700" cy="10350"/>
            </a:xfrm>
            <a:custGeom>
              <a:avLst/>
              <a:gdLst/>
              <a:ahLst/>
              <a:cxnLst/>
              <a:rect l="l" t="t" r="r" b="b"/>
              <a:pathLst>
                <a:path w="428" h="414" extrusionOk="0">
                  <a:moveTo>
                    <a:pt x="5" y="0"/>
                  </a:moveTo>
                  <a:cubicBezTo>
                    <a:pt x="5" y="0"/>
                    <a:pt x="5" y="0"/>
                    <a:pt x="5" y="0"/>
                  </a:cubicBezTo>
                  <a:cubicBezTo>
                    <a:pt x="1" y="8"/>
                    <a:pt x="181" y="205"/>
                    <a:pt x="300" y="316"/>
                  </a:cubicBezTo>
                  <a:cubicBezTo>
                    <a:pt x="374" y="389"/>
                    <a:pt x="401" y="414"/>
                    <a:pt x="415" y="414"/>
                  </a:cubicBezTo>
                  <a:cubicBezTo>
                    <a:pt x="418" y="414"/>
                    <a:pt x="421" y="413"/>
                    <a:pt x="423" y="410"/>
                  </a:cubicBezTo>
                  <a:cubicBezTo>
                    <a:pt x="427" y="406"/>
                    <a:pt x="415" y="381"/>
                    <a:pt x="325" y="287"/>
                  </a:cubicBezTo>
                  <a:cubicBezTo>
                    <a:pt x="211" y="178"/>
                    <a:pt x="18"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2"/>
            <p:cNvSpPr/>
            <p:nvPr/>
          </p:nvSpPr>
          <p:spPr>
            <a:xfrm>
              <a:off x="2598375" y="4051275"/>
              <a:ext cx="9775" cy="9525"/>
            </a:xfrm>
            <a:custGeom>
              <a:avLst/>
              <a:gdLst/>
              <a:ahLst/>
              <a:cxnLst/>
              <a:rect l="l" t="t" r="r" b="b"/>
              <a:pathLst>
                <a:path w="391" h="381" extrusionOk="0">
                  <a:moveTo>
                    <a:pt x="5" y="1"/>
                  </a:moveTo>
                  <a:cubicBezTo>
                    <a:pt x="5" y="1"/>
                    <a:pt x="5" y="1"/>
                    <a:pt x="5" y="1"/>
                  </a:cubicBezTo>
                  <a:cubicBezTo>
                    <a:pt x="1" y="13"/>
                    <a:pt x="161" y="181"/>
                    <a:pt x="267" y="284"/>
                  </a:cubicBezTo>
                  <a:cubicBezTo>
                    <a:pt x="341" y="357"/>
                    <a:pt x="366" y="380"/>
                    <a:pt x="380" y="380"/>
                  </a:cubicBezTo>
                  <a:cubicBezTo>
                    <a:pt x="382" y="380"/>
                    <a:pt x="384" y="380"/>
                    <a:pt x="386" y="378"/>
                  </a:cubicBezTo>
                  <a:cubicBezTo>
                    <a:pt x="390" y="370"/>
                    <a:pt x="378" y="345"/>
                    <a:pt x="292" y="259"/>
                  </a:cubicBezTo>
                  <a:cubicBezTo>
                    <a:pt x="187" y="158"/>
                    <a:pt x="13"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12"/>
            <p:cNvSpPr/>
            <p:nvPr/>
          </p:nvSpPr>
          <p:spPr>
            <a:xfrm>
              <a:off x="2599300" y="4052200"/>
              <a:ext cx="8850" cy="8700"/>
            </a:xfrm>
            <a:custGeom>
              <a:avLst/>
              <a:gdLst/>
              <a:ahLst/>
              <a:cxnLst/>
              <a:rect l="l" t="t" r="r" b="b"/>
              <a:pathLst>
                <a:path w="354" h="348" extrusionOk="0">
                  <a:moveTo>
                    <a:pt x="5" y="1"/>
                  </a:moveTo>
                  <a:cubicBezTo>
                    <a:pt x="5" y="1"/>
                    <a:pt x="5" y="1"/>
                    <a:pt x="5" y="1"/>
                  </a:cubicBezTo>
                  <a:cubicBezTo>
                    <a:pt x="1" y="13"/>
                    <a:pt x="136" y="161"/>
                    <a:pt x="226" y="259"/>
                  </a:cubicBezTo>
                  <a:cubicBezTo>
                    <a:pt x="296" y="329"/>
                    <a:pt x="323" y="348"/>
                    <a:pt x="335" y="348"/>
                  </a:cubicBezTo>
                  <a:cubicBezTo>
                    <a:pt x="338" y="348"/>
                    <a:pt x="339" y="347"/>
                    <a:pt x="341" y="345"/>
                  </a:cubicBezTo>
                  <a:cubicBezTo>
                    <a:pt x="353" y="333"/>
                    <a:pt x="341" y="313"/>
                    <a:pt x="255" y="226"/>
                  </a:cubicBezTo>
                  <a:cubicBezTo>
                    <a:pt x="166" y="130"/>
                    <a:pt x="14" y="1"/>
                    <a:pt x="5"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12"/>
            <p:cNvSpPr/>
            <p:nvPr/>
          </p:nvSpPr>
          <p:spPr>
            <a:xfrm>
              <a:off x="2600125" y="4053125"/>
              <a:ext cx="8025" cy="7575"/>
            </a:xfrm>
            <a:custGeom>
              <a:avLst/>
              <a:gdLst/>
              <a:ahLst/>
              <a:cxnLst/>
              <a:rect l="l" t="t" r="r" b="b"/>
              <a:pathLst>
                <a:path w="321" h="303" extrusionOk="0">
                  <a:moveTo>
                    <a:pt x="13" y="1"/>
                  </a:moveTo>
                  <a:cubicBezTo>
                    <a:pt x="13" y="1"/>
                    <a:pt x="13" y="1"/>
                    <a:pt x="13" y="1"/>
                  </a:cubicBezTo>
                  <a:cubicBezTo>
                    <a:pt x="0" y="9"/>
                    <a:pt x="119" y="132"/>
                    <a:pt x="201" y="214"/>
                  </a:cubicBezTo>
                  <a:cubicBezTo>
                    <a:pt x="272" y="284"/>
                    <a:pt x="298" y="303"/>
                    <a:pt x="310" y="303"/>
                  </a:cubicBezTo>
                  <a:cubicBezTo>
                    <a:pt x="313" y="303"/>
                    <a:pt x="315" y="302"/>
                    <a:pt x="316" y="300"/>
                  </a:cubicBezTo>
                  <a:cubicBezTo>
                    <a:pt x="320" y="292"/>
                    <a:pt x="308" y="271"/>
                    <a:pt x="226" y="189"/>
                  </a:cubicBezTo>
                  <a:cubicBezTo>
                    <a:pt x="145" y="109"/>
                    <a:pt x="21" y="1"/>
                    <a:pt x="13"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2"/>
            <p:cNvSpPr/>
            <p:nvPr/>
          </p:nvSpPr>
          <p:spPr>
            <a:xfrm>
              <a:off x="1559925" y="3984975"/>
              <a:ext cx="70750" cy="70075"/>
            </a:xfrm>
            <a:custGeom>
              <a:avLst/>
              <a:gdLst/>
              <a:ahLst/>
              <a:cxnLst/>
              <a:rect l="l" t="t" r="r" b="b"/>
              <a:pathLst>
                <a:path w="2830" h="2803" extrusionOk="0">
                  <a:moveTo>
                    <a:pt x="0" y="0"/>
                  </a:moveTo>
                  <a:lnTo>
                    <a:pt x="0" y="0"/>
                  </a:lnTo>
                  <a:cubicBezTo>
                    <a:pt x="1" y="0"/>
                    <a:pt x="1604" y="1726"/>
                    <a:pt x="2379" y="2501"/>
                  </a:cubicBezTo>
                  <a:cubicBezTo>
                    <a:pt x="2596" y="2722"/>
                    <a:pt x="2712" y="2802"/>
                    <a:pt x="2767" y="2802"/>
                  </a:cubicBezTo>
                  <a:cubicBezTo>
                    <a:pt x="2778" y="2802"/>
                    <a:pt x="2786" y="2799"/>
                    <a:pt x="2793" y="2792"/>
                  </a:cubicBezTo>
                  <a:cubicBezTo>
                    <a:pt x="2830" y="2764"/>
                    <a:pt x="2744" y="2616"/>
                    <a:pt x="2502" y="2378"/>
                  </a:cubicBezTo>
                  <a:cubicBezTo>
                    <a:pt x="1727" y="1603"/>
                    <a:pt x="1" y="0"/>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2"/>
            <p:cNvSpPr/>
            <p:nvPr/>
          </p:nvSpPr>
          <p:spPr>
            <a:xfrm>
              <a:off x="1560650" y="3985675"/>
              <a:ext cx="69825" cy="69375"/>
            </a:xfrm>
            <a:custGeom>
              <a:avLst/>
              <a:gdLst/>
              <a:ahLst/>
              <a:cxnLst/>
              <a:rect l="l" t="t" r="r" b="b"/>
              <a:pathLst>
                <a:path w="2793" h="2775" extrusionOk="0">
                  <a:moveTo>
                    <a:pt x="0" y="1"/>
                  </a:moveTo>
                  <a:lnTo>
                    <a:pt x="0" y="1"/>
                  </a:lnTo>
                  <a:cubicBezTo>
                    <a:pt x="0" y="1"/>
                    <a:pt x="1587" y="1715"/>
                    <a:pt x="2346" y="2477"/>
                  </a:cubicBezTo>
                  <a:cubicBezTo>
                    <a:pt x="2563" y="2695"/>
                    <a:pt x="2679" y="2774"/>
                    <a:pt x="2733" y="2774"/>
                  </a:cubicBezTo>
                  <a:cubicBezTo>
                    <a:pt x="2745" y="2774"/>
                    <a:pt x="2753" y="2771"/>
                    <a:pt x="2760" y="2764"/>
                  </a:cubicBezTo>
                  <a:cubicBezTo>
                    <a:pt x="2792" y="2728"/>
                    <a:pt x="2715" y="2588"/>
                    <a:pt x="2473" y="2350"/>
                  </a:cubicBezTo>
                  <a:cubicBezTo>
                    <a:pt x="1714" y="1592"/>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12"/>
            <p:cNvSpPr/>
            <p:nvPr/>
          </p:nvSpPr>
          <p:spPr>
            <a:xfrm>
              <a:off x="1561450" y="3986500"/>
              <a:ext cx="69225" cy="68550"/>
            </a:xfrm>
            <a:custGeom>
              <a:avLst/>
              <a:gdLst/>
              <a:ahLst/>
              <a:cxnLst/>
              <a:rect l="l" t="t" r="r" b="b"/>
              <a:pathLst>
                <a:path w="2769" h="2742" extrusionOk="0">
                  <a:moveTo>
                    <a:pt x="1" y="1"/>
                  </a:moveTo>
                  <a:cubicBezTo>
                    <a:pt x="1" y="1"/>
                    <a:pt x="1567" y="1690"/>
                    <a:pt x="2322" y="2444"/>
                  </a:cubicBezTo>
                  <a:cubicBezTo>
                    <a:pt x="2539" y="2662"/>
                    <a:pt x="2652" y="2741"/>
                    <a:pt x="2706" y="2741"/>
                  </a:cubicBezTo>
                  <a:cubicBezTo>
                    <a:pt x="2717" y="2741"/>
                    <a:pt x="2725" y="2738"/>
                    <a:pt x="2732" y="2731"/>
                  </a:cubicBezTo>
                  <a:cubicBezTo>
                    <a:pt x="2769" y="2695"/>
                    <a:pt x="2687" y="2563"/>
                    <a:pt x="2445" y="2321"/>
                  </a:cubicBezTo>
                  <a:cubicBezTo>
                    <a:pt x="1690" y="156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12"/>
            <p:cNvSpPr/>
            <p:nvPr/>
          </p:nvSpPr>
          <p:spPr>
            <a:xfrm>
              <a:off x="1562175" y="3987225"/>
              <a:ext cx="68300" cy="67825"/>
            </a:xfrm>
            <a:custGeom>
              <a:avLst/>
              <a:gdLst/>
              <a:ahLst/>
              <a:cxnLst/>
              <a:rect l="l" t="t" r="r" b="b"/>
              <a:pathLst>
                <a:path w="2732" h="2713" extrusionOk="0">
                  <a:moveTo>
                    <a:pt x="1" y="0"/>
                  </a:moveTo>
                  <a:lnTo>
                    <a:pt x="1" y="0"/>
                  </a:lnTo>
                  <a:cubicBezTo>
                    <a:pt x="1" y="1"/>
                    <a:pt x="1551" y="1673"/>
                    <a:pt x="2293" y="2420"/>
                  </a:cubicBezTo>
                  <a:cubicBezTo>
                    <a:pt x="2503" y="2633"/>
                    <a:pt x="2618" y="2712"/>
                    <a:pt x="2672" y="2712"/>
                  </a:cubicBezTo>
                  <a:cubicBezTo>
                    <a:pt x="2684" y="2712"/>
                    <a:pt x="2692" y="2709"/>
                    <a:pt x="2699" y="2702"/>
                  </a:cubicBezTo>
                  <a:cubicBezTo>
                    <a:pt x="2731" y="2666"/>
                    <a:pt x="2649" y="2534"/>
                    <a:pt x="2416" y="2297"/>
                  </a:cubicBezTo>
                  <a:cubicBezTo>
                    <a:pt x="1674" y="1550"/>
                    <a:pt x="1" y="1"/>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2"/>
            <p:cNvSpPr/>
            <p:nvPr/>
          </p:nvSpPr>
          <p:spPr>
            <a:xfrm>
              <a:off x="1563000" y="3988050"/>
              <a:ext cx="67475" cy="66825"/>
            </a:xfrm>
            <a:custGeom>
              <a:avLst/>
              <a:gdLst/>
              <a:ahLst/>
              <a:cxnLst/>
              <a:rect l="l" t="t" r="r" b="b"/>
              <a:pathLst>
                <a:path w="2699" h="2673" extrusionOk="0">
                  <a:moveTo>
                    <a:pt x="0" y="0"/>
                  </a:moveTo>
                  <a:cubicBezTo>
                    <a:pt x="1" y="0"/>
                    <a:pt x="1526" y="1649"/>
                    <a:pt x="2272" y="2382"/>
                  </a:cubicBezTo>
                  <a:cubicBezTo>
                    <a:pt x="2486" y="2600"/>
                    <a:pt x="2602" y="2672"/>
                    <a:pt x="2650" y="2672"/>
                  </a:cubicBezTo>
                  <a:cubicBezTo>
                    <a:pt x="2659" y="2672"/>
                    <a:pt x="2665" y="2670"/>
                    <a:pt x="2670" y="2665"/>
                  </a:cubicBezTo>
                  <a:cubicBezTo>
                    <a:pt x="2698" y="2633"/>
                    <a:pt x="2625" y="2501"/>
                    <a:pt x="2387" y="2264"/>
                  </a:cubicBezTo>
                  <a:cubicBezTo>
                    <a:pt x="1649" y="1534"/>
                    <a:pt x="1" y="0"/>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2"/>
            <p:cNvSpPr/>
            <p:nvPr/>
          </p:nvSpPr>
          <p:spPr>
            <a:xfrm>
              <a:off x="1563725" y="3988750"/>
              <a:ext cx="66750" cy="66125"/>
            </a:xfrm>
            <a:custGeom>
              <a:avLst/>
              <a:gdLst/>
              <a:ahLst/>
              <a:cxnLst/>
              <a:rect l="l" t="t" r="r" b="b"/>
              <a:pathLst>
                <a:path w="2670" h="2645" extrusionOk="0">
                  <a:moveTo>
                    <a:pt x="0" y="1"/>
                  </a:moveTo>
                  <a:cubicBezTo>
                    <a:pt x="0" y="1"/>
                    <a:pt x="1513" y="1633"/>
                    <a:pt x="2243" y="2359"/>
                  </a:cubicBezTo>
                  <a:cubicBezTo>
                    <a:pt x="2455" y="2571"/>
                    <a:pt x="2567" y="2644"/>
                    <a:pt x="2616" y="2644"/>
                  </a:cubicBezTo>
                  <a:cubicBezTo>
                    <a:pt x="2625" y="2644"/>
                    <a:pt x="2632" y="2642"/>
                    <a:pt x="2637" y="2637"/>
                  </a:cubicBezTo>
                  <a:cubicBezTo>
                    <a:pt x="2669" y="2605"/>
                    <a:pt x="2592" y="2473"/>
                    <a:pt x="2358" y="2240"/>
                  </a:cubicBezTo>
                  <a:cubicBezTo>
                    <a:pt x="1632" y="1514"/>
                    <a:pt x="0"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12"/>
            <p:cNvSpPr/>
            <p:nvPr/>
          </p:nvSpPr>
          <p:spPr>
            <a:xfrm>
              <a:off x="1564525" y="3989575"/>
              <a:ext cx="65850" cy="65400"/>
            </a:xfrm>
            <a:custGeom>
              <a:avLst/>
              <a:gdLst/>
              <a:ahLst/>
              <a:cxnLst/>
              <a:rect l="l" t="t" r="r" b="b"/>
              <a:pathLst>
                <a:path w="2634" h="2616" extrusionOk="0">
                  <a:moveTo>
                    <a:pt x="1" y="1"/>
                  </a:moveTo>
                  <a:cubicBezTo>
                    <a:pt x="1" y="1"/>
                    <a:pt x="1494" y="1608"/>
                    <a:pt x="2211" y="2330"/>
                  </a:cubicBezTo>
                  <a:cubicBezTo>
                    <a:pt x="2422" y="2544"/>
                    <a:pt x="2534" y="2615"/>
                    <a:pt x="2583" y="2615"/>
                  </a:cubicBezTo>
                  <a:cubicBezTo>
                    <a:pt x="2592" y="2615"/>
                    <a:pt x="2600" y="2613"/>
                    <a:pt x="2605" y="2608"/>
                  </a:cubicBezTo>
                  <a:cubicBezTo>
                    <a:pt x="2633" y="2572"/>
                    <a:pt x="2560" y="2444"/>
                    <a:pt x="2326" y="2215"/>
                  </a:cubicBezTo>
                  <a:cubicBezTo>
                    <a:pt x="1608" y="1489"/>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12"/>
            <p:cNvSpPr/>
            <p:nvPr/>
          </p:nvSpPr>
          <p:spPr>
            <a:xfrm>
              <a:off x="1565250" y="3990300"/>
              <a:ext cx="65325" cy="64575"/>
            </a:xfrm>
            <a:custGeom>
              <a:avLst/>
              <a:gdLst/>
              <a:ahLst/>
              <a:cxnLst/>
              <a:rect l="l" t="t" r="r" b="b"/>
              <a:pathLst>
                <a:path w="2613" h="2583" extrusionOk="0">
                  <a:moveTo>
                    <a:pt x="1" y="0"/>
                  </a:moveTo>
                  <a:cubicBezTo>
                    <a:pt x="1" y="1"/>
                    <a:pt x="1473" y="1591"/>
                    <a:pt x="2186" y="2301"/>
                  </a:cubicBezTo>
                  <a:cubicBezTo>
                    <a:pt x="2397" y="2511"/>
                    <a:pt x="2503" y="2582"/>
                    <a:pt x="2553" y="2582"/>
                  </a:cubicBezTo>
                  <a:cubicBezTo>
                    <a:pt x="2562" y="2582"/>
                    <a:pt x="2570" y="2580"/>
                    <a:pt x="2576" y="2575"/>
                  </a:cubicBezTo>
                  <a:cubicBezTo>
                    <a:pt x="2613" y="2543"/>
                    <a:pt x="2535" y="2415"/>
                    <a:pt x="2305" y="2186"/>
                  </a:cubicBezTo>
                  <a:cubicBezTo>
                    <a:pt x="1592" y="1477"/>
                    <a:pt x="1" y="1"/>
                    <a:pt x="1"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12"/>
            <p:cNvSpPr/>
            <p:nvPr/>
          </p:nvSpPr>
          <p:spPr>
            <a:xfrm>
              <a:off x="1566075" y="3991125"/>
              <a:ext cx="64300" cy="63750"/>
            </a:xfrm>
            <a:custGeom>
              <a:avLst/>
              <a:gdLst/>
              <a:ahLst/>
              <a:cxnLst/>
              <a:rect l="l" t="t" r="r" b="b"/>
              <a:pathLst>
                <a:path w="2572" h="2550" extrusionOk="0">
                  <a:moveTo>
                    <a:pt x="0" y="0"/>
                  </a:moveTo>
                  <a:cubicBezTo>
                    <a:pt x="1" y="0"/>
                    <a:pt x="1456" y="1567"/>
                    <a:pt x="2157" y="2268"/>
                  </a:cubicBezTo>
                  <a:cubicBezTo>
                    <a:pt x="2364" y="2478"/>
                    <a:pt x="2473" y="2549"/>
                    <a:pt x="2521" y="2549"/>
                  </a:cubicBezTo>
                  <a:cubicBezTo>
                    <a:pt x="2531" y="2549"/>
                    <a:pt x="2538" y="2547"/>
                    <a:pt x="2543" y="2542"/>
                  </a:cubicBezTo>
                  <a:cubicBezTo>
                    <a:pt x="2571" y="2510"/>
                    <a:pt x="2498" y="2382"/>
                    <a:pt x="2268" y="2157"/>
                  </a:cubicBezTo>
                  <a:cubicBezTo>
                    <a:pt x="1567" y="1456"/>
                    <a:pt x="1" y="0"/>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12"/>
            <p:cNvSpPr/>
            <p:nvPr/>
          </p:nvSpPr>
          <p:spPr>
            <a:xfrm>
              <a:off x="1566800" y="3991825"/>
              <a:ext cx="63575" cy="63050"/>
            </a:xfrm>
            <a:custGeom>
              <a:avLst/>
              <a:gdLst/>
              <a:ahLst/>
              <a:cxnLst/>
              <a:rect l="l" t="t" r="r" b="b"/>
              <a:pathLst>
                <a:path w="2543" h="2522" extrusionOk="0">
                  <a:moveTo>
                    <a:pt x="0" y="1"/>
                  </a:moveTo>
                  <a:lnTo>
                    <a:pt x="0" y="1"/>
                  </a:lnTo>
                  <a:cubicBezTo>
                    <a:pt x="0" y="1"/>
                    <a:pt x="1435" y="1551"/>
                    <a:pt x="2132" y="2248"/>
                  </a:cubicBezTo>
                  <a:cubicBezTo>
                    <a:pt x="2336" y="2451"/>
                    <a:pt x="2444" y="2521"/>
                    <a:pt x="2492" y="2521"/>
                  </a:cubicBezTo>
                  <a:cubicBezTo>
                    <a:pt x="2501" y="2521"/>
                    <a:pt x="2508" y="2519"/>
                    <a:pt x="2514" y="2514"/>
                  </a:cubicBezTo>
                  <a:cubicBezTo>
                    <a:pt x="2542" y="2482"/>
                    <a:pt x="2473" y="2359"/>
                    <a:pt x="2247" y="2133"/>
                  </a:cubicBezTo>
                  <a:cubicBezTo>
                    <a:pt x="1550" y="1436"/>
                    <a:pt x="0" y="1"/>
                    <a:pt x="0"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2"/>
            <p:cNvSpPr/>
            <p:nvPr/>
          </p:nvSpPr>
          <p:spPr>
            <a:xfrm>
              <a:off x="1567600" y="3992650"/>
              <a:ext cx="62775" cy="62225"/>
            </a:xfrm>
            <a:custGeom>
              <a:avLst/>
              <a:gdLst/>
              <a:ahLst/>
              <a:cxnLst/>
              <a:rect l="l" t="t" r="r" b="b"/>
              <a:pathLst>
                <a:path w="2511" h="2489" extrusionOk="0">
                  <a:moveTo>
                    <a:pt x="1" y="1"/>
                  </a:moveTo>
                  <a:cubicBezTo>
                    <a:pt x="1" y="1"/>
                    <a:pt x="1416" y="1526"/>
                    <a:pt x="2100" y="2215"/>
                  </a:cubicBezTo>
                  <a:cubicBezTo>
                    <a:pt x="2304" y="2418"/>
                    <a:pt x="2412" y="2488"/>
                    <a:pt x="2460" y="2488"/>
                  </a:cubicBezTo>
                  <a:cubicBezTo>
                    <a:pt x="2469" y="2488"/>
                    <a:pt x="2476" y="2486"/>
                    <a:pt x="2482" y="2481"/>
                  </a:cubicBezTo>
                  <a:cubicBezTo>
                    <a:pt x="2510" y="2444"/>
                    <a:pt x="2437" y="2321"/>
                    <a:pt x="2215" y="2100"/>
                  </a:cubicBezTo>
                  <a:cubicBezTo>
                    <a:pt x="1535" y="1419"/>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12"/>
            <p:cNvSpPr/>
            <p:nvPr/>
          </p:nvSpPr>
          <p:spPr>
            <a:xfrm>
              <a:off x="1568225" y="3993375"/>
              <a:ext cx="62150" cy="61500"/>
            </a:xfrm>
            <a:custGeom>
              <a:avLst/>
              <a:gdLst/>
              <a:ahLst/>
              <a:cxnLst/>
              <a:rect l="l" t="t" r="r" b="b"/>
              <a:pathLst>
                <a:path w="2486" h="2460" extrusionOk="0">
                  <a:moveTo>
                    <a:pt x="5" y="0"/>
                  </a:moveTo>
                  <a:cubicBezTo>
                    <a:pt x="0" y="0"/>
                    <a:pt x="1407" y="1513"/>
                    <a:pt x="2079" y="2190"/>
                  </a:cubicBezTo>
                  <a:cubicBezTo>
                    <a:pt x="2283" y="2390"/>
                    <a:pt x="2388" y="2459"/>
                    <a:pt x="2435" y="2459"/>
                  </a:cubicBezTo>
                  <a:cubicBezTo>
                    <a:pt x="2444" y="2459"/>
                    <a:pt x="2451" y="2457"/>
                    <a:pt x="2457" y="2452"/>
                  </a:cubicBezTo>
                  <a:cubicBezTo>
                    <a:pt x="2485" y="2420"/>
                    <a:pt x="2416" y="2297"/>
                    <a:pt x="2194" y="2075"/>
                  </a:cubicBezTo>
                  <a:cubicBezTo>
                    <a:pt x="1518" y="1403"/>
                    <a:pt x="5" y="0"/>
                    <a:pt x="5"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12"/>
            <p:cNvSpPr/>
            <p:nvPr/>
          </p:nvSpPr>
          <p:spPr>
            <a:xfrm>
              <a:off x="1568950" y="3994200"/>
              <a:ext cx="61325" cy="60675"/>
            </a:xfrm>
            <a:custGeom>
              <a:avLst/>
              <a:gdLst/>
              <a:ahLst/>
              <a:cxnLst/>
              <a:rect l="l" t="t" r="r" b="b"/>
              <a:pathLst>
                <a:path w="2453" h="2427" extrusionOk="0">
                  <a:moveTo>
                    <a:pt x="8" y="0"/>
                  </a:moveTo>
                  <a:cubicBezTo>
                    <a:pt x="0" y="0"/>
                    <a:pt x="1386" y="1493"/>
                    <a:pt x="2059" y="2157"/>
                  </a:cubicBezTo>
                  <a:cubicBezTo>
                    <a:pt x="2255" y="2357"/>
                    <a:pt x="2359" y="2426"/>
                    <a:pt x="2406" y="2426"/>
                  </a:cubicBezTo>
                  <a:cubicBezTo>
                    <a:pt x="2415" y="2426"/>
                    <a:pt x="2422" y="2424"/>
                    <a:pt x="2428" y="2419"/>
                  </a:cubicBezTo>
                  <a:cubicBezTo>
                    <a:pt x="2452" y="2387"/>
                    <a:pt x="2383" y="2264"/>
                    <a:pt x="2165" y="2050"/>
                  </a:cubicBezTo>
                  <a:cubicBezTo>
                    <a:pt x="1501" y="1378"/>
                    <a:pt x="8" y="0"/>
                    <a:pt x="8"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12"/>
            <p:cNvSpPr/>
            <p:nvPr/>
          </p:nvSpPr>
          <p:spPr>
            <a:xfrm>
              <a:off x="1569750" y="3994900"/>
              <a:ext cx="60525" cy="59875"/>
            </a:xfrm>
            <a:custGeom>
              <a:avLst/>
              <a:gdLst/>
              <a:ahLst/>
              <a:cxnLst/>
              <a:rect l="l" t="t" r="r" b="b"/>
              <a:pathLst>
                <a:path w="2421" h="2395" extrusionOk="0">
                  <a:moveTo>
                    <a:pt x="5" y="1"/>
                  </a:moveTo>
                  <a:cubicBezTo>
                    <a:pt x="1" y="1"/>
                    <a:pt x="1366" y="1473"/>
                    <a:pt x="2027" y="2129"/>
                  </a:cubicBezTo>
                  <a:cubicBezTo>
                    <a:pt x="2218" y="2328"/>
                    <a:pt x="2322" y="2395"/>
                    <a:pt x="2369" y="2395"/>
                  </a:cubicBezTo>
                  <a:cubicBezTo>
                    <a:pt x="2379" y="2395"/>
                    <a:pt x="2386" y="2392"/>
                    <a:pt x="2392" y="2387"/>
                  </a:cubicBezTo>
                  <a:cubicBezTo>
                    <a:pt x="2420" y="2354"/>
                    <a:pt x="2351" y="2236"/>
                    <a:pt x="2133" y="2022"/>
                  </a:cubicBezTo>
                  <a:cubicBezTo>
                    <a:pt x="1477" y="1366"/>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2"/>
            <p:cNvSpPr/>
            <p:nvPr/>
          </p:nvSpPr>
          <p:spPr>
            <a:xfrm>
              <a:off x="1570575" y="3995725"/>
              <a:ext cx="59700" cy="59050"/>
            </a:xfrm>
            <a:custGeom>
              <a:avLst/>
              <a:gdLst/>
              <a:ahLst/>
              <a:cxnLst/>
              <a:rect l="l" t="t" r="r" b="b"/>
              <a:pathLst>
                <a:path w="2388" h="2362" extrusionOk="0">
                  <a:moveTo>
                    <a:pt x="5" y="1"/>
                  </a:moveTo>
                  <a:cubicBezTo>
                    <a:pt x="1" y="1"/>
                    <a:pt x="1346" y="1452"/>
                    <a:pt x="2002" y="2096"/>
                  </a:cubicBezTo>
                  <a:cubicBezTo>
                    <a:pt x="2197" y="2295"/>
                    <a:pt x="2295" y="2362"/>
                    <a:pt x="2341" y="2362"/>
                  </a:cubicBezTo>
                  <a:cubicBezTo>
                    <a:pt x="2350" y="2362"/>
                    <a:pt x="2357" y="2359"/>
                    <a:pt x="2363" y="2354"/>
                  </a:cubicBezTo>
                  <a:cubicBezTo>
                    <a:pt x="2387" y="2326"/>
                    <a:pt x="2322" y="2211"/>
                    <a:pt x="2104" y="1993"/>
                  </a:cubicBezTo>
                  <a:cubicBezTo>
                    <a:pt x="1456" y="1341"/>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12"/>
            <p:cNvSpPr/>
            <p:nvPr/>
          </p:nvSpPr>
          <p:spPr>
            <a:xfrm>
              <a:off x="1571300" y="3996450"/>
              <a:ext cx="58975" cy="58425"/>
            </a:xfrm>
            <a:custGeom>
              <a:avLst/>
              <a:gdLst/>
              <a:ahLst/>
              <a:cxnLst/>
              <a:rect l="l" t="t" r="r" b="b"/>
              <a:pathLst>
                <a:path w="2359" h="2337" extrusionOk="0">
                  <a:moveTo>
                    <a:pt x="5" y="0"/>
                  </a:moveTo>
                  <a:cubicBezTo>
                    <a:pt x="0" y="0"/>
                    <a:pt x="1329" y="1431"/>
                    <a:pt x="1969" y="2079"/>
                  </a:cubicBezTo>
                  <a:cubicBezTo>
                    <a:pt x="2160" y="2271"/>
                    <a:pt x="2260" y="2337"/>
                    <a:pt x="2308" y="2337"/>
                  </a:cubicBezTo>
                  <a:cubicBezTo>
                    <a:pt x="2317" y="2337"/>
                    <a:pt x="2324" y="2334"/>
                    <a:pt x="2330" y="2329"/>
                  </a:cubicBezTo>
                  <a:cubicBezTo>
                    <a:pt x="2358" y="2297"/>
                    <a:pt x="2289" y="2182"/>
                    <a:pt x="2075" y="1969"/>
                  </a:cubicBezTo>
                  <a:cubicBezTo>
                    <a:pt x="1436" y="1325"/>
                    <a:pt x="5" y="0"/>
                    <a:pt x="5"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12"/>
            <p:cNvSpPr/>
            <p:nvPr/>
          </p:nvSpPr>
          <p:spPr>
            <a:xfrm>
              <a:off x="1572125" y="3997275"/>
              <a:ext cx="58150" cy="57500"/>
            </a:xfrm>
            <a:custGeom>
              <a:avLst/>
              <a:gdLst/>
              <a:ahLst/>
              <a:cxnLst/>
              <a:rect l="l" t="t" r="r" b="b"/>
              <a:pathLst>
                <a:path w="2326" h="2300" extrusionOk="0">
                  <a:moveTo>
                    <a:pt x="4" y="0"/>
                  </a:moveTo>
                  <a:lnTo>
                    <a:pt x="4" y="0"/>
                  </a:lnTo>
                  <a:cubicBezTo>
                    <a:pt x="0" y="0"/>
                    <a:pt x="1304" y="1407"/>
                    <a:pt x="1940" y="2046"/>
                  </a:cubicBezTo>
                  <a:cubicBezTo>
                    <a:pt x="2128" y="2234"/>
                    <a:pt x="2227" y="2300"/>
                    <a:pt x="2274" y="2300"/>
                  </a:cubicBezTo>
                  <a:cubicBezTo>
                    <a:pt x="2284" y="2300"/>
                    <a:pt x="2291" y="2297"/>
                    <a:pt x="2297" y="2292"/>
                  </a:cubicBezTo>
                  <a:cubicBezTo>
                    <a:pt x="2325" y="2259"/>
                    <a:pt x="2260" y="2149"/>
                    <a:pt x="2051" y="1936"/>
                  </a:cubicBezTo>
                  <a:cubicBezTo>
                    <a:pt x="1411" y="1304"/>
                    <a:pt x="4" y="0"/>
                    <a:pt x="4"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12"/>
            <p:cNvSpPr/>
            <p:nvPr/>
          </p:nvSpPr>
          <p:spPr>
            <a:xfrm>
              <a:off x="1572825" y="3997975"/>
              <a:ext cx="57350" cy="56775"/>
            </a:xfrm>
            <a:custGeom>
              <a:avLst/>
              <a:gdLst/>
              <a:ahLst/>
              <a:cxnLst/>
              <a:rect l="l" t="t" r="r" b="b"/>
              <a:pathLst>
                <a:path w="2294" h="2271" extrusionOk="0">
                  <a:moveTo>
                    <a:pt x="5" y="1"/>
                  </a:moveTo>
                  <a:lnTo>
                    <a:pt x="5" y="1"/>
                  </a:lnTo>
                  <a:cubicBezTo>
                    <a:pt x="1" y="1"/>
                    <a:pt x="1293" y="1391"/>
                    <a:pt x="1920" y="2018"/>
                  </a:cubicBezTo>
                  <a:cubicBezTo>
                    <a:pt x="2107" y="2208"/>
                    <a:pt x="2206" y="2270"/>
                    <a:pt x="2250" y="2270"/>
                  </a:cubicBezTo>
                  <a:cubicBezTo>
                    <a:pt x="2258" y="2270"/>
                    <a:pt x="2264" y="2268"/>
                    <a:pt x="2269" y="2264"/>
                  </a:cubicBezTo>
                  <a:cubicBezTo>
                    <a:pt x="2293" y="2236"/>
                    <a:pt x="2228" y="2121"/>
                    <a:pt x="2023" y="1916"/>
                  </a:cubicBezTo>
                  <a:cubicBezTo>
                    <a:pt x="1395" y="1288"/>
                    <a:pt x="5" y="1"/>
                    <a:pt x="5" y="1"/>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12"/>
            <p:cNvSpPr/>
            <p:nvPr/>
          </p:nvSpPr>
          <p:spPr>
            <a:xfrm>
              <a:off x="1573650" y="3998800"/>
              <a:ext cx="56525" cy="55800"/>
            </a:xfrm>
            <a:custGeom>
              <a:avLst/>
              <a:gdLst/>
              <a:ahLst/>
              <a:cxnLst/>
              <a:rect l="l" t="t" r="r" b="b"/>
              <a:pathLst>
                <a:path w="2261" h="2232" extrusionOk="0">
                  <a:moveTo>
                    <a:pt x="5" y="1"/>
                  </a:moveTo>
                  <a:cubicBezTo>
                    <a:pt x="1" y="1"/>
                    <a:pt x="1272" y="1370"/>
                    <a:pt x="1887" y="1985"/>
                  </a:cubicBezTo>
                  <a:cubicBezTo>
                    <a:pt x="2066" y="2164"/>
                    <a:pt x="2162" y="2232"/>
                    <a:pt x="2206" y="2232"/>
                  </a:cubicBezTo>
                  <a:cubicBezTo>
                    <a:pt x="2215" y="2232"/>
                    <a:pt x="2222" y="2229"/>
                    <a:pt x="2227" y="2223"/>
                  </a:cubicBezTo>
                  <a:cubicBezTo>
                    <a:pt x="2260" y="2198"/>
                    <a:pt x="2195" y="2088"/>
                    <a:pt x="1990" y="1883"/>
                  </a:cubicBezTo>
                  <a:cubicBezTo>
                    <a:pt x="1374" y="1268"/>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12"/>
            <p:cNvSpPr/>
            <p:nvPr/>
          </p:nvSpPr>
          <p:spPr>
            <a:xfrm>
              <a:off x="1574375" y="3999525"/>
              <a:ext cx="55800" cy="55150"/>
            </a:xfrm>
            <a:custGeom>
              <a:avLst/>
              <a:gdLst/>
              <a:ahLst/>
              <a:cxnLst/>
              <a:rect l="l" t="t" r="r" b="b"/>
              <a:pathLst>
                <a:path w="2232" h="2206" extrusionOk="0">
                  <a:moveTo>
                    <a:pt x="5" y="0"/>
                  </a:moveTo>
                  <a:cubicBezTo>
                    <a:pt x="0" y="0"/>
                    <a:pt x="1251" y="1349"/>
                    <a:pt x="1862" y="1960"/>
                  </a:cubicBezTo>
                  <a:cubicBezTo>
                    <a:pt x="2046" y="2141"/>
                    <a:pt x="2143" y="2206"/>
                    <a:pt x="2186" y="2206"/>
                  </a:cubicBezTo>
                  <a:cubicBezTo>
                    <a:pt x="2195" y="2206"/>
                    <a:pt x="2202" y="2203"/>
                    <a:pt x="2207" y="2198"/>
                  </a:cubicBezTo>
                  <a:cubicBezTo>
                    <a:pt x="2231" y="2169"/>
                    <a:pt x="2170" y="2063"/>
                    <a:pt x="1965" y="1858"/>
                  </a:cubicBezTo>
                  <a:cubicBezTo>
                    <a:pt x="1354" y="1251"/>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12"/>
            <p:cNvSpPr/>
            <p:nvPr/>
          </p:nvSpPr>
          <p:spPr>
            <a:xfrm>
              <a:off x="1575200" y="4000350"/>
              <a:ext cx="54975" cy="54325"/>
            </a:xfrm>
            <a:custGeom>
              <a:avLst/>
              <a:gdLst/>
              <a:ahLst/>
              <a:cxnLst/>
              <a:rect l="l" t="t" r="r" b="b"/>
              <a:pathLst>
                <a:path w="2199" h="2173" extrusionOk="0">
                  <a:moveTo>
                    <a:pt x="4" y="0"/>
                  </a:moveTo>
                  <a:lnTo>
                    <a:pt x="4" y="0"/>
                  </a:lnTo>
                  <a:cubicBezTo>
                    <a:pt x="0" y="0"/>
                    <a:pt x="1235" y="1329"/>
                    <a:pt x="1829" y="1931"/>
                  </a:cubicBezTo>
                  <a:cubicBezTo>
                    <a:pt x="2010" y="2109"/>
                    <a:pt x="2106" y="2173"/>
                    <a:pt x="2147" y="2173"/>
                  </a:cubicBezTo>
                  <a:cubicBezTo>
                    <a:pt x="2155" y="2173"/>
                    <a:pt x="2161" y="2170"/>
                    <a:pt x="2165" y="2165"/>
                  </a:cubicBezTo>
                  <a:cubicBezTo>
                    <a:pt x="2198" y="2136"/>
                    <a:pt x="2133" y="2030"/>
                    <a:pt x="1932" y="1829"/>
                  </a:cubicBezTo>
                  <a:cubicBezTo>
                    <a:pt x="1337" y="1230"/>
                    <a:pt x="4" y="0"/>
                    <a:pt x="4"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12"/>
            <p:cNvSpPr/>
            <p:nvPr/>
          </p:nvSpPr>
          <p:spPr>
            <a:xfrm>
              <a:off x="1575925" y="4001050"/>
              <a:ext cx="54250" cy="53500"/>
            </a:xfrm>
            <a:custGeom>
              <a:avLst/>
              <a:gdLst/>
              <a:ahLst/>
              <a:cxnLst/>
              <a:rect l="l" t="t" r="r" b="b"/>
              <a:pathLst>
                <a:path w="2170" h="2140" extrusionOk="0">
                  <a:moveTo>
                    <a:pt x="4" y="1"/>
                  </a:moveTo>
                  <a:cubicBezTo>
                    <a:pt x="0" y="1"/>
                    <a:pt x="1214" y="1313"/>
                    <a:pt x="1808" y="1899"/>
                  </a:cubicBezTo>
                  <a:cubicBezTo>
                    <a:pt x="1991" y="2079"/>
                    <a:pt x="2084" y="2139"/>
                    <a:pt x="2124" y="2139"/>
                  </a:cubicBezTo>
                  <a:cubicBezTo>
                    <a:pt x="2131" y="2139"/>
                    <a:pt x="2137" y="2137"/>
                    <a:pt x="2140" y="2133"/>
                  </a:cubicBezTo>
                  <a:cubicBezTo>
                    <a:pt x="2169" y="2108"/>
                    <a:pt x="2108" y="2002"/>
                    <a:pt x="1907" y="1801"/>
                  </a:cubicBezTo>
                  <a:cubicBezTo>
                    <a:pt x="1316" y="1210"/>
                    <a:pt x="4" y="1"/>
                    <a:pt x="4"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2"/>
            <p:cNvSpPr/>
            <p:nvPr/>
          </p:nvSpPr>
          <p:spPr>
            <a:xfrm>
              <a:off x="1576625" y="4001875"/>
              <a:ext cx="53450" cy="52700"/>
            </a:xfrm>
            <a:custGeom>
              <a:avLst/>
              <a:gdLst/>
              <a:ahLst/>
              <a:cxnLst/>
              <a:rect l="l" t="t" r="r" b="b"/>
              <a:pathLst>
                <a:path w="2138" h="2108" extrusionOk="0">
                  <a:moveTo>
                    <a:pt x="9" y="1"/>
                  </a:moveTo>
                  <a:cubicBezTo>
                    <a:pt x="1" y="1"/>
                    <a:pt x="1198" y="1292"/>
                    <a:pt x="1780" y="1870"/>
                  </a:cubicBezTo>
                  <a:cubicBezTo>
                    <a:pt x="1958" y="2044"/>
                    <a:pt x="2050" y="2108"/>
                    <a:pt x="2090" y="2108"/>
                  </a:cubicBezTo>
                  <a:cubicBezTo>
                    <a:pt x="2098" y="2108"/>
                    <a:pt x="2104" y="2105"/>
                    <a:pt x="2108" y="2100"/>
                  </a:cubicBezTo>
                  <a:cubicBezTo>
                    <a:pt x="2137" y="2075"/>
                    <a:pt x="2076" y="1969"/>
                    <a:pt x="1879" y="1772"/>
                  </a:cubicBezTo>
                  <a:cubicBezTo>
                    <a:pt x="1301" y="1194"/>
                    <a:pt x="9" y="1"/>
                    <a:pt x="9"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12"/>
            <p:cNvSpPr/>
            <p:nvPr/>
          </p:nvSpPr>
          <p:spPr>
            <a:xfrm>
              <a:off x="1577450" y="4002600"/>
              <a:ext cx="52725" cy="51975"/>
            </a:xfrm>
            <a:custGeom>
              <a:avLst/>
              <a:gdLst/>
              <a:ahLst/>
              <a:cxnLst/>
              <a:rect l="l" t="t" r="r" b="b"/>
              <a:pathLst>
                <a:path w="2109" h="2079" extrusionOk="0">
                  <a:moveTo>
                    <a:pt x="5" y="0"/>
                  </a:moveTo>
                  <a:cubicBezTo>
                    <a:pt x="1" y="0"/>
                    <a:pt x="1181" y="1271"/>
                    <a:pt x="1760" y="1841"/>
                  </a:cubicBezTo>
                  <a:cubicBezTo>
                    <a:pt x="1930" y="2015"/>
                    <a:pt x="2021" y="2079"/>
                    <a:pt x="2063" y="2079"/>
                  </a:cubicBezTo>
                  <a:cubicBezTo>
                    <a:pt x="2072" y="2079"/>
                    <a:pt x="2079" y="2076"/>
                    <a:pt x="2084" y="2071"/>
                  </a:cubicBezTo>
                  <a:cubicBezTo>
                    <a:pt x="2108" y="2046"/>
                    <a:pt x="2047" y="1944"/>
                    <a:pt x="1850" y="1751"/>
                  </a:cubicBezTo>
                  <a:cubicBezTo>
                    <a:pt x="1276" y="1177"/>
                    <a:pt x="5" y="0"/>
                    <a:pt x="5"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12"/>
            <p:cNvSpPr/>
            <p:nvPr/>
          </p:nvSpPr>
          <p:spPr>
            <a:xfrm>
              <a:off x="1578275" y="4003425"/>
              <a:ext cx="51800" cy="51150"/>
            </a:xfrm>
            <a:custGeom>
              <a:avLst/>
              <a:gdLst/>
              <a:ahLst/>
              <a:cxnLst/>
              <a:rect l="l" t="t" r="r" b="b"/>
              <a:pathLst>
                <a:path w="2072" h="2046" extrusionOk="0">
                  <a:moveTo>
                    <a:pt x="4" y="0"/>
                  </a:moveTo>
                  <a:cubicBezTo>
                    <a:pt x="0" y="0"/>
                    <a:pt x="1157" y="1251"/>
                    <a:pt x="1723" y="1813"/>
                  </a:cubicBezTo>
                  <a:cubicBezTo>
                    <a:pt x="1896" y="1983"/>
                    <a:pt x="1985" y="2046"/>
                    <a:pt x="2024" y="2046"/>
                  </a:cubicBezTo>
                  <a:cubicBezTo>
                    <a:pt x="2032" y="2046"/>
                    <a:pt x="2038" y="2043"/>
                    <a:pt x="2042" y="2038"/>
                  </a:cubicBezTo>
                  <a:cubicBezTo>
                    <a:pt x="2071" y="2013"/>
                    <a:pt x="2010" y="1907"/>
                    <a:pt x="1817" y="1718"/>
                  </a:cubicBezTo>
                  <a:cubicBezTo>
                    <a:pt x="1255" y="1152"/>
                    <a:pt x="4" y="0"/>
                    <a:pt x="4"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12"/>
            <p:cNvSpPr/>
            <p:nvPr/>
          </p:nvSpPr>
          <p:spPr>
            <a:xfrm>
              <a:off x="1579000" y="4004125"/>
              <a:ext cx="51075" cy="50425"/>
            </a:xfrm>
            <a:custGeom>
              <a:avLst/>
              <a:gdLst/>
              <a:ahLst/>
              <a:cxnLst/>
              <a:rect l="l" t="t" r="r" b="b"/>
              <a:pathLst>
                <a:path w="2043" h="2017" extrusionOk="0">
                  <a:moveTo>
                    <a:pt x="4" y="1"/>
                  </a:moveTo>
                  <a:lnTo>
                    <a:pt x="4" y="1"/>
                  </a:lnTo>
                  <a:cubicBezTo>
                    <a:pt x="0" y="1"/>
                    <a:pt x="1136" y="1231"/>
                    <a:pt x="1698" y="1785"/>
                  </a:cubicBezTo>
                  <a:cubicBezTo>
                    <a:pt x="1870" y="1957"/>
                    <a:pt x="1958" y="2016"/>
                    <a:pt x="1997" y="2016"/>
                  </a:cubicBezTo>
                  <a:cubicBezTo>
                    <a:pt x="2004" y="2016"/>
                    <a:pt x="2009" y="2014"/>
                    <a:pt x="2013" y="2010"/>
                  </a:cubicBezTo>
                  <a:cubicBezTo>
                    <a:pt x="2042" y="1985"/>
                    <a:pt x="1981" y="1883"/>
                    <a:pt x="1788" y="1694"/>
                  </a:cubicBezTo>
                  <a:cubicBezTo>
                    <a:pt x="1234" y="114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12"/>
            <p:cNvSpPr/>
            <p:nvPr/>
          </p:nvSpPr>
          <p:spPr>
            <a:xfrm>
              <a:off x="1579800" y="4004950"/>
              <a:ext cx="50150" cy="49600"/>
            </a:xfrm>
            <a:custGeom>
              <a:avLst/>
              <a:gdLst/>
              <a:ahLst/>
              <a:cxnLst/>
              <a:rect l="l" t="t" r="r" b="b"/>
              <a:pathLst>
                <a:path w="2006" h="1984" extrusionOk="0">
                  <a:moveTo>
                    <a:pt x="5" y="1"/>
                  </a:moveTo>
                  <a:cubicBezTo>
                    <a:pt x="1" y="1"/>
                    <a:pt x="1120" y="1210"/>
                    <a:pt x="1670" y="1756"/>
                  </a:cubicBezTo>
                  <a:cubicBezTo>
                    <a:pt x="1838" y="1924"/>
                    <a:pt x="1926" y="1983"/>
                    <a:pt x="1965" y="1983"/>
                  </a:cubicBezTo>
                  <a:cubicBezTo>
                    <a:pt x="1972" y="1983"/>
                    <a:pt x="1977" y="1981"/>
                    <a:pt x="1981" y="1977"/>
                  </a:cubicBezTo>
                  <a:cubicBezTo>
                    <a:pt x="2006" y="1952"/>
                    <a:pt x="1953" y="1854"/>
                    <a:pt x="1760" y="1665"/>
                  </a:cubicBezTo>
                  <a:cubicBezTo>
                    <a:pt x="1215" y="1116"/>
                    <a:pt x="5" y="1"/>
                    <a:pt x="5"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12"/>
            <p:cNvSpPr/>
            <p:nvPr/>
          </p:nvSpPr>
          <p:spPr>
            <a:xfrm>
              <a:off x="1580525" y="4005675"/>
              <a:ext cx="49325" cy="48775"/>
            </a:xfrm>
            <a:custGeom>
              <a:avLst/>
              <a:gdLst/>
              <a:ahLst/>
              <a:cxnLst/>
              <a:rect l="l" t="t" r="r" b="b"/>
              <a:pathLst>
                <a:path w="1973" h="1951" extrusionOk="0">
                  <a:moveTo>
                    <a:pt x="5" y="0"/>
                  </a:moveTo>
                  <a:lnTo>
                    <a:pt x="5" y="0"/>
                  </a:lnTo>
                  <a:cubicBezTo>
                    <a:pt x="1" y="0"/>
                    <a:pt x="1104" y="1189"/>
                    <a:pt x="1645" y="1723"/>
                  </a:cubicBezTo>
                  <a:cubicBezTo>
                    <a:pt x="1814" y="1891"/>
                    <a:pt x="1898" y="1950"/>
                    <a:pt x="1936" y="1950"/>
                  </a:cubicBezTo>
                  <a:cubicBezTo>
                    <a:pt x="1943" y="1950"/>
                    <a:pt x="1948" y="1948"/>
                    <a:pt x="1952" y="1944"/>
                  </a:cubicBezTo>
                  <a:cubicBezTo>
                    <a:pt x="1973" y="1919"/>
                    <a:pt x="1920" y="1821"/>
                    <a:pt x="1735" y="1636"/>
                  </a:cubicBezTo>
                  <a:cubicBezTo>
                    <a:pt x="1194" y="1103"/>
                    <a:pt x="5" y="0"/>
                    <a:pt x="5"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12"/>
            <p:cNvSpPr/>
            <p:nvPr/>
          </p:nvSpPr>
          <p:spPr>
            <a:xfrm>
              <a:off x="1581350" y="4006500"/>
              <a:ext cx="48500" cy="48100"/>
            </a:xfrm>
            <a:custGeom>
              <a:avLst/>
              <a:gdLst/>
              <a:ahLst/>
              <a:cxnLst/>
              <a:rect l="l" t="t" r="r" b="b"/>
              <a:pathLst>
                <a:path w="1940" h="1924" extrusionOk="0">
                  <a:moveTo>
                    <a:pt x="0" y="0"/>
                  </a:moveTo>
                  <a:lnTo>
                    <a:pt x="0" y="0"/>
                  </a:lnTo>
                  <a:cubicBezTo>
                    <a:pt x="1" y="0"/>
                    <a:pt x="1079" y="1169"/>
                    <a:pt x="1608" y="1702"/>
                  </a:cubicBezTo>
                  <a:cubicBezTo>
                    <a:pt x="1772" y="1866"/>
                    <a:pt x="1856" y="1923"/>
                    <a:pt x="1895" y="1923"/>
                  </a:cubicBezTo>
                  <a:cubicBezTo>
                    <a:pt x="1904" y="1923"/>
                    <a:pt x="1911" y="1920"/>
                    <a:pt x="1915" y="1915"/>
                  </a:cubicBezTo>
                  <a:cubicBezTo>
                    <a:pt x="1940" y="1890"/>
                    <a:pt x="1887" y="1792"/>
                    <a:pt x="1702" y="1608"/>
                  </a:cubicBezTo>
                  <a:cubicBezTo>
                    <a:pt x="1169" y="1083"/>
                    <a:pt x="1" y="0"/>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2"/>
            <p:cNvSpPr/>
            <p:nvPr/>
          </p:nvSpPr>
          <p:spPr>
            <a:xfrm>
              <a:off x="1582075" y="4007200"/>
              <a:ext cx="47675" cy="47400"/>
            </a:xfrm>
            <a:custGeom>
              <a:avLst/>
              <a:gdLst/>
              <a:ahLst/>
              <a:cxnLst/>
              <a:rect l="l" t="t" r="r" b="b"/>
              <a:pathLst>
                <a:path w="1907" h="1896" extrusionOk="0">
                  <a:moveTo>
                    <a:pt x="0" y="1"/>
                  </a:moveTo>
                  <a:cubicBezTo>
                    <a:pt x="0" y="1"/>
                    <a:pt x="1066" y="1149"/>
                    <a:pt x="1579" y="1678"/>
                  </a:cubicBezTo>
                  <a:cubicBezTo>
                    <a:pt x="1736" y="1838"/>
                    <a:pt x="1819" y="1895"/>
                    <a:pt x="1860" y="1895"/>
                  </a:cubicBezTo>
                  <a:cubicBezTo>
                    <a:pt x="1870" y="1895"/>
                    <a:pt x="1877" y="1892"/>
                    <a:pt x="1882" y="1887"/>
                  </a:cubicBezTo>
                  <a:cubicBezTo>
                    <a:pt x="1907" y="1862"/>
                    <a:pt x="1849" y="1764"/>
                    <a:pt x="1669" y="1588"/>
                  </a:cubicBezTo>
                  <a:cubicBezTo>
                    <a:pt x="1152" y="1063"/>
                    <a:pt x="0" y="1"/>
                    <a:pt x="0"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12"/>
            <p:cNvSpPr/>
            <p:nvPr/>
          </p:nvSpPr>
          <p:spPr>
            <a:xfrm>
              <a:off x="1582875" y="4008025"/>
              <a:ext cx="46875" cy="46425"/>
            </a:xfrm>
            <a:custGeom>
              <a:avLst/>
              <a:gdLst/>
              <a:ahLst/>
              <a:cxnLst/>
              <a:rect l="l" t="t" r="r" b="b"/>
              <a:pathLst>
                <a:path w="1875" h="1857" extrusionOk="0">
                  <a:moveTo>
                    <a:pt x="1" y="1"/>
                  </a:moveTo>
                  <a:cubicBezTo>
                    <a:pt x="1" y="1"/>
                    <a:pt x="1" y="1"/>
                    <a:pt x="1" y="1"/>
                  </a:cubicBezTo>
                  <a:cubicBezTo>
                    <a:pt x="1" y="1"/>
                    <a:pt x="1046" y="1128"/>
                    <a:pt x="1551" y="1641"/>
                  </a:cubicBezTo>
                  <a:cubicBezTo>
                    <a:pt x="1714" y="1801"/>
                    <a:pt x="1796" y="1856"/>
                    <a:pt x="1833" y="1856"/>
                  </a:cubicBezTo>
                  <a:cubicBezTo>
                    <a:pt x="1840" y="1856"/>
                    <a:pt x="1846" y="1854"/>
                    <a:pt x="1850" y="1850"/>
                  </a:cubicBezTo>
                  <a:cubicBezTo>
                    <a:pt x="1875" y="1825"/>
                    <a:pt x="1817" y="1731"/>
                    <a:pt x="1641" y="1555"/>
                  </a:cubicBezTo>
                  <a:cubicBezTo>
                    <a:pt x="1134" y="1047"/>
                    <a:pt x="9" y="1"/>
                    <a:pt x="1"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2"/>
            <p:cNvSpPr/>
            <p:nvPr/>
          </p:nvSpPr>
          <p:spPr>
            <a:xfrm>
              <a:off x="1583600" y="4008750"/>
              <a:ext cx="46150" cy="45700"/>
            </a:xfrm>
            <a:custGeom>
              <a:avLst/>
              <a:gdLst/>
              <a:ahLst/>
              <a:cxnLst/>
              <a:rect l="l" t="t" r="r" b="b"/>
              <a:pathLst>
                <a:path w="1846" h="1828" extrusionOk="0">
                  <a:moveTo>
                    <a:pt x="1" y="0"/>
                  </a:moveTo>
                  <a:cubicBezTo>
                    <a:pt x="1" y="0"/>
                    <a:pt x="1" y="0"/>
                    <a:pt x="1" y="0"/>
                  </a:cubicBezTo>
                  <a:cubicBezTo>
                    <a:pt x="1" y="0"/>
                    <a:pt x="1026" y="1107"/>
                    <a:pt x="1530" y="1616"/>
                  </a:cubicBezTo>
                  <a:cubicBezTo>
                    <a:pt x="1687" y="1773"/>
                    <a:pt x="1767" y="1827"/>
                    <a:pt x="1804" y="1827"/>
                  </a:cubicBezTo>
                  <a:cubicBezTo>
                    <a:pt x="1811" y="1827"/>
                    <a:pt x="1817" y="1825"/>
                    <a:pt x="1821" y="1821"/>
                  </a:cubicBezTo>
                  <a:cubicBezTo>
                    <a:pt x="1846" y="1800"/>
                    <a:pt x="1797" y="1710"/>
                    <a:pt x="1616" y="1530"/>
                  </a:cubicBezTo>
                  <a:cubicBezTo>
                    <a:pt x="1113" y="1026"/>
                    <a:pt x="9" y="0"/>
                    <a:pt x="1"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2"/>
            <p:cNvSpPr/>
            <p:nvPr/>
          </p:nvSpPr>
          <p:spPr>
            <a:xfrm>
              <a:off x="1584325" y="4009575"/>
              <a:ext cx="45325" cy="44875"/>
            </a:xfrm>
            <a:custGeom>
              <a:avLst/>
              <a:gdLst/>
              <a:ahLst/>
              <a:cxnLst/>
              <a:rect l="l" t="t" r="r" b="b"/>
              <a:pathLst>
                <a:path w="1813" h="1795" extrusionOk="0">
                  <a:moveTo>
                    <a:pt x="0" y="0"/>
                  </a:moveTo>
                  <a:cubicBezTo>
                    <a:pt x="0" y="0"/>
                    <a:pt x="0" y="0"/>
                    <a:pt x="0" y="0"/>
                  </a:cubicBezTo>
                  <a:cubicBezTo>
                    <a:pt x="0" y="0"/>
                    <a:pt x="1013" y="1091"/>
                    <a:pt x="1505" y="1583"/>
                  </a:cubicBezTo>
                  <a:cubicBezTo>
                    <a:pt x="1658" y="1740"/>
                    <a:pt x="1738" y="1794"/>
                    <a:pt x="1775" y="1794"/>
                  </a:cubicBezTo>
                  <a:cubicBezTo>
                    <a:pt x="1782" y="1794"/>
                    <a:pt x="1788" y="1792"/>
                    <a:pt x="1792" y="1788"/>
                  </a:cubicBezTo>
                  <a:cubicBezTo>
                    <a:pt x="1813" y="1767"/>
                    <a:pt x="1759" y="1677"/>
                    <a:pt x="1587" y="1501"/>
                  </a:cubicBezTo>
                  <a:cubicBezTo>
                    <a:pt x="1096" y="1006"/>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2"/>
            <p:cNvSpPr/>
            <p:nvPr/>
          </p:nvSpPr>
          <p:spPr>
            <a:xfrm>
              <a:off x="1585150" y="4010275"/>
              <a:ext cx="44600" cy="44175"/>
            </a:xfrm>
            <a:custGeom>
              <a:avLst/>
              <a:gdLst/>
              <a:ahLst/>
              <a:cxnLst/>
              <a:rect l="l" t="t" r="r" b="b"/>
              <a:pathLst>
                <a:path w="1784" h="1767" extrusionOk="0">
                  <a:moveTo>
                    <a:pt x="0" y="1"/>
                  </a:moveTo>
                  <a:cubicBezTo>
                    <a:pt x="0" y="1"/>
                    <a:pt x="0" y="1"/>
                    <a:pt x="0" y="1"/>
                  </a:cubicBezTo>
                  <a:cubicBezTo>
                    <a:pt x="0" y="1"/>
                    <a:pt x="988" y="1075"/>
                    <a:pt x="1472" y="1559"/>
                  </a:cubicBezTo>
                  <a:cubicBezTo>
                    <a:pt x="1625" y="1712"/>
                    <a:pt x="1705" y="1766"/>
                    <a:pt x="1742" y="1766"/>
                  </a:cubicBezTo>
                  <a:cubicBezTo>
                    <a:pt x="1749" y="1766"/>
                    <a:pt x="1755" y="1764"/>
                    <a:pt x="1759" y="1760"/>
                  </a:cubicBezTo>
                  <a:cubicBezTo>
                    <a:pt x="1784" y="1735"/>
                    <a:pt x="1735" y="1649"/>
                    <a:pt x="1558" y="1473"/>
                  </a:cubicBezTo>
                  <a:cubicBezTo>
                    <a:pt x="1071" y="994"/>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2"/>
            <p:cNvSpPr/>
            <p:nvPr/>
          </p:nvSpPr>
          <p:spPr>
            <a:xfrm>
              <a:off x="1585950" y="4011100"/>
              <a:ext cx="43700" cy="43325"/>
            </a:xfrm>
            <a:custGeom>
              <a:avLst/>
              <a:gdLst/>
              <a:ahLst/>
              <a:cxnLst/>
              <a:rect l="l" t="t" r="r" b="b"/>
              <a:pathLst>
                <a:path w="1748" h="1733" extrusionOk="0">
                  <a:moveTo>
                    <a:pt x="1" y="1"/>
                  </a:moveTo>
                  <a:cubicBezTo>
                    <a:pt x="1" y="1"/>
                    <a:pt x="1" y="1"/>
                    <a:pt x="1" y="1"/>
                  </a:cubicBezTo>
                  <a:cubicBezTo>
                    <a:pt x="1" y="1"/>
                    <a:pt x="969" y="1050"/>
                    <a:pt x="1444" y="1526"/>
                  </a:cubicBezTo>
                  <a:cubicBezTo>
                    <a:pt x="1599" y="1681"/>
                    <a:pt x="1679" y="1732"/>
                    <a:pt x="1713" y="1732"/>
                  </a:cubicBezTo>
                  <a:cubicBezTo>
                    <a:pt x="1719" y="1732"/>
                    <a:pt x="1724" y="1730"/>
                    <a:pt x="1727" y="1727"/>
                  </a:cubicBezTo>
                  <a:cubicBezTo>
                    <a:pt x="1748" y="1702"/>
                    <a:pt x="1694" y="1616"/>
                    <a:pt x="1526" y="1444"/>
                  </a:cubicBezTo>
                  <a:cubicBezTo>
                    <a:pt x="1052" y="969"/>
                    <a:pt x="9" y="1"/>
                    <a:pt x="1"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2"/>
            <p:cNvSpPr/>
            <p:nvPr/>
          </p:nvSpPr>
          <p:spPr>
            <a:xfrm>
              <a:off x="1586675" y="4011825"/>
              <a:ext cx="43075" cy="42600"/>
            </a:xfrm>
            <a:custGeom>
              <a:avLst/>
              <a:gdLst/>
              <a:ahLst/>
              <a:cxnLst/>
              <a:rect l="l" t="t" r="r" b="b"/>
              <a:pathLst>
                <a:path w="1723" h="1704" extrusionOk="0">
                  <a:moveTo>
                    <a:pt x="1" y="0"/>
                  </a:moveTo>
                  <a:cubicBezTo>
                    <a:pt x="1" y="0"/>
                    <a:pt x="1" y="0"/>
                    <a:pt x="1" y="0"/>
                  </a:cubicBezTo>
                  <a:cubicBezTo>
                    <a:pt x="1" y="0"/>
                    <a:pt x="956" y="1030"/>
                    <a:pt x="1419" y="1501"/>
                  </a:cubicBezTo>
                  <a:cubicBezTo>
                    <a:pt x="1571" y="1653"/>
                    <a:pt x="1650" y="1703"/>
                    <a:pt x="1684" y="1703"/>
                  </a:cubicBezTo>
                  <a:cubicBezTo>
                    <a:pt x="1690" y="1703"/>
                    <a:pt x="1695" y="1701"/>
                    <a:pt x="1698" y="1698"/>
                  </a:cubicBezTo>
                  <a:cubicBezTo>
                    <a:pt x="1723" y="1677"/>
                    <a:pt x="1674" y="1591"/>
                    <a:pt x="1501" y="1419"/>
                  </a:cubicBezTo>
                  <a:cubicBezTo>
                    <a:pt x="1031" y="953"/>
                    <a:pt x="9"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2"/>
            <p:cNvSpPr/>
            <p:nvPr/>
          </p:nvSpPr>
          <p:spPr>
            <a:xfrm>
              <a:off x="1587500" y="4012650"/>
              <a:ext cx="42150" cy="41650"/>
            </a:xfrm>
            <a:custGeom>
              <a:avLst/>
              <a:gdLst/>
              <a:ahLst/>
              <a:cxnLst/>
              <a:rect l="l" t="t" r="r" b="b"/>
              <a:pathLst>
                <a:path w="1686" h="1666" extrusionOk="0">
                  <a:moveTo>
                    <a:pt x="0" y="0"/>
                  </a:moveTo>
                  <a:cubicBezTo>
                    <a:pt x="0" y="0"/>
                    <a:pt x="0" y="0"/>
                    <a:pt x="0" y="0"/>
                  </a:cubicBezTo>
                  <a:cubicBezTo>
                    <a:pt x="0" y="0"/>
                    <a:pt x="931" y="1009"/>
                    <a:pt x="1395" y="1464"/>
                  </a:cubicBezTo>
                  <a:cubicBezTo>
                    <a:pt x="1539" y="1616"/>
                    <a:pt x="1617" y="1666"/>
                    <a:pt x="1651" y="1666"/>
                  </a:cubicBezTo>
                  <a:cubicBezTo>
                    <a:pt x="1657" y="1666"/>
                    <a:pt x="1662" y="1664"/>
                    <a:pt x="1665" y="1661"/>
                  </a:cubicBezTo>
                  <a:cubicBezTo>
                    <a:pt x="1686" y="1640"/>
                    <a:pt x="1632" y="1550"/>
                    <a:pt x="1468" y="1386"/>
                  </a:cubicBezTo>
                  <a:cubicBezTo>
                    <a:pt x="1010" y="932"/>
                    <a:pt x="9" y="0"/>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12"/>
            <p:cNvSpPr/>
            <p:nvPr/>
          </p:nvSpPr>
          <p:spPr>
            <a:xfrm>
              <a:off x="1588225" y="4013350"/>
              <a:ext cx="41225" cy="41075"/>
            </a:xfrm>
            <a:custGeom>
              <a:avLst/>
              <a:gdLst/>
              <a:ahLst/>
              <a:cxnLst/>
              <a:rect l="l" t="t" r="r" b="b"/>
              <a:pathLst>
                <a:path w="1649" h="1643" extrusionOk="0">
                  <a:moveTo>
                    <a:pt x="0" y="1"/>
                  </a:moveTo>
                  <a:cubicBezTo>
                    <a:pt x="0" y="1"/>
                    <a:pt x="0" y="1"/>
                    <a:pt x="0" y="1"/>
                  </a:cubicBezTo>
                  <a:cubicBezTo>
                    <a:pt x="0" y="1"/>
                    <a:pt x="914" y="993"/>
                    <a:pt x="1357" y="1448"/>
                  </a:cubicBezTo>
                  <a:cubicBezTo>
                    <a:pt x="1509" y="1593"/>
                    <a:pt x="1582" y="1642"/>
                    <a:pt x="1614" y="1642"/>
                  </a:cubicBezTo>
                  <a:cubicBezTo>
                    <a:pt x="1620" y="1642"/>
                    <a:pt x="1625" y="1640"/>
                    <a:pt x="1628" y="1637"/>
                  </a:cubicBezTo>
                  <a:cubicBezTo>
                    <a:pt x="1648" y="1612"/>
                    <a:pt x="1603" y="1530"/>
                    <a:pt x="1439" y="1366"/>
                  </a:cubicBezTo>
                  <a:cubicBezTo>
                    <a:pt x="989" y="916"/>
                    <a:pt x="9"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12"/>
            <p:cNvSpPr/>
            <p:nvPr/>
          </p:nvSpPr>
          <p:spPr>
            <a:xfrm>
              <a:off x="1589025" y="4014175"/>
              <a:ext cx="40625" cy="40250"/>
            </a:xfrm>
            <a:custGeom>
              <a:avLst/>
              <a:gdLst/>
              <a:ahLst/>
              <a:cxnLst/>
              <a:rect l="l" t="t" r="r" b="b"/>
              <a:pathLst>
                <a:path w="1625" h="1610" extrusionOk="0">
                  <a:moveTo>
                    <a:pt x="1" y="1"/>
                  </a:moveTo>
                  <a:cubicBezTo>
                    <a:pt x="1" y="1"/>
                    <a:pt x="1" y="1"/>
                    <a:pt x="1" y="1"/>
                  </a:cubicBezTo>
                  <a:cubicBezTo>
                    <a:pt x="1" y="1"/>
                    <a:pt x="895" y="968"/>
                    <a:pt x="1338" y="1415"/>
                  </a:cubicBezTo>
                  <a:cubicBezTo>
                    <a:pt x="1482" y="1560"/>
                    <a:pt x="1557" y="1609"/>
                    <a:pt x="1590" y="1609"/>
                  </a:cubicBezTo>
                  <a:cubicBezTo>
                    <a:pt x="1596" y="1609"/>
                    <a:pt x="1601" y="1607"/>
                    <a:pt x="1604" y="1604"/>
                  </a:cubicBezTo>
                  <a:cubicBezTo>
                    <a:pt x="1625" y="1583"/>
                    <a:pt x="1580" y="1501"/>
                    <a:pt x="1416" y="1337"/>
                  </a:cubicBezTo>
                  <a:cubicBezTo>
                    <a:pt x="974" y="892"/>
                    <a:pt x="9" y="1"/>
                    <a:pt x="1"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2"/>
            <p:cNvSpPr/>
            <p:nvPr/>
          </p:nvSpPr>
          <p:spPr>
            <a:xfrm>
              <a:off x="1589750" y="4014900"/>
              <a:ext cx="39800" cy="39400"/>
            </a:xfrm>
            <a:custGeom>
              <a:avLst/>
              <a:gdLst/>
              <a:ahLst/>
              <a:cxnLst/>
              <a:rect l="l" t="t" r="r" b="b"/>
              <a:pathLst>
                <a:path w="1592" h="1576" extrusionOk="0">
                  <a:moveTo>
                    <a:pt x="1" y="0"/>
                  </a:moveTo>
                  <a:cubicBezTo>
                    <a:pt x="1" y="0"/>
                    <a:pt x="1" y="0"/>
                    <a:pt x="1" y="0"/>
                  </a:cubicBezTo>
                  <a:cubicBezTo>
                    <a:pt x="1" y="0"/>
                    <a:pt x="878" y="952"/>
                    <a:pt x="1309" y="1386"/>
                  </a:cubicBezTo>
                  <a:cubicBezTo>
                    <a:pt x="1450" y="1527"/>
                    <a:pt x="1521" y="1576"/>
                    <a:pt x="1553" y="1576"/>
                  </a:cubicBezTo>
                  <a:cubicBezTo>
                    <a:pt x="1559" y="1576"/>
                    <a:pt x="1564" y="1574"/>
                    <a:pt x="1567" y="1571"/>
                  </a:cubicBezTo>
                  <a:cubicBezTo>
                    <a:pt x="1592" y="1550"/>
                    <a:pt x="1542" y="1468"/>
                    <a:pt x="1387" y="1308"/>
                  </a:cubicBezTo>
                  <a:cubicBezTo>
                    <a:pt x="953" y="879"/>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2"/>
            <p:cNvSpPr/>
            <p:nvPr/>
          </p:nvSpPr>
          <p:spPr>
            <a:xfrm>
              <a:off x="1590575" y="4015725"/>
              <a:ext cx="39075" cy="38575"/>
            </a:xfrm>
            <a:custGeom>
              <a:avLst/>
              <a:gdLst/>
              <a:ahLst/>
              <a:cxnLst/>
              <a:rect l="l" t="t" r="r" b="b"/>
              <a:pathLst>
                <a:path w="1563" h="1543" extrusionOk="0">
                  <a:moveTo>
                    <a:pt x="0" y="0"/>
                  </a:moveTo>
                  <a:cubicBezTo>
                    <a:pt x="0" y="0"/>
                    <a:pt x="0" y="0"/>
                    <a:pt x="0" y="0"/>
                  </a:cubicBezTo>
                  <a:cubicBezTo>
                    <a:pt x="0" y="0"/>
                    <a:pt x="853" y="927"/>
                    <a:pt x="1284" y="1353"/>
                  </a:cubicBezTo>
                  <a:cubicBezTo>
                    <a:pt x="1428" y="1494"/>
                    <a:pt x="1498" y="1543"/>
                    <a:pt x="1528" y="1543"/>
                  </a:cubicBezTo>
                  <a:cubicBezTo>
                    <a:pt x="1534" y="1543"/>
                    <a:pt x="1539" y="1541"/>
                    <a:pt x="1542" y="1538"/>
                  </a:cubicBezTo>
                  <a:cubicBezTo>
                    <a:pt x="1563" y="1517"/>
                    <a:pt x="1518" y="1439"/>
                    <a:pt x="1358" y="1280"/>
                  </a:cubicBezTo>
                  <a:cubicBezTo>
                    <a:pt x="932" y="854"/>
                    <a:pt x="9"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2"/>
            <p:cNvSpPr/>
            <p:nvPr/>
          </p:nvSpPr>
          <p:spPr>
            <a:xfrm>
              <a:off x="1591300" y="4016425"/>
              <a:ext cx="38250" cy="38000"/>
            </a:xfrm>
            <a:custGeom>
              <a:avLst/>
              <a:gdLst/>
              <a:ahLst/>
              <a:cxnLst/>
              <a:rect l="l" t="t" r="r" b="b"/>
              <a:pathLst>
                <a:path w="1530" h="1520" extrusionOk="0">
                  <a:moveTo>
                    <a:pt x="0" y="1"/>
                  </a:moveTo>
                  <a:cubicBezTo>
                    <a:pt x="0" y="1"/>
                    <a:pt x="0" y="1"/>
                    <a:pt x="0" y="1"/>
                  </a:cubicBezTo>
                  <a:cubicBezTo>
                    <a:pt x="0" y="1"/>
                    <a:pt x="841" y="911"/>
                    <a:pt x="1251" y="1334"/>
                  </a:cubicBezTo>
                  <a:cubicBezTo>
                    <a:pt x="1392" y="1471"/>
                    <a:pt x="1463" y="1519"/>
                    <a:pt x="1495" y="1519"/>
                  </a:cubicBezTo>
                  <a:cubicBezTo>
                    <a:pt x="1501" y="1519"/>
                    <a:pt x="1506" y="1517"/>
                    <a:pt x="1509" y="1514"/>
                  </a:cubicBezTo>
                  <a:cubicBezTo>
                    <a:pt x="1530" y="1493"/>
                    <a:pt x="1480" y="1411"/>
                    <a:pt x="1329" y="1256"/>
                  </a:cubicBezTo>
                  <a:cubicBezTo>
                    <a:pt x="916" y="838"/>
                    <a:pt x="9" y="1"/>
                    <a:pt x="0"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12"/>
            <p:cNvSpPr/>
            <p:nvPr/>
          </p:nvSpPr>
          <p:spPr>
            <a:xfrm>
              <a:off x="1592000" y="4017250"/>
              <a:ext cx="37550" cy="37075"/>
            </a:xfrm>
            <a:custGeom>
              <a:avLst/>
              <a:gdLst/>
              <a:ahLst/>
              <a:cxnLst/>
              <a:rect l="l" t="t" r="r" b="b"/>
              <a:pathLst>
                <a:path w="1502" h="1483" extrusionOk="0">
                  <a:moveTo>
                    <a:pt x="1" y="1"/>
                  </a:moveTo>
                  <a:cubicBezTo>
                    <a:pt x="1" y="1"/>
                    <a:pt x="1" y="1"/>
                    <a:pt x="1" y="1"/>
                  </a:cubicBezTo>
                  <a:cubicBezTo>
                    <a:pt x="1" y="1"/>
                    <a:pt x="821" y="890"/>
                    <a:pt x="1227" y="1301"/>
                  </a:cubicBezTo>
                  <a:cubicBezTo>
                    <a:pt x="1364" y="1434"/>
                    <a:pt x="1435" y="1482"/>
                    <a:pt x="1467" y="1482"/>
                  </a:cubicBezTo>
                  <a:cubicBezTo>
                    <a:pt x="1473" y="1482"/>
                    <a:pt x="1478" y="1480"/>
                    <a:pt x="1481" y="1477"/>
                  </a:cubicBezTo>
                  <a:cubicBezTo>
                    <a:pt x="1502" y="1456"/>
                    <a:pt x="1461" y="1378"/>
                    <a:pt x="1305" y="1227"/>
                  </a:cubicBezTo>
                  <a:cubicBezTo>
                    <a:pt x="896" y="822"/>
                    <a:pt x="13" y="1"/>
                    <a:pt x="1"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12"/>
            <p:cNvSpPr/>
            <p:nvPr/>
          </p:nvSpPr>
          <p:spPr>
            <a:xfrm>
              <a:off x="1592825" y="4017975"/>
              <a:ext cx="36725" cy="36350"/>
            </a:xfrm>
            <a:custGeom>
              <a:avLst/>
              <a:gdLst/>
              <a:ahLst/>
              <a:cxnLst/>
              <a:rect l="l" t="t" r="r" b="b"/>
              <a:pathLst>
                <a:path w="1469" h="1454" extrusionOk="0">
                  <a:moveTo>
                    <a:pt x="1" y="0"/>
                  </a:moveTo>
                  <a:cubicBezTo>
                    <a:pt x="1" y="0"/>
                    <a:pt x="1" y="0"/>
                    <a:pt x="1" y="0"/>
                  </a:cubicBezTo>
                  <a:cubicBezTo>
                    <a:pt x="1" y="0"/>
                    <a:pt x="800" y="874"/>
                    <a:pt x="1202" y="1272"/>
                  </a:cubicBezTo>
                  <a:cubicBezTo>
                    <a:pt x="1338" y="1408"/>
                    <a:pt x="1404" y="1453"/>
                    <a:pt x="1434" y="1453"/>
                  </a:cubicBezTo>
                  <a:cubicBezTo>
                    <a:pt x="1440" y="1453"/>
                    <a:pt x="1445" y="1451"/>
                    <a:pt x="1448" y="1448"/>
                  </a:cubicBezTo>
                  <a:cubicBezTo>
                    <a:pt x="1469" y="1427"/>
                    <a:pt x="1428" y="1354"/>
                    <a:pt x="1272" y="1202"/>
                  </a:cubicBezTo>
                  <a:cubicBezTo>
                    <a:pt x="875" y="801"/>
                    <a:pt x="9" y="0"/>
                    <a:pt x="1"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2"/>
            <p:cNvSpPr/>
            <p:nvPr/>
          </p:nvSpPr>
          <p:spPr>
            <a:xfrm>
              <a:off x="1593650" y="4018800"/>
              <a:ext cx="35700" cy="35525"/>
            </a:xfrm>
            <a:custGeom>
              <a:avLst/>
              <a:gdLst/>
              <a:ahLst/>
              <a:cxnLst/>
              <a:rect l="l" t="t" r="r" b="b"/>
              <a:pathLst>
                <a:path w="1428" h="1421" extrusionOk="0">
                  <a:moveTo>
                    <a:pt x="0" y="0"/>
                  </a:moveTo>
                  <a:cubicBezTo>
                    <a:pt x="0" y="0"/>
                    <a:pt x="0" y="0"/>
                    <a:pt x="0" y="0"/>
                  </a:cubicBezTo>
                  <a:cubicBezTo>
                    <a:pt x="0" y="0"/>
                    <a:pt x="784" y="849"/>
                    <a:pt x="1165" y="1243"/>
                  </a:cubicBezTo>
                  <a:cubicBezTo>
                    <a:pt x="1297" y="1375"/>
                    <a:pt x="1362" y="1420"/>
                    <a:pt x="1392" y="1420"/>
                  </a:cubicBezTo>
                  <a:cubicBezTo>
                    <a:pt x="1399" y="1420"/>
                    <a:pt x="1403" y="1418"/>
                    <a:pt x="1407" y="1415"/>
                  </a:cubicBezTo>
                  <a:cubicBezTo>
                    <a:pt x="1427" y="1394"/>
                    <a:pt x="1386" y="1321"/>
                    <a:pt x="1239" y="1173"/>
                  </a:cubicBezTo>
                  <a:cubicBezTo>
                    <a:pt x="850" y="780"/>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2"/>
            <p:cNvSpPr/>
            <p:nvPr/>
          </p:nvSpPr>
          <p:spPr>
            <a:xfrm>
              <a:off x="1594375" y="4019500"/>
              <a:ext cx="35175" cy="34725"/>
            </a:xfrm>
            <a:custGeom>
              <a:avLst/>
              <a:gdLst/>
              <a:ahLst/>
              <a:cxnLst/>
              <a:rect l="l" t="t" r="r" b="b"/>
              <a:pathLst>
                <a:path w="1407" h="1389" extrusionOk="0">
                  <a:moveTo>
                    <a:pt x="0" y="1"/>
                  </a:moveTo>
                  <a:cubicBezTo>
                    <a:pt x="0" y="1"/>
                    <a:pt x="0" y="1"/>
                    <a:pt x="0" y="1"/>
                  </a:cubicBezTo>
                  <a:cubicBezTo>
                    <a:pt x="0" y="1"/>
                    <a:pt x="763" y="833"/>
                    <a:pt x="1148" y="1211"/>
                  </a:cubicBezTo>
                  <a:cubicBezTo>
                    <a:pt x="1277" y="1343"/>
                    <a:pt x="1342" y="1388"/>
                    <a:pt x="1372" y="1388"/>
                  </a:cubicBezTo>
                  <a:cubicBezTo>
                    <a:pt x="1378" y="1388"/>
                    <a:pt x="1383" y="1386"/>
                    <a:pt x="1386" y="1383"/>
                  </a:cubicBezTo>
                  <a:cubicBezTo>
                    <a:pt x="1407" y="1366"/>
                    <a:pt x="1366" y="1293"/>
                    <a:pt x="1214" y="1145"/>
                  </a:cubicBezTo>
                  <a:cubicBezTo>
                    <a:pt x="834" y="769"/>
                    <a:pt x="9"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2"/>
            <p:cNvSpPr/>
            <p:nvPr/>
          </p:nvSpPr>
          <p:spPr>
            <a:xfrm>
              <a:off x="1595175" y="4020325"/>
              <a:ext cx="34175" cy="34000"/>
            </a:xfrm>
            <a:custGeom>
              <a:avLst/>
              <a:gdLst/>
              <a:ahLst/>
              <a:cxnLst/>
              <a:rect l="l" t="t" r="r" b="b"/>
              <a:pathLst>
                <a:path w="1367" h="1360" extrusionOk="0">
                  <a:moveTo>
                    <a:pt x="1" y="1"/>
                  </a:moveTo>
                  <a:cubicBezTo>
                    <a:pt x="1" y="1"/>
                    <a:pt x="1" y="1"/>
                    <a:pt x="1" y="1"/>
                  </a:cubicBezTo>
                  <a:cubicBezTo>
                    <a:pt x="1" y="1"/>
                    <a:pt x="743" y="809"/>
                    <a:pt x="1112" y="1190"/>
                  </a:cubicBezTo>
                  <a:cubicBezTo>
                    <a:pt x="1238" y="1315"/>
                    <a:pt x="1301" y="1359"/>
                    <a:pt x="1331" y="1359"/>
                  </a:cubicBezTo>
                  <a:cubicBezTo>
                    <a:pt x="1338" y="1359"/>
                    <a:pt x="1342" y="1357"/>
                    <a:pt x="1346" y="1354"/>
                  </a:cubicBezTo>
                  <a:cubicBezTo>
                    <a:pt x="1366" y="1333"/>
                    <a:pt x="1325" y="1260"/>
                    <a:pt x="1182" y="1116"/>
                  </a:cubicBezTo>
                  <a:cubicBezTo>
                    <a:pt x="810" y="744"/>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12"/>
            <p:cNvSpPr/>
            <p:nvPr/>
          </p:nvSpPr>
          <p:spPr>
            <a:xfrm>
              <a:off x="1595800" y="4021050"/>
              <a:ext cx="33550" cy="33275"/>
            </a:xfrm>
            <a:custGeom>
              <a:avLst/>
              <a:gdLst/>
              <a:ahLst/>
              <a:cxnLst/>
              <a:rect l="l" t="t" r="r" b="b"/>
              <a:pathLst>
                <a:path w="1342" h="1331" extrusionOk="0">
                  <a:moveTo>
                    <a:pt x="5" y="0"/>
                  </a:moveTo>
                  <a:cubicBezTo>
                    <a:pt x="5" y="0"/>
                    <a:pt x="5" y="0"/>
                    <a:pt x="5" y="0"/>
                  </a:cubicBezTo>
                  <a:cubicBezTo>
                    <a:pt x="1" y="0"/>
                    <a:pt x="735" y="792"/>
                    <a:pt x="1095" y="1161"/>
                  </a:cubicBezTo>
                  <a:cubicBezTo>
                    <a:pt x="1224" y="1286"/>
                    <a:pt x="1283" y="1330"/>
                    <a:pt x="1311" y="1330"/>
                  </a:cubicBezTo>
                  <a:cubicBezTo>
                    <a:pt x="1317" y="1330"/>
                    <a:pt x="1321" y="1328"/>
                    <a:pt x="1325" y="1325"/>
                  </a:cubicBezTo>
                  <a:cubicBezTo>
                    <a:pt x="1341" y="1304"/>
                    <a:pt x="1304" y="1239"/>
                    <a:pt x="1161" y="1095"/>
                  </a:cubicBezTo>
                  <a:cubicBezTo>
                    <a:pt x="801" y="727"/>
                    <a:pt x="13" y="0"/>
                    <a:pt x="5"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12"/>
            <p:cNvSpPr/>
            <p:nvPr/>
          </p:nvSpPr>
          <p:spPr>
            <a:xfrm>
              <a:off x="1596525" y="4021875"/>
              <a:ext cx="32825" cy="32275"/>
            </a:xfrm>
            <a:custGeom>
              <a:avLst/>
              <a:gdLst/>
              <a:ahLst/>
              <a:cxnLst/>
              <a:rect l="l" t="t" r="r" b="b"/>
              <a:pathLst>
                <a:path w="1313" h="1291" extrusionOk="0">
                  <a:moveTo>
                    <a:pt x="8" y="0"/>
                  </a:moveTo>
                  <a:cubicBezTo>
                    <a:pt x="8" y="0"/>
                    <a:pt x="8" y="0"/>
                    <a:pt x="8" y="0"/>
                  </a:cubicBezTo>
                  <a:cubicBezTo>
                    <a:pt x="0" y="0"/>
                    <a:pt x="714" y="767"/>
                    <a:pt x="1066" y="1128"/>
                  </a:cubicBezTo>
                  <a:cubicBezTo>
                    <a:pt x="1196" y="1254"/>
                    <a:pt x="1254" y="1291"/>
                    <a:pt x="1281" y="1291"/>
                  </a:cubicBezTo>
                  <a:cubicBezTo>
                    <a:pt x="1285" y="1291"/>
                    <a:pt x="1289" y="1290"/>
                    <a:pt x="1292" y="1288"/>
                  </a:cubicBezTo>
                  <a:cubicBezTo>
                    <a:pt x="1312" y="1271"/>
                    <a:pt x="1271" y="1198"/>
                    <a:pt x="1136" y="1062"/>
                  </a:cubicBezTo>
                  <a:cubicBezTo>
                    <a:pt x="780" y="707"/>
                    <a:pt x="17" y="0"/>
                    <a:pt x="8"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2"/>
            <p:cNvSpPr/>
            <p:nvPr/>
          </p:nvSpPr>
          <p:spPr>
            <a:xfrm>
              <a:off x="1597350" y="4022575"/>
              <a:ext cx="31900" cy="31575"/>
            </a:xfrm>
            <a:custGeom>
              <a:avLst/>
              <a:gdLst/>
              <a:ahLst/>
              <a:cxnLst/>
              <a:rect l="l" t="t" r="r" b="b"/>
              <a:pathLst>
                <a:path w="1276" h="1263" extrusionOk="0">
                  <a:moveTo>
                    <a:pt x="4" y="1"/>
                  </a:moveTo>
                  <a:cubicBezTo>
                    <a:pt x="4" y="1"/>
                    <a:pt x="4" y="1"/>
                    <a:pt x="4" y="1"/>
                  </a:cubicBezTo>
                  <a:cubicBezTo>
                    <a:pt x="0" y="1"/>
                    <a:pt x="693" y="751"/>
                    <a:pt x="1042" y="1100"/>
                  </a:cubicBezTo>
                  <a:cubicBezTo>
                    <a:pt x="1165" y="1226"/>
                    <a:pt x="1227" y="1263"/>
                    <a:pt x="1251" y="1263"/>
                  </a:cubicBezTo>
                  <a:cubicBezTo>
                    <a:pt x="1254" y="1263"/>
                    <a:pt x="1257" y="1262"/>
                    <a:pt x="1259" y="1260"/>
                  </a:cubicBezTo>
                  <a:cubicBezTo>
                    <a:pt x="1275" y="1243"/>
                    <a:pt x="1238" y="1174"/>
                    <a:pt x="1103" y="1038"/>
                  </a:cubicBezTo>
                  <a:cubicBezTo>
                    <a:pt x="760" y="691"/>
                    <a:pt x="13" y="1"/>
                    <a:pt x="4"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2"/>
            <p:cNvSpPr/>
            <p:nvPr/>
          </p:nvSpPr>
          <p:spPr>
            <a:xfrm>
              <a:off x="1598050" y="4023400"/>
              <a:ext cx="31300" cy="30750"/>
            </a:xfrm>
            <a:custGeom>
              <a:avLst/>
              <a:gdLst/>
              <a:ahLst/>
              <a:cxnLst/>
              <a:rect l="l" t="t" r="r" b="b"/>
              <a:pathLst>
                <a:path w="1252" h="1230" extrusionOk="0">
                  <a:moveTo>
                    <a:pt x="9" y="1"/>
                  </a:moveTo>
                  <a:cubicBezTo>
                    <a:pt x="9" y="1"/>
                    <a:pt x="9" y="1"/>
                    <a:pt x="9" y="1"/>
                  </a:cubicBezTo>
                  <a:cubicBezTo>
                    <a:pt x="1" y="1"/>
                    <a:pt x="677" y="727"/>
                    <a:pt x="1014" y="1071"/>
                  </a:cubicBezTo>
                  <a:cubicBezTo>
                    <a:pt x="1140" y="1194"/>
                    <a:pt x="1200" y="1230"/>
                    <a:pt x="1223" y="1230"/>
                  </a:cubicBezTo>
                  <a:cubicBezTo>
                    <a:pt x="1226" y="1230"/>
                    <a:pt x="1229" y="1229"/>
                    <a:pt x="1231" y="1227"/>
                  </a:cubicBezTo>
                  <a:cubicBezTo>
                    <a:pt x="1251" y="1206"/>
                    <a:pt x="1219" y="1141"/>
                    <a:pt x="1079" y="1005"/>
                  </a:cubicBezTo>
                  <a:cubicBezTo>
                    <a:pt x="740" y="666"/>
                    <a:pt x="17" y="1"/>
                    <a:pt x="9"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2"/>
            <p:cNvSpPr/>
            <p:nvPr/>
          </p:nvSpPr>
          <p:spPr>
            <a:xfrm>
              <a:off x="1598875" y="4024025"/>
              <a:ext cx="30375" cy="30000"/>
            </a:xfrm>
            <a:custGeom>
              <a:avLst/>
              <a:gdLst/>
              <a:ahLst/>
              <a:cxnLst/>
              <a:rect l="l" t="t" r="r" b="b"/>
              <a:pathLst>
                <a:path w="1215" h="1200" extrusionOk="0">
                  <a:moveTo>
                    <a:pt x="5" y="0"/>
                  </a:moveTo>
                  <a:cubicBezTo>
                    <a:pt x="5" y="0"/>
                    <a:pt x="5" y="0"/>
                    <a:pt x="5" y="0"/>
                  </a:cubicBezTo>
                  <a:cubicBezTo>
                    <a:pt x="1" y="4"/>
                    <a:pt x="657" y="714"/>
                    <a:pt x="985" y="1042"/>
                  </a:cubicBezTo>
                  <a:cubicBezTo>
                    <a:pt x="1102" y="1159"/>
                    <a:pt x="1161" y="1199"/>
                    <a:pt x="1186" y="1199"/>
                  </a:cubicBezTo>
                  <a:cubicBezTo>
                    <a:pt x="1192" y="1199"/>
                    <a:pt x="1196" y="1197"/>
                    <a:pt x="1198" y="1194"/>
                  </a:cubicBezTo>
                  <a:cubicBezTo>
                    <a:pt x="1214" y="1173"/>
                    <a:pt x="1177" y="1112"/>
                    <a:pt x="1046" y="980"/>
                  </a:cubicBezTo>
                  <a:cubicBezTo>
                    <a:pt x="719" y="653"/>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2"/>
            <p:cNvSpPr/>
            <p:nvPr/>
          </p:nvSpPr>
          <p:spPr>
            <a:xfrm>
              <a:off x="1599600" y="4024750"/>
              <a:ext cx="29650" cy="29250"/>
            </a:xfrm>
            <a:custGeom>
              <a:avLst/>
              <a:gdLst/>
              <a:ahLst/>
              <a:cxnLst/>
              <a:rect l="l" t="t" r="r" b="b"/>
              <a:pathLst>
                <a:path w="1186" h="1170" extrusionOk="0">
                  <a:moveTo>
                    <a:pt x="4" y="0"/>
                  </a:moveTo>
                  <a:cubicBezTo>
                    <a:pt x="4" y="0"/>
                    <a:pt x="4" y="0"/>
                    <a:pt x="4" y="0"/>
                  </a:cubicBezTo>
                  <a:cubicBezTo>
                    <a:pt x="0" y="8"/>
                    <a:pt x="636" y="701"/>
                    <a:pt x="960" y="1017"/>
                  </a:cubicBezTo>
                  <a:cubicBezTo>
                    <a:pt x="1075" y="1132"/>
                    <a:pt x="1134" y="1169"/>
                    <a:pt x="1158" y="1169"/>
                  </a:cubicBezTo>
                  <a:cubicBezTo>
                    <a:pt x="1163" y="1169"/>
                    <a:pt x="1167" y="1167"/>
                    <a:pt x="1169" y="1165"/>
                  </a:cubicBezTo>
                  <a:cubicBezTo>
                    <a:pt x="1185" y="1152"/>
                    <a:pt x="1152" y="1087"/>
                    <a:pt x="1021" y="955"/>
                  </a:cubicBezTo>
                  <a:cubicBezTo>
                    <a:pt x="698" y="633"/>
                    <a:pt x="17" y="0"/>
                    <a:pt x="4"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2"/>
            <p:cNvSpPr/>
            <p:nvPr/>
          </p:nvSpPr>
          <p:spPr>
            <a:xfrm>
              <a:off x="1600425" y="4025550"/>
              <a:ext cx="28825" cy="28325"/>
            </a:xfrm>
            <a:custGeom>
              <a:avLst/>
              <a:gdLst/>
              <a:ahLst/>
              <a:cxnLst/>
              <a:rect l="l" t="t" r="r" b="b"/>
              <a:pathLst>
                <a:path w="1153" h="1133" extrusionOk="0">
                  <a:moveTo>
                    <a:pt x="4" y="1"/>
                  </a:moveTo>
                  <a:cubicBezTo>
                    <a:pt x="4" y="1"/>
                    <a:pt x="4" y="1"/>
                    <a:pt x="4" y="1"/>
                  </a:cubicBezTo>
                  <a:cubicBezTo>
                    <a:pt x="0" y="5"/>
                    <a:pt x="619" y="677"/>
                    <a:pt x="931" y="981"/>
                  </a:cubicBezTo>
                  <a:cubicBezTo>
                    <a:pt x="1046" y="1096"/>
                    <a:pt x="1103" y="1133"/>
                    <a:pt x="1126" y="1133"/>
                  </a:cubicBezTo>
                  <a:cubicBezTo>
                    <a:pt x="1130" y="1133"/>
                    <a:pt x="1134" y="1131"/>
                    <a:pt x="1136" y="1128"/>
                  </a:cubicBezTo>
                  <a:cubicBezTo>
                    <a:pt x="1152" y="1112"/>
                    <a:pt x="1115" y="1051"/>
                    <a:pt x="988" y="923"/>
                  </a:cubicBezTo>
                  <a:cubicBezTo>
                    <a:pt x="678" y="617"/>
                    <a:pt x="13" y="1"/>
                    <a:pt x="4"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12"/>
            <p:cNvSpPr/>
            <p:nvPr/>
          </p:nvSpPr>
          <p:spPr>
            <a:xfrm>
              <a:off x="1601125" y="4026375"/>
              <a:ext cx="28125" cy="27500"/>
            </a:xfrm>
            <a:custGeom>
              <a:avLst/>
              <a:gdLst/>
              <a:ahLst/>
              <a:cxnLst/>
              <a:rect l="l" t="t" r="r" b="b"/>
              <a:pathLst>
                <a:path w="1125" h="1100" extrusionOk="0">
                  <a:moveTo>
                    <a:pt x="9" y="1"/>
                  </a:moveTo>
                  <a:cubicBezTo>
                    <a:pt x="9" y="1"/>
                    <a:pt x="9" y="1"/>
                    <a:pt x="9" y="1"/>
                  </a:cubicBezTo>
                  <a:cubicBezTo>
                    <a:pt x="1" y="5"/>
                    <a:pt x="604" y="653"/>
                    <a:pt x="907" y="952"/>
                  </a:cubicBezTo>
                  <a:cubicBezTo>
                    <a:pt x="1019" y="1064"/>
                    <a:pt x="1075" y="1100"/>
                    <a:pt x="1098" y="1100"/>
                  </a:cubicBezTo>
                  <a:cubicBezTo>
                    <a:pt x="1102" y="1100"/>
                    <a:pt x="1106" y="1098"/>
                    <a:pt x="1108" y="1095"/>
                  </a:cubicBezTo>
                  <a:cubicBezTo>
                    <a:pt x="1124" y="1079"/>
                    <a:pt x="1096" y="1026"/>
                    <a:pt x="964" y="895"/>
                  </a:cubicBezTo>
                  <a:cubicBezTo>
                    <a:pt x="659" y="597"/>
                    <a:pt x="22"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12"/>
            <p:cNvSpPr/>
            <p:nvPr/>
          </p:nvSpPr>
          <p:spPr>
            <a:xfrm>
              <a:off x="1601950" y="4027100"/>
              <a:ext cx="27300" cy="26900"/>
            </a:xfrm>
            <a:custGeom>
              <a:avLst/>
              <a:gdLst/>
              <a:ahLst/>
              <a:cxnLst/>
              <a:rect l="l" t="t" r="r" b="b"/>
              <a:pathLst>
                <a:path w="1092" h="1076" extrusionOk="0">
                  <a:moveTo>
                    <a:pt x="5" y="0"/>
                  </a:moveTo>
                  <a:cubicBezTo>
                    <a:pt x="5" y="0"/>
                    <a:pt x="5" y="0"/>
                    <a:pt x="5" y="0"/>
                  </a:cubicBezTo>
                  <a:cubicBezTo>
                    <a:pt x="1" y="4"/>
                    <a:pt x="579" y="636"/>
                    <a:pt x="874" y="927"/>
                  </a:cubicBezTo>
                  <a:cubicBezTo>
                    <a:pt x="986" y="1039"/>
                    <a:pt x="1042" y="1075"/>
                    <a:pt x="1065" y="1075"/>
                  </a:cubicBezTo>
                  <a:cubicBezTo>
                    <a:pt x="1069" y="1075"/>
                    <a:pt x="1073" y="1073"/>
                    <a:pt x="1075" y="1071"/>
                  </a:cubicBezTo>
                  <a:cubicBezTo>
                    <a:pt x="1091" y="1058"/>
                    <a:pt x="1063" y="1001"/>
                    <a:pt x="931" y="874"/>
                  </a:cubicBezTo>
                  <a:cubicBezTo>
                    <a:pt x="637" y="575"/>
                    <a:pt x="13"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2"/>
            <p:cNvSpPr/>
            <p:nvPr/>
          </p:nvSpPr>
          <p:spPr>
            <a:xfrm>
              <a:off x="1602675" y="4027925"/>
              <a:ext cx="26475" cy="25950"/>
            </a:xfrm>
            <a:custGeom>
              <a:avLst/>
              <a:gdLst/>
              <a:ahLst/>
              <a:cxnLst/>
              <a:rect l="l" t="t" r="r" b="b"/>
              <a:pathLst>
                <a:path w="1059" h="1038" extrusionOk="0">
                  <a:moveTo>
                    <a:pt x="9" y="0"/>
                  </a:moveTo>
                  <a:cubicBezTo>
                    <a:pt x="9" y="0"/>
                    <a:pt x="8" y="0"/>
                    <a:pt x="8" y="0"/>
                  </a:cubicBezTo>
                  <a:cubicBezTo>
                    <a:pt x="0" y="4"/>
                    <a:pt x="566" y="615"/>
                    <a:pt x="849" y="894"/>
                  </a:cubicBezTo>
                  <a:cubicBezTo>
                    <a:pt x="954" y="1002"/>
                    <a:pt x="1006" y="1038"/>
                    <a:pt x="1030" y="1038"/>
                  </a:cubicBezTo>
                  <a:cubicBezTo>
                    <a:pt x="1035" y="1038"/>
                    <a:pt x="1039" y="1036"/>
                    <a:pt x="1042" y="1033"/>
                  </a:cubicBezTo>
                  <a:cubicBezTo>
                    <a:pt x="1058" y="1017"/>
                    <a:pt x="1025" y="964"/>
                    <a:pt x="902" y="841"/>
                  </a:cubicBezTo>
                  <a:cubicBezTo>
                    <a:pt x="626" y="560"/>
                    <a:pt x="21" y="0"/>
                    <a:pt x="9"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2"/>
            <p:cNvSpPr/>
            <p:nvPr/>
          </p:nvSpPr>
          <p:spPr>
            <a:xfrm>
              <a:off x="1603500" y="4028625"/>
              <a:ext cx="25650" cy="25250"/>
            </a:xfrm>
            <a:custGeom>
              <a:avLst/>
              <a:gdLst/>
              <a:ahLst/>
              <a:cxnLst/>
              <a:rect l="l" t="t" r="r" b="b"/>
              <a:pathLst>
                <a:path w="1026" h="1010" extrusionOk="0">
                  <a:moveTo>
                    <a:pt x="4" y="1"/>
                  </a:moveTo>
                  <a:cubicBezTo>
                    <a:pt x="4" y="1"/>
                    <a:pt x="4" y="1"/>
                    <a:pt x="4" y="1"/>
                  </a:cubicBezTo>
                  <a:cubicBezTo>
                    <a:pt x="0" y="5"/>
                    <a:pt x="541" y="595"/>
                    <a:pt x="820" y="870"/>
                  </a:cubicBezTo>
                  <a:cubicBezTo>
                    <a:pt x="925" y="975"/>
                    <a:pt x="974" y="1010"/>
                    <a:pt x="997" y="1010"/>
                  </a:cubicBezTo>
                  <a:cubicBezTo>
                    <a:pt x="1002" y="1010"/>
                    <a:pt x="1006" y="1008"/>
                    <a:pt x="1009" y="1005"/>
                  </a:cubicBezTo>
                  <a:cubicBezTo>
                    <a:pt x="1025" y="989"/>
                    <a:pt x="1001" y="940"/>
                    <a:pt x="873" y="817"/>
                  </a:cubicBezTo>
                  <a:cubicBezTo>
                    <a:pt x="600" y="539"/>
                    <a:pt x="13" y="1"/>
                    <a:pt x="4"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12"/>
            <p:cNvSpPr/>
            <p:nvPr/>
          </p:nvSpPr>
          <p:spPr>
            <a:xfrm>
              <a:off x="1604200" y="4029450"/>
              <a:ext cx="24950" cy="24450"/>
            </a:xfrm>
            <a:custGeom>
              <a:avLst/>
              <a:gdLst/>
              <a:ahLst/>
              <a:cxnLst/>
              <a:rect l="l" t="t" r="r" b="b"/>
              <a:pathLst>
                <a:path w="998" h="978" extrusionOk="0">
                  <a:moveTo>
                    <a:pt x="9" y="1"/>
                  </a:moveTo>
                  <a:cubicBezTo>
                    <a:pt x="9" y="1"/>
                    <a:pt x="9" y="1"/>
                    <a:pt x="9" y="1"/>
                  </a:cubicBezTo>
                  <a:cubicBezTo>
                    <a:pt x="1" y="5"/>
                    <a:pt x="526" y="575"/>
                    <a:pt x="796" y="841"/>
                  </a:cubicBezTo>
                  <a:cubicBezTo>
                    <a:pt x="896" y="944"/>
                    <a:pt x="945" y="977"/>
                    <a:pt x="968" y="977"/>
                  </a:cubicBezTo>
                  <a:cubicBezTo>
                    <a:pt x="974" y="977"/>
                    <a:pt x="978" y="976"/>
                    <a:pt x="981" y="972"/>
                  </a:cubicBezTo>
                  <a:cubicBezTo>
                    <a:pt x="997" y="956"/>
                    <a:pt x="964" y="907"/>
                    <a:pt x="850" y="788"/>
                  </a:cubicBezTo>
                  <a:cubicBezTo>
                    <a:pt x="585" y="519"/>
                    <a:pt x="22" y="1"/>
                    <a:pt x="9"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12"/>
            <p:cNvSpPr/>
            <p:nvPr/>
          </p:nvSpPr>
          <p:spPr>
            <a:xfrm>
              <a:off x="1605025" y="4030175"/>
              <a:ext cx="24125" cy="23725"/>
            </a:xfrm>
            <a:custGeom>
              <a:avLst/>
              <a:gdLst/>
              <a:ahLst/>
              <a:cxnLst/>
              <a:rect l="l" t="t" r="r" b="b"/>
              <a:pathLst>
                <a:path w="965" h="949" extrusionOk="0">
                  <a:moveTo>
                    <a:pt x="5" y="0"/>
                  </a:moveTo>
                  <a:cubicBezTo>
                    <a:pt x="5" y="0"/>
                    <a:pt x="5" y="0"/>
                    <a:pt x="5" y="0"/>
                  </a:cubicBezTo>
                  <a:cubicBezTo>
                    <a:pt x="1" y="4"/>
                    <a:pt x="505" y="554"/>
                    <a:pt x="763" y="816"/>
                  </a:cubicBezTo>
                  <a:cubicBezTo>
                    <a:pt x="863" y="916"/>
                    <a:pt x="911" y="948"/>
                    <a:pt x="935" y="948"/>
                  </a:cubicBezTo>
                  <a:cubicBezTo>
                    <a:pt x="941" y="948"/>
                    <a:pt x="945" y="947"/>
                    <a:pt x="948" y="943"/>
                  </a:cubicBezTo>
                  <a:cubicBezTo>
                    <a:pt x="964" y="927"/>
                    <a:pt x="940" y="878"/>
                    <a:pt x="821" y="759"/>
                  </a:cubicBezTo>
                  <a:cubicBezTo>
                    <a:pt x="559" y="50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12"/>
            <p:cNvSpPr/>
            <p:nvPr/>
          </p:nvSpPr>
          <p:spPr>
            <a:xfrm>
              <a:off x="1605750" y="4031000"/>
              <a:ext cx="23400" cy="22900"/>
            </a:xfrm>
            <a:custGeom>
              <a:avLst/>
              <a:gdLst/>
              <a:ahLst/>
              <a:cxnLst/>
              <a:rect l="l" t="t" r="r" b="b"/>
              <a:pathLst>
                <a:path w="936" h="916" extrusionOk="0">
                  <a:moveTo>
                    <a:pt x="9" y="0"/>
                  </a:moveTo>
                  <a:cubicBezTo>
                    <a:pt x="9" y="0"/>
                    <a:pt x="8" y="0"/>
                    <a:pt x="8" y="0"/>
                  </a:cubicBezTo>
                  <a:cubicBezTo>
                    <a:pt x="0" y="4"/>
                    <a:pt x="488" y="533"/>
                    <a:pt x="738" y="783"/>
                  </a:cubicBezTo>
                  <a:cubicBezTo>
                    <a:pt x="838" y="883"/>
                    <a:pt x="884" y="915"/>
                    <a:pt x="906" y="915"/>
                  </a:cubicBezTo>
                  <a:cubicBezTo>
                    <a:pt x="912" y="915"/>
                    <a:pt x="916" y="914"/>
                    <a:pt x="919" y="910"/>
                  </a:cubicBezTo>
                  <a:cubicBezTo>
                    <a:pt x="935" y="894"/>
                    <a:pt x="902" y="845"/>
                    <a:pt x="792" y="730"/>
                  </a:cubicBezTo>
                  <a:cubicBezTo>
                    <a:pt x="544" y="482"/>
                    <a:pt x="21" y="0"/>
                    <a:pt x="9"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12"/>
            <p:cNvSpPr/>
            <p:nvPr/>
          </p:nvSpPr>
          <p:spPr>
            <a:xfrm>
              <a:off x="1606575" y="4031700"/>
              <a:ext cx="22475" cy="22200"/>
            </a:xfrm>
            <a:custGeom>
              <a:avLst/>
              <a:gdLst/>
              <a:ahLst/>
              <a:cxnLst/>
              <a:rect l="l" t="t" r="r" b="b"/>
              <a:pathLst>
                <a:path w="899" h="888" extrusionOk="0">
                  <a:moveTo>
                    <a:pt x="4" y="1"/>
                  </a:moveTo>
                  <a:cubicBezTo>
                    <a:pt x="4" y="1"/>
                    <a:pt x="4" y="1"/>
                    <a:pt x="4" y="1"/>
                  </a:cubicBezTo>
                  <a:cubicBezTo>
                    <a:pt x="0" y="5"/>
                    <a:pt x="468" y="513"/>
                    <a:pt x="705" y="759"/>
                  </a:cubicBezTo>
                  <a:cubicBezTo>
                    <a:pt x="801" y="856"/>
                    <a:pt x="847" y="887"/>
                    <a:pt x="869" y="887"/>
                  </a:cubicBezTo>
                  <a:cubicBezTo>
                    <a:pt x="874" y="887"/>
                    <a:pt x="879" y="886"/>
                    <a:pt x="882" y="882"/>
                  </a:cubicBezTo>
                  <a:cubicBezTo>
                    <a:pt x="898" y="866"/>
                    <a:pt x="869" y="821"/>
                    <a:pt x="759" y="710"/>
                  </a:cubicBezTo>
                  <a:cubicBezTo>
                    <a:pt x="518" y="465"/>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12"/>
            <p:cNvSpPr/>
            <p:nvPr/>
          </p:nvSpPr>
          <p:spPr>
            <a:xfrm>
              <a:off x="1607275" y="4032425"/>
              <a:ext cx="21650" cy="21375"/>
            </a:xfrm>
            <a:custGeom>
              <a:avLst/>
              <a:gdLst/>
              <a:ahLst/>
              <a:cxnLst/>
              <a:rect l="l" t="t" r="r" b="b"/>
              <a:pathLst>
                <a:path w="866" h="855" extrusionOk="0">
                  <a:moveTo>
                    <a:pt x="5" y="1"/>
                  </a:moveTo>
                  <a:cubicBezTo>
                    <a:pt x="5" y="1"/>
                    <a:pt x="5" y="1"/>
                    <a:pt x="5" y="1"/>
                  </a:cubicBezTo>
                  <a:cubicBezTo>
                    <a:pt x="1" y="9"/>
                    <a:pt x="452" y="501"/>
                    <a:pt x="690" y="726"/>
                  </a:cubicBezTo>
                  <a:cubicBezTo>
                    <a:pt x="779" y="822"/>
                    <a:pt x="823" y="854"/>
                    <a:pt x="845" y="854"/>
                  </a:cubicBezTo>
                  <a:cubicBezTo>
                    <a:pt x="851" y="854"/>
                    <a:pt x="855" y="853"/>
                    <a:pt x="858" y="849"/>
                  </a:cubicBezTo>
                  <a:cubicBezTo>
                    <a:pt x="866" y="837"/>
                    <a:pt x="850" y="792"/>
                    <a:pt x="735" y="677"/>
                  </a:cubicBezTo>
                  <a:cubicBezTo>
                    <a:pt x="498" y="449"/>
                    <a:pt x="17"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12"/>
            <p:cNvSpPr/>
            <p:nvPr/>
          </p:nvSpPr>
          <p:spPr>
            <a:xfrm>
              <a:off x="1608100" y="4033250"/>
              <a:ext cx="20825" cy="20550"/>
            </a:xfrm>
            <a:custGeom>
              <a:avLst/>
              <a:gdLst/>
              <a:ahLst/>
              <a:cxnLst/>
              <a:rect l="l" t="t" r="r" b="b"/>
              <a:pathLst>
                <a:path w="833" h="822" extrusionOk="0">
                  <a:moveTo>
                    <a:pt x="5" y="0"/>
                  </a:moveTo>
                  <a:cubicBezTo>
                    <a:pt x="5" y="0"/>
                    <a:pt x="5" y="0"/>
                    <a:pt x="5" y="0"/>
                  </a:cubicBezTo>
                  <a:cubicBezTo>
                    <a:pt x="1" y="4"/>
                    <a:pt x="431" y="476"/>
                    <a:pt x="657" y="697"/>
                  </a:cubicBezTo>
                  <a:cubicBezTo>
                    <a:pt x="746" y="790"/>
                    <a:pt x="787" y="821"/>
                    <a:pt x="808" y="821"/>
                  </a:cubicBezTo>
                  <a:cubicBezTo>
                    <a:pt x="814" y="821"/>
                    <a:pt x="818" y="820"/>
                    <a:pt x="821" y="816"/>
                  </a:cubicBezTo>
                  <a:cubicBezTo>
                    <a:pt x="833" y="804"/>
                    <a:pt x="808" y="759"/>
                    <a:pt x="702" y="652"/>
                  </a:cubicBezTo>
                  <a:cubicBezTo>
                    <a:pt x="477" y="428"/>
                    <a:pt x="13" y="0"/>
                    <a:pt x="5"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2"/>
            <p:cNvSpPr/>
            <p:nvPr/>
          </p:nvSpPr>
          <p:spPr>
            <a:xfrm>
              <a:off x="1608825" y="4034075"/>
              <a:ext cx="20100" cy="19825"/>
            </a:xfrm>
            <a:custGeom>
              <a:avLst/>
              <a:gdLst/>
              <a:ahLst/>
              <a:cxnLst/>
              <a:rect l="l" t="t" r="r" b="b"/>
              <a:pathLst>
                <a:path w="804" h="793" extrusionOk="0">
                  <a:moveTo>
                    <a:pt x="9" y="0"/>
                  </a:moveTo>
                  <a:cubicBezTo>
                    <a:pt x="9" y="0"/>
                    <a:pt x="9" y="0"/>
                    <a:pt x="8" y="0"/>
                  </a:cubicBezTo>
                  <a:cubicBezTo>
                    <a:pt x="0" y="4"/>
                    <a:pt x="410" y="455"/>
                    <a:pt x="632" y="669"/>
                  </a:cubicBezTo>
                  <a:cubicBezTo>
                    <a:pt x="721" y="761"/>
                    <a:pt x="765" y="792"/>
                    <a:pt x="785" y="792"/>
                  </a:cubicBezTo>
                  <a:cubicBezTo>
                    <a:pt x="790" y="792"/>
                    <a:pt x="793" y="791"/>
                    <a:pt x="796" y="787"/>
                  </a:cubicBezTo>
                  <a:cubicBezTo>
                    <a:pt x="804" y="771"/>
                    <a:pt x="783" y="730"/>
                    <a:pt x="677" y="623"/>
                  </a:cubicBezTo>
                  <a:cubicBezTo>
                    <a:pt x="458" y="404"/>
                    <a:pt x="21" y="0"/>
                    <a:pt x="9"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2"/>
            <p:cNvSpPr/>
            <p:nvPr/>
          </p:nvSpPr>
          <p:spPr>
            <a:xfrm>
              <a:off x="1609650" y="4034775"/>
              <a:ext cx="19400" cy="18950"/>
            </a:xfrm>
            <a:custGeom>
              <a:avLst/>
              <a:gdLst/>
              <a:ahLst/>
              <a:cxnLst/>
              <a:rect l="l" t="t" r="r" b="b"/>
              <a:pathLst>
                <a:path w="776" h="758" extrusionOk="0">
                  <a:moveTo>
                    <a:pt x="4" y="1"/>
                  </a:moveTo>
                  <a:cubicBezTo>
                    <a:pt x="4" y="1"/>
                    <a:pt x="4" y="1"/>
                    <a:pt x="4" y="1"/>
                  </a:cubicBezTo>
                  <a:cubicBezTo>
                    <a:pt x="0" y="5"/>
                    <a:pt x="394" y="436"/>
                    <a:pt x="599" y="641"/>
                  </a:cubicBezTo>
                  <a:cubicBezTo>
                    <a:pt x="689" y="734"/>
                    <a:pt x="732" y="757"/>
                    <a:pt x="751" y="757"/>
                  </a:cubicBezTo>
                  <a:cubicBezTo>
                    <a:pt x="754" y="757"/>
                    <a:pt x="757" y="757"/>
                    <a:pt x="759" y="755"/>
                  </a:cubicBezTo>
                  <a:cubicBezTo>
                    <a:pt x="775" y="743"/>
                    <a:pt x="746" y="698"/>
                    <a:pt x="644" y="595"/>
                  </a:cubicBezTo>
                  <a:cubicBezTo>
                    <a:pt x="436" y="391"/>
                    <a:pt x="13" y="1"/>
                    <a:pt x="4"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2"/>
            <p:cNvSpPr/>
            <p:nvPr/>
          </p:nvSpPr>
          <p:spPr>
            <a:xfrm>
              <a:off x="1610350" y="4035600"/>
              <a:ext cx="18700" cy="18125"/>
            </a:xfrm>
            <a:custGeom>
              <a:avLst/>
              <a:gdLst/>
              <a:ahLst/>
              <a:cxnLst/>
              <a:rect l="l" t="t" r="r" b="b"/>
              <a:pathLst>
                <a:path w="748" h="725" extrusionOk="0">
                  <a:moveTo>
                    <a:pt x="9" y="1"/>
                  </a:moveTo>
                  <a:cubicBezTo>
                    <a:pt x="9" y="1"/>
                    <a:pt x="9" y="1"/>
                    <a:pt x="9" y="1"/>
                  </a:cubicBezTo>
                  <a:cubicBezTo>
                    <a:pt x="1" y="5"/>
                    <a:pt x="378" y="415"/>
                    <a:pt x="583" y="608"/>
                  </a:cubicBezTo>
                  <a:cubicBezTo>
                    <a:pt x="673" y="701"/>
                    <a:pt x="714" y="724"/>
                    <a:pt x="729" y="724"/>
                  </a:cubicBezTo>
                  <a:cubicBezTo>
                    <a:pt x="732" y="724"/>
                    <a:pt x="734" y="724"/>
                    <a:pt x="735" y="722"/>
                  </a:cubicBezTo>
                  <a:cubicBezTo>
                    <a:pt x="747" y="710"/>
                    <a:pt x="727" y="669"/>
                    <a:pt x="624" y="567"/>
                  </a:cubicBezTo>
                  <a:cubicBezTo>
                    <a:pt x="425" y="368"/>
                    <a:pt x="22" y="1"/>
                    <a:pt x="9"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2"/>
            <p:cNvSpPr/>
            <p:nvPr/>
          </p:nvSpPr>
          <p:spPr>
            <a:xfrm>
              <a:off x="1611175" y="4036325"/>
              <a:ext cx="17650" cy="17400"/>
            </a:xfrm>
            <a:custGeom>
              <a:avLst/>
              <a:gdLst/>
              <a:ahLst/>
              <a:cxnLst/>
              <a:rect l="l" t="t" r="r" b="b"/>
              <a:pathLst>
                <a:path w="706" h="696" extrusionOk="0">
                  <a:moveTo>
                    <a:pt x="5" y="0"/>
                  </a:moveTo>
                  <a:cubicBezTo>
                    <a:pt x="5" y="0"/>
                    <a:pt x="5" y="0"/>
                    <a:pt x="5" y="0"/>
                  </a:cubicBezTo>
                  <a:cubicBezTo>
                    <a:pt x="1" y="4"/>
                    <a:pt x="353" y="394"/>
                    <a:pt x="546" y="587"/>
                  </a:cubicBezTo>
                  <a:cubicBezTo>
                    <a:pt x="632" y="673"/>
                    <a:pt x="672" y="695"/>
                    <a:pt x="690" y="695"/>
                  </a:cubicBezTo>
                  <a:cubicBezTo>
                    <a:pt x="693" y="695"/>
                    <a:pt x="696" y="695"/>
                    <a:pt x="698" y="693"/>
                  </a:cubicBezTo>
                  <a:cubicBezTo>
                    <a:pt x="706" y="681"/>
                    <a:pt x="685" y="640"/>
                    <a:pt x="591" y="542"/>
                  </a:cubicBezTo>
                  <a:cubicBezTo>
                    <a:pt x="399" y="350"/>
                    <a:pt x="13"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12"/>
            <p:cNvSpPr/>
            <p:nvPr/>
          </p:nvSpPr>
          <p:spPr>
            <a:xfrm>
              <a:off x="1611900" y="4037150"/>
              <a:ext cx="16925" cy="16575"/>
            </a:xfrm>
            <a:custGeom>
              <a:avLst/>
              <a:gdLst/>
              <a:ahLst/>
              <a:cxnLst/>
              <a:rect l="l" t="t" r="r" b="b"/>
              <a:pathLst>
                <a:path w="677" h="663" extrusionOk="0">
                  <a:moveTo>
                    <a:pt x="9" y="0"/>
                  </a:moveTo>
                  <a:cubicBezTo>
                    <a:pt x="9" y="0"/>
                    <a:pt x="9" y="0"/>
                    <a:pt x="8" y="0"/>
                  </a:cubicBezTo>
                  <a:cubicBezTo>
                    <a:pt x="0" y="4"/>
                    <a:pt x="341" y="373"/>
                    <a:pt x="517" y="554"/>
                  </a:cubicBezTo>
                  <a:cubicBezTo>
                    <a:pt x="603" y="640"/>
                    <a:pt x="643" y="662"/>
                    <a:pt x="661" y="662"/>
                  </a:cubicBezTo>
                  <a:cubicBezTo>
                    <a:pt x="664" y="662"/>
                    <a:pt x="667" y="662"/>
                    <a:pt x="669" y="660"/>
                  </a:cubicBezTo>
                  <a:cubicBezTo>
                    <a:pt x="677" y="644"/>
                    <a:pt x="656" y="607"/>
                    <a:pt x="562" y="513"/>
                  </a:cubicBezTo>
                  <a:cubicBezTo>
                    <a:pt x="384" y="334"/>
                    <a:pt x="21"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12"/>
            <p:cNvSpPr/>
            <p:nvPr/>
          </p:nvSpPr>
          <p:spPr>
            <a:xfrm>
              <a:off x="1612725" y="4037850"/>
              <a:ext cx="16100" cy="15875"/>
            </a:xfrm>
            <a:custGeom>
              <a:avLst/>
              <a:gdLst/>
              <a:ahLst/>
              <a:cxnLst/>
              <a:rect l="l" t="t" r="r" b="b"/>
              <a:pathLst>
                <a:path w="644" h="635" extrusionOk="0">
                  <a:moveTo>
                    <a:pt x="4" y="1"/>
                  </a:moveTo>
                  <a:cubicBezTo>
                    <a:pt x="4" y="1"/>
                    <a:pt x="4" y="1"/>
                    <a:pt x="4" y="1"/>
                  </a:cubicBezTo>
                  <a:cubicBezTo>
                    <a:pt x="0" y="5"/>
                    <a:pt x="316" y="354"/>
                    <a:pt x="492" y="530"/>
                  </a:cubicBezTo>
                  <a:cubicBezTo>
                    <a:pt x="571" y="613"/>
                    <a:pt x="610" y="634"/>
                    <a:pt x="628" y="634"/>
                  </a:cubicBezTo>
                  <a:cubicBezTo>
                    <a:pt x="631" y="634"/>
                    <a:pt x="634" y="634"/>
                    <a:pt x="636" y="632"/>
                  </a:cubicBezTo>
                  <a:cubicBezTo>
                    <a:pt x="644" y="620"/>
                    <a:pt x="632" y="587"/>
                    <a:pt x="533" y="489"/>
                  </a:cubicBezTo>
                  <a:cubicBezTo>
                    <a:pt x="358" y="314"/>
                    <a:pt x="13" y="1"/>
                    <a:pt x="4"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2"/>
            <p:cNvSpPr/>
            <p:nvPr/>
          </p:nvSpPr>
          <p:spPr>
            <a:xfrm>
              <a:off x="1613425" y="4038675"/>
              <a:ext cx="15400" cy="15050"/>
            </a:xfrm>
            <a:custGeom>
              <a:avLst/>
              <a:gdLst/>
              <a:ahLst/>
              <a:cxnLst/>
              <a:rect l="l" t="t" r="r" b="b"/>
              <a:pathLst>
                <a:path w="616" h="602" extrusionOk="0">
                  <a:moveTo>
                    <a:pt x="9" y="1"/>
                  </a:moveTo>
                  <a:cubicBezTo>
                    <a:pt x="9" y="1"/>
                    <a:pt x="9" y="1"/>
                    <a:pt x="9" y="1"/>
                  </a:cubicBezTo>
                  <a:cubicBezTo>
                    <a:pt x="1" y="5"/>
                    <a:pt x="300" y="333"/>
                    <a:pt x="464" y="501"/>
                  </a:cubicBezTo>
                  <a:cubicBezTo>
                    <a:pt x="547" y="580"/>
                    <a:pt x="580" y="601"/>
                    <a:pt x="596" y="601"/>
                  </a:cubicBezTo>
                  <a:cubicBezTo>
                    <a:pt x="599" y="601"/>
                    <a:pt x="602" y="601"/>
                    <a:pt x="604" y="599"/>
                  </a:cubicBezTo>
                  <a:cubicBezTo>
                    <a:pt x="616" y="587"/>
                    <a:pt x="595" y="554"/>
                    <a:pt x="505" y="460"/>
                  </a:cubicBezTo>
                  <a:cubicBezTo>
                    <a:pt x="343" y="294"/>
                    <a:pt x="22" y="1"/>
                    <a:pt x="9"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2"/>
            <p:cNvSpPr/>
            <p:nvPr/>
          </p:nvSpPr>
          <p:spPr>
            <a:xfrm>
              <a:off x="1614250" y="4039400"/>
              <a:ext cx="14575" cy="14225"/>
            </a:xfrm>
            <a:custGeom>
              <a:avLst/>
              <a:gdLst/>
              <a:ahLst/>
              <a:cxnLst/>
              <a:rect l="l" t="t" r="r" b="b"/>
              <a:pathLst>
                <a:path w="583" h="569" extrusionOk="0">
                  <a:moveTo>
                    <a:pt x="5" y="0"/>
                  </a:moveTo>
                  <a:cubicBezTo>
                    <a:pt x="5" y="0"/>
                    <a:pt x="5" y="0"/>
                    <a:pt x="5" y="0"/>
                  </a:cubicBezTo>
                  <a:cubicBezTo>
                    <a:pt x="1" y="13"/>
                    <a:pt x="284" y="312"/>
                    <a:pt x="439" y="468"/>
                  </a:cubicBezTo>
                  <a:cubicBezTo>
                    <a:pt x="520" y="545"/>
                    <a:pt x="553" y="568"/>
                    <a:pt x="568" y="568"/>
                  </a:cubicBezTo>
                  <a:cubicBezTo>
                    <a:pt x="571" y="568"/>
                    <a:pt x="573" y="567"/>
                    <a:pt x="575" y="566"/>
                  </a:cubicBezTo>
                  <a:cubicBezTo>
                    <a:pt x="583" y="554"/>
                    <a:pt x="571" y="525"/>
                    <a:pt x="476" y="431"/>
                  </a:cubicBezTo>
                  <a:cubicBezTo>
                    <a:pt x="317" y="280"/>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2"/>
            <p:cNvSpPr/>
            <p:nvPr/>
          </p:nvSpPr>
          <p:spPr>
            <a:xfrm>
              <a:off x="1614975" y="4040125"/>
              <a:ext cx="13750" cy="13600"/>
            </a:xfrm>
            <a:custGeom>
              <a:avLst/>
              <a:gdLst/>
              <a:ahLst/>
              <a:cxnLst/>
              <a:rect l="l" t="t" r="r" b="b"/>
              <a:pathLst>
                <a:path w="550" h="544" extrusionOk="0">
                  <a:moveTo>
                    <a:pt x="5" y="0"/>
                  </a:moveTo>
                  <a:cubicBezTo>
                    <a:pt x="5" y="0"/>
                    <a:pt x="4" y="0"/>
                    <a:pt x="4" y="0"/>
                  </a:cubicBezTo>
                  <a:cubicBezTo>
                    <a:pt x="0" y="12"/>
                    <a:pt x="263" y="299"/>
                    <a:pt x="406" y="447"/>
                  </a:cubicBezTo>
                  <a:cubicBezTo>
                    <a:pt x="482" y="523"/>
                    <a:pt x="517" y="543"/>
                    <a:pt x="531" y="543"/>
                  </a:cubicBezTo>
                  <a:cubicBezTo>
                    <a:pt x="534" y="543"/>
                    <a:pt x="536" y="543"/>
                    <a:pt x="537" y="541"/>
                  </a:cubicBezTo>
                  <a:cubicBezTo>
                    <a:pt x="550" y="529"/>
                    <a:pt x="533" y="492"/>
                    <a:pt x="447" y="406"/>
                  </a:cubicBezTo>
                  <a:cubicBezTo>
                    <a:pt x="301" y="260"/>
                    <a:pt x="17"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2"/>
            <p:cNvSpPr/>
            <p:nvPr/>
          </p:nvSpPr>
          <p:spPr>
            <a:xfrm>
              <a:off x="1615800" y="4040925"/>
              <a:ext cx="13025" cy="12800"/>
            </a:xfrm>
            <a:custGeom>
              <a:avLst/>
              <a:gdLst/>
              <a:ahLst/>
              <a:cxnLst/>
              <a:rect l="l" t="t" r="r" b="b"/>
              <a:pathLst>
                <a:path w="521" h="512" extrusionOk="0">
                  <a:moveTo>
                    <a:pt x="4" y="1"/>
                  </a:moveTo>
                  <a:cubicBezTo>
                    <a:pt x="4" y="1"/>
                    <a:pt x="4" y="1"/>
                    <a:pt x="4" y="1"/>
                  </a:cubicBezTo>
                  <a:cubicBezTo>
                    <a:pt x="0" y="13"/>
                    <a:pt x="242" y="276"/>
                    <a:pt x="381" y="415"/>
                  </a:cubicBezTo>
                  <a:cubicBezTo>
                    <a:pt x="459" y="492"/>
                    <a:pt x="489" y="512"/>
                    <a:pt x="504" y="512"/>
                  </a:cubicBezTo>
                  <a:cubicBezTo>
                    <a:pt x="508" y="512"/>
                    <a:pt x="510" y="511"/>
                    <a:pt x="513" y="509"/>
                  </a:cubicBezTo>
                  <a:cubicBezTo>
                    <a:pt x="521" y="497"/>
                    <a:pt x="509" y="468"/>
                    <a:pt x="418" y="382"/>
                  </a:cubicBezTo>
                  <a:cubicBezTo>
                    <a:pt x="276" y="240"/>
                    <a:pt x="13"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2"/>
            <p:cNvSpPr/>
            <p:nvPr/>
          </p:nvSpPr>
          <p:spPr>
            <a:xfrm>
              <a:off x="1616500" y="4041750"/>
              <a:ext cx="12225" cy="11875"/>
            </a:xfrm>
            <a:custGeom>
              <a:avLst/>
              <a:gdLst/>
              <a:ahLst/>
              <a:cxnLst/>
              <a:rect l="l" t="t" r="r" b="b"/>
              <a:pathLst>
                <a:path w="489" h="475" extrusionOk="0">
                  <a:moveTo>
                    <a:pt x="9" y="0"/>
                  </a:moveTo>
                  <a:cubicBezTo>
                    <a:pt x="9" y="0"/>
                    <a:pt x="9" y="1"/>
                    <a:pt x="9" y="1"/>
                  </a:cubicBezTo>
                  <a:cubicBezTo>
                    <a:pt x="1" y="9"/>
                    <a:pt x="226" y="255"/>
                    <a:pt x="353" y="382"/>
                  </a:cubicBezTo>
                  <a:cubicBezTo>
                    <a:pt x="427" y="456"/>
                    <a:pt x="457" y="475"/>
                    <a:pt x="472" y="475"/>
                  </a:cubicBezTo>
                  <a:cubicBezTo>
                    <a:pt x="476" y="475"/>
                    <a:pt x="478" y="474"/>
                    <a:pt x="481" y="472"/>
                  </a:cubicBezTo>
                  <a:cubicBezTo>
                    <a:pt x="489" y="460"/>
                    <a:pt x="481" y="435"/>
                    <a:pt x="390" y="349"/>
                  </a:cubicBezTo>
                  <a:cubicBezTo>
                    <a:pt x="261" y="220"/>
                    <a:pt x="22"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2"/>
            <p:cNvSpPr/>
            <p:nvPr/>
          </p:nvSpPr>
          <p:spPr>
            <a:xfrm>
              <a:off x="1617325" y="4042475"/>
              <a:ext cx="11400" cy="11150"/>
            </a:xfrm>
            <a:custGeom>
              <a:avLst/>
              <a:gdLst/>
              <a:ahLst/>
              <a:cxnLst/>
              <a:rect l="l" t="t" r="r" b="b"/>
              <a:pathLst>
                <a:path w="456" h="446" extrusionOk="0">
                  <a:moveTo>
                    <a:pt x="5" y="0"/>
                  </a:moveTo>
                  <a:cubicBezTo>
                    <a:pt x="5" y="0"/>
                    <a:pt x="5" y="0"/>
                    <a:pt x="5" y="0"/>
                  </a:cubicBezTo>
                  <a:cubicBezTo>
                    <a:pt x="1" y="9"/>
                    <a:pt x="206" y="238"/>
                    <a:pt x="329" y="353"/>
                  </a:cubicBezTo>
                  <a:cubicBezTo>
                    <a:pt x="396" y="427"/>
                    <a:pt x="424" y="446"/>
                    <a:pt x="439" y="446"/>
                  </a:cubicBezTo>
                  <a:cubicBezTo>
                    <a:pt x="443" y="446"/>
                    <a:pt x="445" y="445"/>
                    <a:pt x="448" y="443"/>
                  </a:cubicBezTo>
                  <a:cubicBezTo>
                    <a:pt x="456" y="431"/>
                    <a:pt x="439" y="406"/>
                    <a:pt x="357" y="324"/>
                  </a:cubicBezTo>
                  <a:cubicBezTo>
                    <a:pt x="244" y="203"/>
                    <a:pt x="13"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2"/>
            <p:cNvSpPr/>
            <p:nvPr/>
          </p:nvSpPr>
          <p:spPr>
            <a:xfrm>
              <a:off x="1618050" y="4043275"/>
              <a:ext cx="10675" cy="10350"/>
            </a:xfrm>
            <a:custGeom>
              <a:avLst/>
              <a:gdLst/>
              <a:ahLst/>
              <a:cxnLst/>
              <a:rect l="l" t="t" r="r" b="b"/>
              <a:pathLst>
                <a:path w="427" h="414" extrusionOk="0">
                  <a:moveTo>
                    <a:pt x="9" y="1"/>
                  </a:moveTo>
                  <a:cubicBezTo>
                    <a:pt x="9" y="1"/>
                    <a:pt x="9" y="1"/>
                    <a:pt x="9" y="1"/>
                  </a:cubicBezTo>
                  <a:cubicBezTo>
                    <a:pt x="0" y="9"/>
                    <a:pt x="185" y="214"/>
                    <a:pt x="304" y="329"/>
                  </a:cubicBezTo>
                  <a:cubicBezTo>
                    <a:pt x="370" y="396"/>
                    <a:pt x="396" y="414"/>
                    <a:pt x="410" y="414"/>
                  </a:cubicBezTo>
                  <a:cubicBezTo>
                    <a:pt x="414" y="414"/>
                    <a:pt x="416" y="413"/>
                    <a:pt x="419" y="411"/>
                  </a:cubicBezTo>
                  <a:cubicBezTo>
                    <a:pt x="427" y="403"/>
                    <a:pt x="419" y="378"/>
                    <a:pt x="337" y="296"/>
                  </a:cubicBezTo>
                  <a:cubicBezTo>
                    <a:pt x="224" y="180"/>
                    <a:pt x="22" y="1"/>
                    <a:pt x="9"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2"/>
            <p:cNvSpPr/>
            <p:nvPr/>
          </p:nvSpPr>
          <p:spPr>
            <a:xfrm>
              <a:off x="1618875" y="4044000"/>
              <a:ext cx="9750" cy="9575"/>
            </a:xfrm>
            <a:custGeom>
              <a:avLst/>
              <a:gdLst/>
              <a:ahLst/>
              <a:cxnLst/>
              <a:rect l="l" t="t" r="r" b="b"/>
              <a:pathLst>
                <a:path w="390" h="383" extrusionOk="0">
                  <a:moveTo>
                    <a:pt x="4" y="1"/>
                  </a:moveTo>
                  <a:cubicBezTo>
                    <a:pt x="4" y="1"/>
                    <a:pt x="4" y="1"/>
                    <a:pt x="4" y="1"/>
                  </a:cubicBezTo>
                  <a:cubicBezTo>
                    <a:pt x="0" y="13"/>
                    <a:pt x="168" y="198"/>
                    <a:pt x="271" y="296"/>
                  </a:cubicBezTo>
                  <a:cubicBezTo>
                    <a:pt x="336" y="361"/>
                    <a:pt x="362" y="382"/>
                    <a:pt x="374" y="382"/>
                  </a:cubicBezTo>
                  <a:cubicBezTo>
                    <a:pt x="378" y="382"/>
                    <a:pt x="380" y="381"/>
                    <a:pt x="381" y="378"/>
                  </a:cubicBezTo>
                  <a:cubicBezTo>
                    <a:pt x="390" y="370"/>
                    <a:pt x="377" y="345"/>
                    <a:pt x="299" y="267"/>
                  </a:cubicBezTo>
                  <a:cubicBezTo>
                    <a:pt x="198" y="166"/>
                    <a:pt x="13" y="1"/>
                    <a:pt x="4"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12"/>
            <p:cNvSpPr/>
            <p:nvPr/>
          </p:nvSpPr>
          <p:spPr>
            <a:xfrm>
              <a:off x="1619575" y="4044825"/>
              <a:ext cx="9150" cy="8800"/>
            </a:xfrm>
            <a:custGeom>
              <a:avLst/>
              <a:gdLst/>
              <a:ahLst/>
              <a:cxnLst/>
              <a:rect l="l" t="t" r="r" b="b"/>
              <a:pathLst>
                <a:path w="366" h="352" extrusionOk="0">
                  <a:moveTo>
                    <a:pt x="10" y="0"/>
                  </a:moveTo>
                  <a:cubicBezTo>
                    <a:pt x="9" y="0"/>
                    <a:pt x="9" y="1"/>
                    <a:pt x="9" y="1"/>
                  </a:cubicBezTo>
                  <a:cubicBezTo>
                    <a:pt x="1" y="9"/>
                    <a:pt x="153" y="173"/>
                    <a:pt x="247" y="271"/>
                  </a:cubicBezTo>
                  <a:cubicBezTo>
                    <a:pt x="310" y="334"/>
                    <a:pt x="335" y="352"/>
                    <a:pt x="349" y="352"/>
                  </a:cubicBezTo>
                  <a:cubicBezTo>
                    <a:pt x="353" y="352"/>
                    <a:pt x="355" y="351"/>
                    <a:pt x="358" y="349"/>
                  </a:cubicBezTo>
                  <a:cubicBezTo>
                    <a:pt x="366" y="337"/>
                    <a:pt x="358" y="316"/>
                    <a:pt x="280" y="239"/>
                  </a:cubicBezTo>
                  <a:cubicBezTo>
                    <a:pt x="184" y="147"/>
                    <a:pt x="22" y="0"/>
                    <a:pt x="10"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2"/>
            <p:cNvSpPr/>
            <p:nvPr/>
          </p:nvSpPr>
          <p:spPr>
            <a:xfrm>
              <a:off x="1620400" y="4045550"/>
              <a:ext cx="8225" cy="8075"/>
            </a:xfrm>
            <a:custGeom>
              <a:avLst/>
              <a:gdLst/>
              <a:ahLst/>
              <a:cxnLst/>
              <a:rect l="l" t="t" r="r" b="b"/>
              <a:pathLst>
                <a:path w="329" h="323" extrusionOk="0">
                  <a:moveTo>
                    <a:pt x="5" y="0"/>
                  </a:moveTo>
                  <a:cubicBezTo>
                    <a:pt x="5" y="0"/>
                    <a:pt x="5" y="0"/>
                    <a:pt x="5" y="0"/>
                  </a:cubicBezTo>
                  <a:cubicBezTo>
                    <a:pt x="1" y="13"/>
                    <a:pt x="128" y="156"/>
                    <a:pt x="222" y="242"/>
                  </a:cubicBezTo>
                  <a:cubicBezTo>
                    <a:pt x="278" y="305"/>
                    <a:pt x="303" y="323"/>
                    <a:pt x="316" y="323"/>
                  </a:cubicBezTo>
                  <a:cubicBezTo>
                    <a:pt x="320" y="323"/>
                    <a:pt x="322" y="322"/>
                    <a:pt x="325" y="320"/>
                  </a:cubicBezTo>
                  <a:cubicBezTo>
                    <a:pt x="329" y="312"/>
                    <a:pt x="316" y="287"/>
                    <a:pt x="247" y="218"/>
                  </a:cubicBezTo>
                  <a:cubicBezTo>
                    <a:pt x="162" y="129"/>
                    <a:pt x="13"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2"/>
            <p:cNvSpPr/>
            <p:nvPr/>
          </p:nvSpPr>
          <p:spPr>
            <a:xfrm>
              <a:off x="1621125" y="4046350"/>
              <a:ext cx="7500" cy="7075"/>
            </a:xfrm>
            <a:custGeom>
              <a:avLst/>
              <a:gdLst/>
              <a:ahLst/>
              <a:cxnLst/>
              <a:rect l="l" t="t" r="r" b="b"/>
              <a:pathLst>
                <a:path w="300" h="283" extrusionOk="0">
                  <a:moveTo>
                    <a:pt x="9" y="1"/>
                  </a:moveTo>
                  <a:cubicBezTo>
                    <a:pt x="9" y="1"/>
                    <a:pt x="9" y="1"/>
                    <a:pt x="9" y="1"/>
                  </a:cubicBezTo>
                  <a:cubicBezTo>
                    <a:pt x="0" y="9"/>
                    <a:pt x="115" y="132"/>
                    <a:pt x="193" y="210"/>
                  </a:cubicBezTo>
                  <a:cubicBezTo>
                    <a:pt x="249" y="266"/>
                    <a:pt x="271" y="283"/>
                    <a:pt x="281" y="283"/>
                  </a:cubicBezTo>
                  <a:cubicBezTo>
                    <a:pt x="284" y="283"/>
                    <a:pt x="286" y="282"/>
                    <a:pt x="287" y="280"/>
                  </a:cubicBezTo>
                  <a:cubicBezTo>
                    <a:pt x="300" y="276"/>
                    <a:pt x="287" y="255"/>
                    <a:pt x="218" y="186"/>
                  </a:cubicBezTo>
                  <a:cubicBezTo>
                    <a:pt x="142" y="110"/>
                    <a:pt x="21" y="1"/>
                    <a:pt x="9"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2"/>
            <p:cNvSpPr/>
            <p:nvPr/>
          </p:nvSpPr>
          <p:spPr>
            <a:xfrm>
              <a:off x="1621950" y="4047075"/>
              <a:ext cx="6675" cy="6550"/>
            </a:xfrm>
            <a:custGeom>
              <a:avLst/>
              <a:gdLst/>
              <a:ahLst/>
              <a:cxnLst/>
              <a:rect l="l" t="t" r="r" b="b"/>
              <a:pathLst>
                <a:path w="267" h="262" extrusionOk="0">
                  <a:moveTo>
                    <a:pt x="5" y="1"/>
                  </a:moveTo>
                  <a:cubicBezTo>
                    <a:pt x="4" y="1"/>
                    <a:pt x="4" y="1"/>
                    <a:pt x="4" y="1"/>
                  </a:cubicBezTo>
                  <a:cubicBezTo>
                    <a:pt x="0" y="13"/>
                    <a:pt x="90" y="112"/>
                    <a:pt x="164" y="185"/>
                  </a:cubicBezTo>
                  <a:cubicBezTo>
                    <a:pt x="220" y="245"/>
                    <a:pt x="245" y="262"/>
                    <a:pt x="256" y="262"/>
                  </a:cubicBezTo>
                  <a:cubicBezTo>
                    <a:pt x="259" y="262"/>
                    <a:pt x="261" y="261"/>
                    <a:pt x="263" y="259"/>
                  </a:cubicBezTo>
                  <a:cubicBezTo>
                    <a:pt x="267" y="247"/>
                    <a:pt x="263" y="231"/>
                    <a:pt x="189" y="161"/>
                  </a:cubicBezTo>
                  <a:cubicBezTo>
                    <a:pt x="121" y="89"/>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2"/>
            <p:cNvSpPr/>
            <p:nvPr/>
          </p:nvSpPr>
          <p:spPr>
            <a:xfrm>
              <a:off x="2257925" y="4247300"/>
              <a:ext cx="34675" cy="34275"/>
            </a:xfrm>
            <a:custGeom>
              <a:avLst/>
              <a:gdLst/>
              <a:ahLst/>
              <a:cxnLst/>
              <a:rect l="l" t="t" r="r" b="b"/>
              <a:pathLst>
                <a:path w="1387" h="1371" extrusionOk="0">
                  <a:moveTo>
                    <a:pt x="1" y="0"/>
                  </a:moveTo>
                  <a:cubicBezTo>
                    <a:pt x="1" y="0"/>
                    <a:pt x="768" y="853"/>
                    <a:pt x="1141" y="1234"/>
                  </a:cubicBezTo>
                  <a:cubicBezTo>
                    <a:pt x="1241" y="1335"/>
                    <a:pt x="1303" y="1371"/>
                    <a:pt x="1338" y="1371"/>
                  </a:cubicBezTo>
                  <a:cubicBezTo>
                    <a:pt x="1349" y="1371"/>
                    <a:pt x="1357" y="1367"/>
                    <a:pt x="1362" y="1362"/>
                  </a:cubicBezTo>
                  <a:cubicBezTo>
                    <a:pt x="1387" y="1337"/>
                    <a:pt x="1354" y="1259"/>
                    <a:pt x="1235" y="1140"/>
                  </a:cubicBezTo>
                  <a:cubicBezTo>
                    <a:pt x="862" y="763"/>
                    <a:pt x="1" y="0"/>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2"/>
            <p:cNvSpPr/>
            <p:nvPr/>
          </p:nvSpPr>
          <p:spPr>
            <a:xfrm>
              <a:off x="2258250" y="4247600"/>
              <a:ext cx="34250" cy="33875"/>
            </a:xfrm>
            <a:custGeom>
              <a:avLst/>
              <a:gdLst/>
              <a:ahLst/>
              <a:cxnLst/>
              <a:rect l="l" t="t" r="r" b="b"/>
              <a:pathLst>
                <a:path w="1370" h="1355" extrusionOk="0">
                  <a:moveTo>
                    <a:pt x="0" y="1"/>
                  </a:moveTo>
                  <a:cubicBezTo>
                    <a:pt x="0" y="1"/>
                    <a:pt x="759" y="849"/>
                    <a:pt x="1128" y="1222"/>
                  </a:cubicBezTo>
                  <a:cubicBezTo>
                    <a:pt x="1228" y="1320"/>
                    <a:pt x="1288" y="1355"/>
                    <a:pt x="1321" y="1355"/>
                  </a:cubicBezTo>
                  <a:cubicBezTo>
                    <a:pt x="1332" y="1355"/>
                    <a:pt x="1339" y="1351"/>
                    <a:pt x="1345" y="1346"/>
                  </a:cubicBezTo>
                  <a:cubicBezTo>
                    <a:pt x="1370" y="1321"/>
                    <a:pt x="1341" y="1247"/>
                    <a:pt x="1222" y="1128"/>
                  </a:cubicBezTo>
                  <a:cubicBezTo>
                    <a:pt x="853" y="759"/>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2"/>
            <p:cNvSpPr/>
            <p:nvPr/>
          </p:nvSpPr>
          <p:spPr>
            <a:xfrm>
              <a:off x="2258650" y="4247900"/>
              <a:ext cx="33850" cy="33575"/>
            </a:xfrm>
            <a:custGeom>
              <a:avLst/>
              <a:gdLst/>
              <a:ahLst/>
              <a:cxnLst/>
              <a:rect l="l" t="t" r="r" b="b"/>
              <a:pathLst>
                <a:path w="1354" h="1343" extrusionOk="0">
                  <a:moveTo>
                    <a:pt x="1" y="1"/>
                  </a:moveTo>
                  <a:cubicBezTo>
                    <a:pt x="1" y="1"/>
                    <a:pt x="751" y="841"/>
                    <a:pt x="1112" y="1210"/>
                  </a:cubicBezTo>
                  <a:cubicBezTo>
                    <a:pt x="1212" y="1308"/>
                    <a:pt x="1272" y="1343"/>
                    <a:pt x="1305" y="1343"/>
                  </a:cubicBezTo>
                  <a:cubicBezTo>
                    <a:pt x="1316" y="1343"/>
                    <a:pt x="1323" y="1339"/>
                    <a:pt x="1329" y="1334"/>
                  </a:cubicBezTo>
                  <a:cubicBezTo>
                    <a:pt x="1354" y="1309"/>
                    <a:pt x="1325" y="1235"/>
                    <a:pt x="1206" y="1116"/>
                  </a:cubicBezTo>
                  <a:cubicBezTo>
                    <a:pt x="841" y="74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12"/>
            <p:cNvSpPr/>
            <p:nvPr/>
          </p:nvSpPr>
          <p:spPr>
            <a:xfrm>
              <a:off x="2259050" y="4248325"/>
              <a:ext cx="33550" cy="33150"/>
            </a:xfrm>
            <a:custGeom>
              <a:avLst/>
              <a:gdLst/>
              <a:ahLst/>
              <a:cxnLst/>
              <a:rect l="l" t="t" r="r" b="b"/>
              <a:pathLst>
                <a:path w="1342" h="1326" extrusionOk="0">
                  <a:moveTo>
                    <a:pt x="1" y="0"/>
                  </a:moveTo>
                  <a:lnTo>
                    <a:pt x="1" y="0"/>
                  </a:lnTo>
                  <a:cubicBezTo>
                    <a:pt x="1" y="0"/>
                    <a:pt x="739" y="829"/>
                    <a:pt x="1104" y="1193"/>
                  </a:cubicBezTo>
                  <a:cubicBezTo>
                    <a:pt x="1201" y="1291"/>
                    <a:pt x="1260" y="1326"/>
                    <a:pt x="1293" y="1326"/>
                  </a:cubicBezTo>
                  <a:cubicBezTo>
                    <a:pt x="1304" y="1326"/>
                    <a:pt x="1311" y="1322"/>
                    <a:pt x="1317" y="1317"/>
                  </a:cubicBezTo>
                  <a:cubicBezTo>
                    <a:pt x="1342" y="1292"/>
                    <a:pt x="1313" y="1218"/>
                    <a:pt x="1194" y="1099"/>
                  </a:cubicBezTo>
                  <a:cubicBezTo>
                    <a:pt x="829" y="738"/>
                    <a:pt x="1" y="0"/>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2"/>
            <p:cNvSpPr/>
            <p:nvPr/>
          </p:nvSpPr>
          <p:spPr>
            <a:xfrm>
              <a:off x="2259475" y="4248625"/>
              <a:ext cx="33125" cy="32850"/>
            </a:xfrm>
            <a:custGeom>
              <a:avLst/>
              <a:gdLst/>
              <a:ahLst/>
              <a:cxnLst/>
              <a:rect l="l" t="t" r="r" b="b"/>
              <a:pathLst>
                <a:path w="1325" h="1314" extrusionOk="0">
                  <a:moveTo>
                    <a:pt x="0" y="1"/>
                  </a:moveTo>
                  <a:lnTo>
                    <a:pt x="0" y="1"/>
                  </a:lnTo>
                  <a:cubicBezTo>
                    <a:pt x="1" y="1"/>
                    <a:pt x="726" y="821"/>
                    <a:pt x="1091" y="1181"/>
                  </a:cubicBezTo>
                  <a:cubicBezTo>
                    <a:pt x="1185" y="1279"/>
                    <a:pt x="1243" y="1314"/>
                    <a:pt x="1276" y="1314"/>
                  </a:cubicBezTo>
                  <a:cubicBezTo>
                    <a:pt x="1287" y="1314"/>
                    <a:pt x="1294" y="1310"/>
                    <a:pt x="1300" y="1305"/>
                  </a:cubicBezTo>
                  <a:cubicBezTo>
                    <a:pt x="1325" y="1280"/>
                    <a:pt x="1292" y="1206"/>
                    <a:pt x="1177" y="1095"/>
                  </a:cubicBezTo>
                  <a:cubicBezTo>
                    <a:pt x="821" y="730"/>
                    <a:pt x="1" y="1"/>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2"/>
            <p:cNvSpPr/>
            <p:nvPr/>
          </p:nvSpPr>
          <p:spPr>
            <a:xfrm>
              <a:off x="2259775" y="4249025"/>
              <a:ext cx="32725" cy="32450"/>
            </a:xfrm>
            <a:custGeom>
              <a:avLst/>
              <a:gdLst/>
              <a:ahLst/>
              <a:cxnLst/>
              <a:rect l="l" t="t" r="r" b="b"/>
              <a:pathLst>
                <a:path w="1309" h="1298" extrusionOk="0">
                  <a:moveTo>
                    <a:pt x="1" y="1"/>
                  </a:moveTo>
                  <a:lnTo>
                    <a:pt x="1" y="1"/>
                  </a:lnTo>
                  <a:cubicBezTo>
                    <a:pt x="1" y="1"/>
                    <a:pt x="718" y="813"/>
                    <a:pt x="1075" y="1170"/>
                  </a:cubicBezTo>
                  <a:cubicBezTo>
                    <a:pt x="1169" y="1263"/>
                    <a:pt x="1227" y="1298"/>
                    <a:pt x="1260" y="1298"/>
                  </a:cubicBezTo>
                  <a:cubicBezTo>
                    <a:pt x="1270" y="1298"/>
                    <a:pt x="1278" y="1294"/>
                    <a:pt x="1284" y="1289"/>
                  </a:cubicBezTo>
                  <a:cubicBezTo>
                    <a:pt x="1309" y="1264"/>
                    <a:pt x="1280" y="1190"/>
                    <a:pt x="1165" y="1079"/>
                  </a:cubicBezTo>
                  <a:cubicBezTo>
                    <a:pt x="813" y="723"/>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2"/>
            <p:cNvSpPr/>
            <p:nvPr/>
          </p:nvSpPr>
          <p:spPr>
            <a:xfrm>
              <a:off x="2260200" y="4249450"/>
              <a:ext cx="32300" cy="31925"/>
            </a:xfrm>
            <a:custGeom>
              <a:avLst/>
              <a:gdLst/>
              <a:ahLst/>
              <a:cxnLst/>
              <a:rect l="l" t="t" r="r" b="b"/>
              <a:pathLst>
                <a:path w="1292" h="1277" extrusionOk="0">
                  <a:moveTo>
                    <a:pt x="0" y="0"/>
                  </a:moveTo>
                  <a:cubicBezTo>
                    <a:pt x="0" y="1"/>
                    <a:pt x="714" y="800"/>
                    <a:pt x="1062" y="1148"/>
                  </a:cubicBezTo>
                  <a:cubicBezTo>
                    <a:pt x="1153" y="1242"/>
                    <a:pt x="1210" y="1277"/>
                    <a:pt x="1243" y="1277"/>
                  </a:cubicBezTo>
                  <a:cubicBezTo>
                    <a:pt x="1253" y="1277"/>
                    <a:pt x="1261" y="1273"/>
                    <a:pt x="1267" y="1267"/>
                  </a:cubicBezTo>
                  <a:cubicBezTo>
                    <a:pt x="1292" y="1247"/>
                    <a:pt x="1263" y="1173"/>
                    <a:pt x="1148" y="1062"/>
                  </a:cubicBezTo>
                  <a:cubicBezTo>
                    <a:pt x="800" y="714"/>
                    <a:pt x="0"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2"/>
            <p:cNvSpPr/>
            <p:nvPr/>
          </p:nvSpPr>
          <p:spPr>
            <a:xfrm>
              <a:off x="2260500" y="4249850"/>
              <a:ext cx="32100" cy="31625"/>
            </a:xfrm>
            <a:custGeom>
              <a:avLst/>
              <a:gdLst/>
              <a:ahLst/>
              <a:cxnLst/>
              <a:rect l="l" t="t" r="r" b="b"/>
              <a:pathLst>
                <a:path w="1284" h="1265" extrusionOk="0">
                  <a:moveTo>
                    <a:pt x="4" y="1"/>
                  </a:moveTo>
                  <a:lnTo>
                    <a:pt x="4" y="1"/>
                  </a:lnTo>
                  <a:cubicBezTo>
                    <a:pt x="0" y="1"/>
                    <a:pt x="706" y="788"/>
                    <a:pt x="1054" y="1137"/>
                  </a:cubicBezTo>
                  <a:cubicBezTo>
                    <a:pt x="1148" y="1230"/>
                    <a:pt x="1204" y="1265"/>
                    <a:pt x="1236" y="1265"/>
                  </a:cubicBezTo>
                  <a:cubicBezTo>
                    <a:pt x="1246" y="1265"/>
                    <a:pt x="1253" y="1261"/>
                    <a:pt x="1259" y="1256"/>
                  </a:cubicBezTo>
                  <a:cubicBezTo>
                    <a:pt x="1284" y="1231"/>
                    <a:pt x="1255" y="1161"/>
                    <a:pt x="1140" y="1050"/>
                  </a:cubicBezTo>
                  <a:cubicBezTo>
                    <a:pt x="792" y="702"/>
                    <a:pt x="4" y="1"/>
                    <a:pt x="4"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2"/>
            <p:cNvSpPr/>
            <p:nvPr/>
          </p:nvSpPr>
          <p:spPr>
            <a:xfrm>
              <a:off x="2260800" y="4250175"/>
              <a:ext cx="31600" cy="31300"/>
            </a:xfrm>
            <a:custGeom>
              <a:avLst/>
              <a:gdLst/>
              <a:ahLst/>
              <a:cxnLst/>
              <a:rect l="l" t="t" r="r" b="b"/>
              <a:pathLst>
                <a:path w="1264" h="1252" extrusionOk="0">
                  <a:moveTo>
                    <a:pt x="1" y="0"/>
                  </a:moveTo>
                  <a:lnTo>
                    <a:pt x="1" y="0"/>
                  </a:lnTo>
                  <a:cubicBezTo>
                    <a:pt x="1" y="0"/>
                    <a:pt x="698" y="779"/>
                    <a:pt x="1038" y="1124"/>
                  </a:cubicBezTo>
                  <a:cubicBezTo>
                    <a:pt x="1132" y="1217"/>
                    <a:pt x="1190" y="1252"/>
                    <a:pt x="1221" y="1252"/>
                  </a:cubicBezTo>
                  <a:cubicBezTo>
                    <a:pt x="1231" y="1252"/>
                    <a:pt x="1238" y="1248"/>
                    <a:pt x="1243" y="1243"/>
                  </a:cubicBezTo>
                  <a:cubicBezTo>
                    <a:pt x="1264" y="1218"/>
                    <a:pt x="1239" y="1148"/>
                    <a:pt x="1124" y="1037"/>
                  </a:cubicBezTo>
                  <a:cubicBezTo>
                    <a:pt x="780" y="693"/>
                    <a:pt x="1" y="0"/>
                    <a:pt x="1"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2"/>
            <p:cNvSpPr/>
            <p:nvPr/>
          </p:nvSpPr>
          <p:spPr>
            <a:xfrm>
              <a:off x="2261225" y="4250575"/>
              <a:ext cx="31175" cy="30900"/>
            </a:xfrm>
            <a:custGeom>
              <a:avLst/>
              <a:gdLst/>
              <a:ahLst/>
              <a:cxnLst/>
              <a:rect l="l" t="t" r="r" b="b"/>
              <a:pathLst>
                <a:path w="1247" h="1236" extrusionOk="0">
                  <a:moveTo>
                    <a:pt x="0" y="0"/>
                  </a:moveTo>
                  <a:cubicBezTo>
                    <a:pt x="0" y="1"/>
                    <a:pt x="689" y="771"/>
                    <a:pt x="1025" y="1108"/>
                  </a:cubicBezTo>
                  <a:cubicBezTo>
                    <a:pt x="1116" y="1201"/>
                    <a:pt x="1169" y="1236"/>
                    <a:pt x="1201" y="1236"/>
                  </a:cubicBezTo>
                  <a:cubicBezTo>
                    <a:pt x="1211" y="1236"/>
                    <a:pt x="1219" y="1232"/>
                    <a:pt x="1226" y="1227"/>
                  </a:cubicBezTo>
                  <a:cubicBezTo>
                    <a:pt x="1247" y="1206"/>
                    <a:pt x="1214" y="1132"/>
                    <a:pt x="1107" y="1026"/>
                  </a:cubicBezTo>
                  <a:cubicBezTo>
                    <a:pt x="771" y="689"/>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2"/>
            <p:cNvSpPr/>
            <p:nvPr/>
          </p:nvSpPr>
          <p:spPr>
            <a:xfrm>
              <a:off x="2261625" y="4250975"/>
              <a:ext cx="30775" cy="30500"/>
            </a:xfrm>
            <a:custGeom>
              <a:avLst/>
              <a:gdLst/>
              <a:ahLst/>
              <a:cxnLst/>
              <a:rect l="l" t="t" r="r" b="b"/>
              <a:pathLst>
                <a:path w="1231" h="1220" extrusionOk="0">
                  <a:moveTo>
                    <a:pt x="0" y="1"/>
                  </a:moveTo>
                  <a:cubicBezTo>
                    <a:pt x="1" y="1"/>
                    <a:pt x="677" y="759"/>
                    <a:pt x="1005" y="1096"/>
                  </a:cubicBezTo>
                  <a:cubicBezTo>
                    <a:pt x="1096" y="1186"/>
                    <a:pt x="1148" y="1220"/>
                    <a:pt x="1181" y="1220"/>
                  </a:cubicBezTo>
                  <a:cubicBezTo>
                    <a:pt x="1191" y="1220"/>
                    <a:pt x="1199" y="1216"/>
                    <a:pt x="1206" y="1211"/>
                  </a:cubicBezTo>
                  <a:cubicBezTo>
                    <a:pt x="1231" y="1186"/>
                    <a:pt x="1198" y="1116"/>
                    <a:pt x="1091" y="1010"/>
                  </a:cubicBezTo>
                  <a:cubicBezTo>
                    <a:pt x="759" y="677"/>
                    <a:pt x="1" y="1"/>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2"/>
            <p:cNvSpPr/>
            <p:nvPr/>
          </p:nvSpPr>
          <p:spPr>
            <a:xfrm>
              <a:off x="2262025" y="4251400"/>
              <a:ext cx="30475" cy="30025"/>
            </a:xfrm>
            <a:custGeom>
              <a:avLst/>
              <a:gdLst/>
              <a:ahLst/>
              <a:cxnLst/>
              <a:rect l="l" t="t" r="r" b="b"/>
              <a:pathLst>
                <a:path w="1219" h="1201" extrusionOk="0">
                  <a:moveTo>
                    <a:pt x="1" y="0"/>
                  </a:moveTo>
                  <a:lnTo>
                    <a:pt x="1" y="0"/>
                  </a:lnTo>
                  <a:cubicBezTo>
                    <a:pt x="1" y="0"/>
                    <a:pt x="665" y="747"/>
                    <a:pt x="997" y="1079"/>
                  </a:cubicBezTo>
                  <a:cubicBezTo>
                    <a:pt x="1086" y="1170"/>
                    <a:pt x="1142" y="1201"/>
                    <a:pt x="1173" y="1201"/>
                  </a:cubicBezTo>
                  <a:cubicBezTo>
                    <a:pt x="1183" y="1201"/>
                    <a:pt x="1189" y="1198"/>
                    <a:pt x="1194" y="1194"/>
                  </a:cubicBezTo>
                  <a:cubicBezTo>
                    <a:pt x="1219" y="1173"/>
                    <a:pt x="1190" y="1107"/>
                    <a:pt x="1079" y="997"/>
                  </a:cubicBezTo>
                  <a:cubicBezTo>
                    <a:pt x="747" y="665"/>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2"/>
            <p:cNvSpPr/>
            <p:nvPr/>
          </p:nvSpPr>
          <p:spPr>
            <a:xfrm>
              <a:off x="2262350" y="4251700"/>
              <a:ext cx="30050" cy="29725"/>
            </a:xfrm>
            <a:custGeom>
              <a:avLst/>
              <a:gdLst/>
              <a:ahLst/>
              <a:cxnLst/>
              <a:rect l="l" t="t" r="r" b="b"/>
              <a:pathLst>
                <a:path w="1202" h="1189" extrusionOk="0">
                  <a:moveTo>
                    <a:pt x="0" y="1"/>
                  </a:moveTo>
                  <a:cubicBezTo>
                    <a:pt x="0" y="1"/>
                    <a:pt x="665" y="739"/>
                    <a:pt x="984" y="1067"/>
                  </a:cubicBezTo>
                  <a:cubicBezTo>
                    <a:pt x="1076" y="1158"/>
                    <a:pt x="1131" y="1189"/>
                    <a:pt x="1161" y="1189"/>
                  </a:cubicBezTo>
                  <a:cubicBezTo>
                    <a:pt x="1170" y="1189"/>
                    <a:pt x="1176" y="1186"/>
                    <a:pt x="1181" y="1182"/>
                  </a:cubicBezTo>
                  <a:cubicBezTo>
                    <a:pt x="1202" y="1157"/>
                    <a:pt x="1177" y="1095"/>
                    <a:pt x="1066" y="985"/>
                  </a:cubicBezTo>
                  <a:cubicBezTo>
                    <a:pt x="747" y="657"/>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12"/>
            <p:cNvSpPr/>
            <p:nvPr/>
          </p:nvSpPr>
          <p:spPr>
            <a:xfrm>
              <a:off x="2262750" y="4252100"/>
              <a:ext cx="29650" cy="29225"/>
            </a:xfrm>
            <a:custGeom>
              <a:avLst/>
              <a:gdLst/>
              <a:ahLst/>
              <a:cxnLst/>
              <a:rect l="l" t="t" r="r" b="b"/>
              <a:pathLst>
                <a:path w="1186" h="1169" extrusionOk="0">
                  <a:moveTo>
                    <a:pt x="1" y="1"/>
                  </a:moveTo>
                  <a:lnTo>
                    <a:pt x="1" y="1"/>
                  </a:lnTo>
                  <a:cubicBezTo>
                    <a:pt x="1" y="1"/>
                    <a:pt x="653" y="731"/>
                    <a:pt x="977" y="1047"/>
                  </a:cubicBezTo>
                  <a:cubicBezTo>
                    <a:pt x="1062" y="1138"/>
                    <a:pt x="1115" y="1169"/>
                    <a:pt x="1145" y="1169"/>
                  </a:cubicBezTo>
                  <a:cubicBezTo>
                    <a:pt x="1154" y="1169"/>
                    <a:pt x="1160" y="1166"/>
                    <a:pt x="1165" y="1161"/>
                  </a:cubicBezTo>
                  <a:cubicBezTo>
                    <a:pt x="1186" y="1141"/>
                    <a:pt x="1153" y="1079"/>
                    <a:pt x="1050" y="969"/>
                  </a:cubicBezTo>
                  <a:cubicBezTo>
                    <a:pt x="735" y="653"/>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2"/>
            <p:cNvSpPr/>
            <p:nvPr/>
          </p:nvSpPr>
          <p:spPr>
            <a:xfrm>
              <a:off x="2263175" y="4252425"/>
              <a:ext cx="29225" cy="28900"/>
            </a:xfrm>
            <a:custGeom>
              <a:avLst/>
              <a:gdLst/>
              <a:ahLst/>
              <a:cxnLst/>
              <a:rect l="l" t="t" r="r" b="b"/>
              <a:pathLst>
                <a:path w="1169" h="1156" extrusionOk="0">
                  <a:moveTo>
                    <a:pt x="0" y="0"/>
                  </a:moveTo>
                  <a:cubicBezTo>
                    <a:pt x="0" y="4"/>
                    <a:pt x="640" y="722"/>
                    <a:pt x="951" y="1038"/>
                  </a:cubicBezTo>
                  <a:cubicBezTo>
                    <a:pt x="1039" y="1126"/>
                    <a:pt x="1091" y="1156"/>
                    <a:pt x="1122" y="1156"/>
                  </a:cubicBezTo>
                  <a:cubicBezTo>
                    <a:pt x="1131" y="1156"/>
                    <a:pt x="1138" y="1153"/>
                    <a:pt x="1144" y="1148"/>
                  </a:cubicBezTo>
                  <a:cubicBezTo>
                    <a:pt x="1169" y="1128"/>
                    <a:pt x="1136" y="1058"/>
                    <a:pt x="1033" y="956"/>
                  </a:cubicBezTo>
                  <a:cubicBezTo>
                    <a:pt x="722" y="640"/>
                    <a:pt x="0" y="0"/>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2"/>
            <p:cNvSpPr/>
            <p:nvPr/>
          </p:nvSpPr>
          <p:spPr>
            <a:xfrm>
              <a:off x="2263575" y="4252725"/>
              <a:ext cx="28825" cy="28650"/>
            </a:xfrm>
            <a:custGeom>
              <a:avLst/>
              <a:gdLst/>
              <a:ahLst/>
              <a:cxnLst/>
              <a:rect l="l" t="t" r="r" b="b"/>
              <a:pathLst>
                <a:path w="1153" h="1146" extrusionOk="0">
                  <a:moveTo>
                    <a:pt x="0" y="1"/>
                  </a:moveTo>
                  <a:cubicBezTo>
                    <a:pt x="0" y="9"/>
                    <a:pt x="628" y="714"/>
                    <a:pt x="939" y="1026"/>
                  </a:cubicBezTo>
                  <a:cubicBezTo>
                    <a:pt x="1027" y="1113"/>
                    <a:pt x="1081" y="1146"/>
                    <a:pt x="1111" y="1146"/>
                  </a:cubicBezTo>
                  <a:cubicBezTo>
                    <a:pt x="1120" y="1146"/>
                    <a:pt x="1127" y="1142"/>
                    <a:pt x="1132" y="1136"/>
                  </a:cubicBezTo>
                  <a:cubicBezTo>
                    <a:pt x="1153" y="1108"/>
                    <a:pt x="1128" y="1046"/>
                    <a:pt x="1026" y="944"/>
                  </a:cubicBezTo>
                  <a:cubicBezTo>
                    <a:pt x="710" y="632"/>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2"/>
            <p:cNvSpPr/>
            <p:nvPr/>
          </p:nvSpPr>
          <p:spPr>
            <a:xfrm>
              <a:off x="2263875" y="4253125"/>
              <a:ext cx="28525" cy="28200"/>
            </a:xfrm>
            <a:custGeom>
              <a:avLst/>
              <a:gdLst/>
              <a:ahLst/>
              <a:cxnLst/>
              <a:rect l="l" t="t" r="r" b="b"/>
              <a:pathLst>
                <a:path w="1141" h="1128" extrusionOk="0">
                  <a:moveTo>
                    <a:pt x="1" y="1"/>
                  </a:moveTo>
                  <a:cubicBezTo>
                    <a:pt x="1" y="5"/>
                    <a:pt x="624" y="702"/>
                    <a:pt x="936" y="1010"/>
                  </a:cubicBezTo>
                  <a:cubicBezTo>
                    <a:pt x="1017" y="1098"/>
                    <a:pt x="1070" y="1128"/>
                    <a:pt x="1100" y="1128"/>
                  </a:cubicBezTo>
                  <a:cubicBezTo>
                    <a:pt x="1109" y="1128"/>
                    <a:pt x="1115" y="1125"/>
                    <a:pt x="1120" y="1120"/>
                  </a:cubicBezTo>
                  <a:cubicBezTo>
                    <a:pt x="1141" y="1100"/>
                    <a:pt x="1116" y="1038"/>
                    <a:pt x="1014" y="936"/>
                  </a:cubicBezTo>
                  <a:cubicBezTo>
                    <a:pt x="706" y="620"/>
                    <a:pt x="1" y="1"/>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2"/>
            <p:cNvSpPr/>
            <p:nvPr/>
          </p:nvSpPr>
          <p:spPr>
            <a:xfrm>
              <a:off x="2264200" y="4253550"/>
              <a:ext cx="28200" cy="27775"/>
            </a:xfrm>
            <a:custGeom>
              <a:avLst/>
              <a:gdLst/>
              <a:ahLst/>
              <a:cxnLst/>
              <a:rect l="l" t="t" r="r" b="b"/>
              <a:pathLst>
                <a:path w="1128" h="1111" extrusionOk="0">
                  <a:moveTo>
                    <a:pt x="4" y="0"/>
                  </a:moveTo>
                  <a:cubicBezTo>
                    <a:pt x="0" y="0"/>
                    <a:pt x="615" y="693"/>
                    <a:pt x="923" y="993"/>
                  </a:cubicBezTo>
                  <a:cubicBezTo>
                    <a:pt x="1004" y="1081"/>
                    <a:pt x="1057" y="1111"/>
                    <a:pt x="1087" y="1111"/>
                  </a:cubicBezTo>
                  <a:cubicBezTo>
                    <a:pt x="1096" y="1111"/>
                    <a:pt x="1102" y="1108"/>
                    <a:pt x="1107" y="1103"/>
                  </a:cubicBezTo>
                  <a:cubicBezTo>
                    <a:pt x="1128" y="1083"/>
                    <a:pt x="1103" y="1021"/>
                    <a:pt x="1001" y="919"/>
                  </a:cubicBezTo>
                  <a:cubicBezTo>
                    <a:pt x="697" y="615"/>
                    <a:pt x="4" y="0"/>
                    <a:pt x="4"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2"/>
            <p:cNvSpPr/>
            <p:nvPr/>
          </p:nvSpPr>
          <p:spPr>
            <a:xfrm>
              <a:off x="2264600" y="4253950"/>
              <a:ext cx="27800" cy="27200"/>
            </a:xfrm>
            <a:custGeom>
              <a:avLst/>
              <a:gdLst/>
              <a:ahLst/>
              <a:cxnLst/>
              <a:rect l="l" t="t" r="r" b="b"/>
              <a:pathLst>
                <a:path w="1112" h="1088" extrusionOk="0">
                  <a:moveTo>
                    <a:pt x="5" y="1"/>
                  </a:moveTo>
                  <a:cubicBezTo>
                    <a:pt x="0" y="1"/>
                    <a:pt x="607" y="681"/>
                    <a:pt x="907" y="977"/>
                  </a:cubicBezTo>
                  <a:cubicBezTo>
                    <a:pt x="987" y="1060"/>
                    <a:pt x="1034" y="1087"/>
                    <a:pt x="1063" y="1087"/>
                  </a:cubicBezTo>
                  <a:cubicBezTo>
                    <a:pt x="1073" y="1087"/>
                    <a:pt x="1081" y="1084"/>
                    <a:pt x="1087" y="1079"/>
                  </a:cubicBezTo>
                  <a:cubicBezTo>
                    <a:pt x="1112" y="1059"/>
                    <a:pt x="1079" y="997"/>
                    <a:pt x="985" y="903"/>
                  </a:cubicBezTo>
                  <a:cubicBezTo>
                    <a:pt x="685" y="604"/>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2"/>
            <p:cNvSpPr/>
            <p:nvPr/>
          </p:nvSpPr>
          <p:spPr>
            <a:xfrm>
              <a:off x="2264900" y="4254275"/>
              <a:ext cx="27500" cy="27075"/>
            </a:xfrm>
            <a:custGeom>
              <a:avLst/>
              <a:gdLst/>
              <a:ahLst/>
              <a:cxnLst/>
              <a:rect l="l" t="t" r="r" b="b"/>
              <a:pathLst>
                <a:path w="1100" h="1083" extrusionOk="0">
                  <a:moveTo>
                    <a:pt x="9" y="0"/>
                  </a:moveTo>
                  <a:cubicBezTo>
                    <a:pt x="1" y="0"/>
                    <a:pt x="603" y="673"/>
                    <a:pt x="899" y="972"/>
                  </a:cubicBezTo>
                  <a:cubicBezTo>
                    <a:pt x="980" y="1053"/>
                    <a:pt x="1030" y="1082"/>
                    <a:pt x="1059" y="1082"/>
                  </a:cubicBezTo>
                  <a:cubicBezTo>
                    <a:pt x="1068" y="1082"/>
                    <a:pt x="1074" y="1079"/>
                    <a:pt x="1079" y="1074"/>
                  </a:cubicBezTo>
                  <a:cubicBezTo>
                    <a:pt x="1100" y="1054"/>
                    <a:pt x="1075" y="992"/>
                    <a:pt x="977" y="894"/>
                  </a:cubicBezTo>
                  <a:cubicBezTo>
                    <a:pt x="677" y="595"/>
                    <a:pt x="9" y="0"/>
                    <a:pt x="9"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2"/>
            <p:cNvSpPr/>
            <p:nvPr/>
          </p:nvSpPr>
          <p:spPr>
            <a:xfrm>
              <a:off x="2265325" y="4254675"/>
              <a:ext cx="26975" cy="26675"/>
            </a:xfrm>
            <a:custGeom>
              <a:avLst/>
              <a:gdLst/>
              <a:ahLst/>
              <a:cxnLst/>
              <a:rect l="l" t="t" r="r" b="b"/>
              <a:pathLst>
                <a:path w="1079" h="1067" extrusionOk="0">
                  <a:moveTo>
                    <a:pt x="0" y="0"/>
                  </a:moveTo>
                  <a:lnTo>
                    <a:pt x="0" y="0"/>
                  </a:lnTo>
                  <a:cubicBezTo>
                    <a:pt x="0" y="1"/>
                    <a:pt x="591" y="661"/>
                    <a:pt x="878" y="956"/>
                  </a:cubicBezTo>
                  <a:cubicBezTo>
                    <a:pt x="959" y="1037"/>
                    <a:pt x="1007" y="1066"/>
                    <a:pt x="1036" y="1066"/>
                  </a:cubicBezTo>
                  <a:cubicBezTo>
                    <a:pt x="1045" y="1066"/>
                    <a:pt x="1052" y="1063"/>
                    <a:pt x="1058" y="1058"/>
                  </a:cubicBezTo>
                  <a:cubicBezTo>
                    <a:pt x="1079" y="1038"/>
                    <a:pt x="1050" y="976"/>
                    <a:pt x="956" y="878"/>
                  </a:cubicBezTo>
                  <a:cubicBezTo>
                    <a:pt x="660" y="587"/>
                    <a:pt x="0" y="1"/>
                    <a:pt x="0"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12"/>
            <p:cNvSpPr/>
            <p:nvPr/>
          </p:nvSpPr>
          <p:spPr>
            <a:xfrm>
              <a:off x="2265725" y="4255075"/>
              <a:ext cx="26575" cy="26275"/>
            </a:xfrm>
            <a:custGeom>
              <a:avLst/>
              <a:gdLst/>
              <a:ahLst/>
              <a:cxnLst/>
              <a:rect l="l" t="t" r="r" b="b"/>
              <a:pathLst>
                <a:path w="1063" h="1051" extrusionOk="0">
                  <a:moveTo>
                    <a:pt x="1" y="1"/>
                  </a:moveTo>
                  <a:lnTo>
                    <a:pt x="1" y="1"/>
                  </a:lnTo>
                  <a:cubicBezTo>
                    <a:pt x="1" y="1"/>
                    <a:pt x="579" y="653"/>
                    <a:pt x="866" y="940"/>
                  </a:cubicBezTo>
                  <a:cubicBezTo>
                    <a:pt x="944" y="1021"/>
                    <a:pt x="991" y="1050"/>
                    <a:pt x="1020" y="1050"/>
                  </a:cubicBezTo>
                  <a:cubicBezTo>
                    <a:pt x="1029" y="1050"/>
                    <a:pt x="1036" y="1047"/>
                    <a:pt x="1042" y="1042"/>
                  </a:cubicBezTo>
                  <a:cubicBezTo>
                    <a:pt x="1063" y="1022"/>
                    <a:pt x="1034" y="965"/>
                    <a:pt x="940" y="866"/>
                  </a:cubicBezTo>
                  <a:cubicBezTo>
                    <a:pt x="653" y="579"/>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2"/>
            <p:cNvSpPr/>
            <p:nvPr/>
          </p:nvSpPr>
          <p:spPr>
            <a:xfrm>
              <a:off x="2266125" y="4255500"/>
              <a:ext cx="25975" cy="25850"/>
            </a:xfrm>
            <a:custGeom>
              <a:avLst/>
              <a:gdLst/>
              <a:ahLst/>
              <a:cxnLst/>
              <a:rect l="l" t="t" r="r" b="b"/>
              <a:pathLst>
                <a:path w="1039" h="1034" extrusionOk="0">
                  <a:moveTo>
                    <a:pt x="1" y="0"/>
                  </a:moveTo>
                  <a:cubicBezTo>
                    <a:pt x="1" y="0"/>
                    <a:pt x="567" y="640"/>
                    <a:pt x="850" y="923"/>
                  </a:cubicBezTo>
                  <a:cubicBezTo>
                    <a:pt x="928" y="1004"/>
                    <a:pt x="980" y="1033"/>
                    <a:pt x="1007" y="1033"/>
                  </a:cubicBezTo>
                  <a:cubicBezTo>
                    <a:pt x="1016" y="1033"/>
                    <a:pt x="1022" y="1030"/>
                    <a:pt x="1026" y="1025"/>
                  </a:cubicBezTo>
                  <a:cubicBezTo>
                    <a:pt x="1038" y="1005"/>
                    <a:pt x="1018" y="948"/>
                    <a:pt x="924" y="849"/>
                  </a:cubicBezTo>
                  <a:cubicBezTo>
                    <a:pt x="641" y="566"/>
                    <a:pt x="1" y="0"/>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2"/>
            <p:cNvSpPr/>
            <p:nvPr/>
          </p:nvSpPr>
          <p:spPr>
            <a:xfrm>
              <a:off x="2266450" y="4255800"/>
              <a:ext cx="25850" cy="25550"/>
            </a:xfrm>
            <a:custGeom>
              <a:avLst/>
              <a:gdLst/>
              <a:ahLst/>
              <a:cxnLst/>
              <a:rect l="l" t="t" r="r" b="b"/>
              <a:pathLst>
                <a:path w="1034" h="1022" extrusionOk="0">
                  <a:moveTo>
                    <a:pt x="0" y="1"/>
                  </a:moveTo>
                  <a:cubicBezTo>
                    <a:pt x="0" y="1"/>
                    <a:pt x="562" y="632"/>
                    <a:pt x="841" y="915"/>
                  </a:cubicBezTo>
                  <a:cubicBezTo>
                    <a:pt x="919" y="993"/>
                    <a:pt x="966" y="1021"/>
                    <a:pt x="993" y="1021"/>
                  </a:cubicBezTo>
                  <a:cubicBezTo>
                    <a:pt x="1002" y="1021"/>
                    <a:pt x="1008" y="1018"/>
                    <a:pt x="1013" y="1013"/>
                  </a:cubicBezTo>
                  <a:cubicBezTo>
                    <a:pt x="1034" y="997"/>
                    <a:pt x="1005" y="936"/>
                    <a:pt x="915" y="841"/>
                  </a:cubicBezTo>
                  <a:cubicBezTo>
                    <a:pt x="632" y="562"/>
                    <a:pt x="0" y="1"/>
                    <a:pt x="0"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2"/>
            <p:cNvSpPr/>
            <p:nvPr/>
          </p:nvSpPr>
          <p:spPr>
            <a:xfrm>
              <a:off x="2266850" y="4256200"/>
              <a:ext cx="25450" cy="25150"/>
            </a:xfrm>
            <a:custGeom>
              <a:avLst/>
              <a:gdLst/>
              <a:ahLst/>
              <a:cxnLst/>
              <a:rect l="l" t="t" r="r" b="b"/>
              <a:pathLst>
                <a:path w="1018" h="1006" extrusionOk="0">
                  <a:moveTo>
                    <a:pt x="1" y="1"/>
                  </a:moveTo>
                  <a:lnTo>
                    <a:pt x="1" y="1"/>
                  </a:lnTo>
                  <a:cubicBezTo>
                    <a:pt x="1" y="1"/>
                    <a:pt x="554" y="620"/>
                    <a:pt x="825" y="899"/>
                  </a:cubicBezTo>
                  <a:cubicBezTo>
                    <a:pt x="903" y="977"/>
                    <a:pt x="950" y="1005"/>
                    <a:pt x="977" y="1005"/>
                  </a:cubicBezTo>
                  <a:cubicBezTo>
                    <a:pt x="986" y="1005"/>
                    <a:pt x="992" y="1002"/>
                    <a:pt x="997" y="997"/>
                  </a:cubicBezTo>
                  <a:cubicBezTo>
                    <a:pt x="1018" y="977"/>
                    <a:pt x="989" y="920"/>
                    <a:pt x="899" y="825"/>
                  </a:cubicBezTo>
                  <a:cubicBezTo>
                    <a:pt x="620" y="550"/>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2"/>
            <p:cNvSpPr/>
            <p:nvPr/>
          </p:nvSpPr>
          <p:spPr>
            <a:xfrm>
              <a:off x="2267275" y="4256625"/>
              <a:ext cx="25025" cy="24725"/>
            </a:xfrm>
            <a:custGeom>
              <a:avLst/>
              <a:gdLst/>
              <a:ahLst/>
              <a:cxnLst/>
              <a:rect l="l" t="t" r="r" b="b"/>
              <a:pathLst>
                <a:path w="1001" h="989" extrusionOk="0">
                  <a:moveTo>
                    <a:pt x="0" y="0"/>
                  </a:moveTo>
                  <a:cubicBezTo>
                    <a:pt x="0" y="1"/>
                    <a:pt x="541" y="611"/>
                    <a:pt x="808" y="882"/>
                  </a:cubicBezTo>
                  <a:cubicBezTo>
                    <a:pt x="886" y="960"/>
                    <a:pt x="933" y="988"/>
                    <a:pt x="960" y="988"/>
                  </a:cubicBezTo>
                  <a:cubicBezTo>
                    <a:pt x="969" y="988"/>
                    <a:pt x="975" y="985"/>
                    <a:pt x="980" y="980"/>
                  </a:cubicBezTo>
                  <a:cubicBezTo>
                    <a:pt x="1001" y="960"/>
                    <a:pt x="972" y="903"/>
                    <a:pt x="882" y="808"/>
                  </a:cubicBezTo>
                  <a:cubicBezTo>
                    <a:pt x="611" y="542"/>
                    <a:pt x="0"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2"/>
            <p:cNvSpPr/>
            <p:nvPr/>
          </p:nvSpPr>
          <p:spPr>
            <a:xfrm>
              <a:off x="2267675" y="4256825"/>
              <a:ext cx="24425" cy="24325"/>
            </a:xfrm>
            <a:custGeom>
              <a:avLst/>
              <a:gdLst/>
              <a:ahLst/>
              <a:cxnLst/>
              <a:rect l="l" t="t" r="r" b="b"/>
              <a:pathLst>
                <a:path w="977" h="973" extrusionOk="0">
                  <a:moveTo>
                    <a:pt x="0" y="1"/>
                  </a:moveTo>
                  <a:cubicBezTo>
                    <a:pt x="0" y="9"/>
                    <a:pt x="533" y="607"/>
                    <a:pt x="800" y="870"/>
                  </a:cubicBezTo>
                  <a:cubicBezTo>
                    <a:pt x="870" y="946"/>
                    <a:pt x="915" y="973"/>
                    <a:pt x="942" y="973"/>
                  </a:cubicBezTo>
                  <a:cubicBezTo>
                    <a:pt x="952" y="973"/>
                    <a:pt x="959" y="969"/>
                    <a:pt x="964" y="964"/>
                  </a:cubicBezTo>
                  <a:cubicBezTo>
                    <a:pt x="976" y="944"/>
                    <a:pt x="956" y="895"/>
                    <a:pt x="866" y="800"/>
                  </a:cubicBezTo>
                  <a:cubicBezTo>
                    <a:pt x="603" y="534"/>
                    <a:pt x="1"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2"/>
            <p:cNvSpPr/>
            <p:nvPr/>
          </p:nvSpPr>
          <p:spPr>
            <a:xfrm>
              <a:off x="2267975" y="4257225"/>
              <a:ext cx="24325" cy="23925"/>
            </a:xfrm>
            <a:custGeom>
              <a:avLst/>
              <a:gdLst/>
              <a:ahLst/>
              <a:cxnLst/>
              <a:rect l="l" t="t" r="r" b="b"/>
              <a:pathLst>
                <a:path w="973" h="957" extrusionOk="0">
                  <a:moveTo>
                    <a:pt x="1" y="1"/>
                  </a:moveTo>
                  <a:cubicBezTo>
                    <a:pt x="1" y="5"/>
                    <a:pt x="526" y="596"/>
                    <a:pt x="788" y="858"/>
                  </a:cubicBezTo>
                  <a:cubicBezTo>
                    <a:pt x="858" y="931"/>
                    <a:pt x="901" y="957"/>
                    <a:pt x="928" y="957"/>
                  </a:cubicBezTo>
                  <a:cubicBezTo>
                    <a:pt x="938" y="957"/>
                    <a:pt x="946" y="954"/>
                    <a:pt x="952" y="948"/>
                  </a:cubicBezTo>
                  <a:cubicBezTo>
                    <a:pt x="973" y="928"/>
                    <a:pt x="952" y="879"/>
                    <a:pt x="858" y="784"/>
                  </a:cubicBezTo>
                  <a:cubicBezTo>
                    <a:pt x="595" y="526"/>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2"/>
            <p:cNvSpPr/>
            <p:nvPr/>
          </p:nvSpPr>
          <p:spPr>
            <a:xfrm>
              <a:off x="2268300" y="4257650"/>
              <a:ext cx="24000" cy="23450"/>
            </a:xfrm>
            <a:custGeom>
              <a:avLst/>
              <a:gdLst/>
              <a:ahLst/>
              <a:cxnLst/>
              <a:rect l="l" t="t" r="r" b="b"/>
              <a:pathLst>
                <a:path w="960" h="938" extrusionOk="0">
                  <a:moveTo>
                    <a:pt x="4" y="0"/>
                  </a:moveTo>
                  <a:cubicBezTo>
                    <a:pt x="0" y="4"/>
                    <a:pt x="517" y="583"/>
                    <a:pt x="779" y="841"/>
                  </a:cubicBezTo>
                  <a:cubicBezTo>
                    <a:pt x="847" y="915"/>
                    <a:pt x="891" y="938"/>
                    <a:pt x="918" y="938"/>
                  </a:cubicBezTo>
                  <a:cubicBezTo>
                    <a:pt x="927" y="938"/>
                    <a:pt x="934" y="935"/>
                    <a:pt x="939" y="931"/>
                  </a:cubicBezTo>
                  <a:cubicBezTo>
                    <a:pt x="960" y="919"/>
                    <a:pt x="931" y="862"/>
                    <a:pt x="845" y="775"/>
                  </a:cubicBezTo>
                  <a:cubicBezTo>
                    <a:pt x="591" y="513"/>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2"/>
            <p:cNvSpPr/>
            <p:nvPr/>
          </p:nvSpPr>
          <p:spPr>
            <a:xfrm>
              <a:off x="2268700" y="4258050"/>
              <a:ext cx="23600" cy="23100"/>
            </a:xfrm>
            <a:custGeom>
              <a:avLst/>
              <a:gdLst/>
              <a:ahLst/>
              <a:cxnLst/>
              <a:rect l="l" t="t" r="r" b="b"/>
              <a:pathLst>
                <a:path w="944" h="924" extrusionOk="0">
                  <a:moveTo>
                    <a:pt x="5" y="1"/>
                  </a:moveTo>
                  <a:lnTo>
                    <a:pt x="5" y="1"/>
                  </a:lnTo>
                  <a:cubicBezTo>
                    <a:pt x="0" y="5"/>
                    <a:pt x="505" y="575"/>
                    <a:pt x="763" y="825"/>
                  </a:cubicBezTo>
                  <a:cubicBezTo>
                    <a:pt x="836" y="898"/>
                    <a:pt x="875" y="924"/>
                    <a:pt x="901" y="924"/>
                  </a:cubicBezTo>
                  <a:cubicBezTo>
                    <a:pt x="910" y="924"/>
                    <a:pt x="917" y="921"/>
                    <a:pt x="923" y="915"/>
                  </a:cubicBezTo>
                  <a:cubicBezTo>
                    <a:pt x="944" y="895"/>
                    <a:pt x="915" y="846"/>
                    <a:pt x="829" y="759"/>
                  </a:cubicBezTo>
                  <a:cubicBezTo>
                    <a:pt x="579" y="505"/>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2"/>
            <p:cNvSpPr/>
            <p:nvPr/>
          </p:nvSpPr>
          <p:spPr>
            <a:xfrm>
              <a:off x="2269000" y="4258375"/>
              <a:ext cx="23100" cy="22975"/>
            </a:xfrm>
            <a:custGeom>
              <a:avLst/>
              <a:gdLst/>
              <a:ahLst/>
              <a:cxnLst/>
              <a:rect l="l" t="t" r="r" b="b"/>
              <a:pathLst>
                <a:path w="924" h="919" extrusionOk="0">
                  <a:moveTo>
                    <a:pt x="9" y="0"/>
                  </a:moveTo>
                  <a:lnTo>
                    <a:pt x="9" y="0"/>
                  </a:lnTo>
                  <a:cubicBezTo>
                    <a:pt x="1" y="8"/>
                    <a:pt x="505" y="566"/>
                    <a:pt x="751" y="816"/>
                  </a:cubicBezTo>
                  <a:cubicBezTo>
                    <a:pt x="826" y="891"/>
                    <a:pt x="865" y="918"/>
                    <a:pt x="890" y="918"/>
                  </a:cubicBezTo>
                  <a:cubicBezTo>
                    <a:pt x="898" y="918"/>
                    <a:pt x="905" y="915"/>
                    <a:pt x="911" y="910"/>
                  </a:cubicBezTo>
                  <a:cubicBezTo>
                    <a:pt x="923" y="890"/>
                    <a:pt x="903" y="837"/>
                    <a:pt x="817" y="750"/>
                  </a:cubicBezTo>
                  <a:cubicBezTo>
                    <a:pt x="571" y="500"/>
                    <a:pt x="9" y="0"/>
                    <a:pt x="9"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2"/>
            <p:cNvSpPr/>
            <p:nvPr/>
          </p:nvSpPr>
          <p:spPr>
            <a:xfrm>
              <a:off x="2269425" y="4258775"/>
              <a:ext cx="22775" cy="22325"/>
            </a:xfrm>
            <a:custGeom>
              <a:avLst/>
              <a:gdLst/>
              <a:ahLst/>
              <a:cxnLst/>
              <a:rect l="l" t="t" r="r" b="b"/>
              <a:pathLst>
                <a:path w="911" h="893" extrusionOk="0">
                  <a:moveTo>
                    <a:pt x="4" y="0"/>
                  </a:moveTo>
                  <a:cubicBezTo>
                    <a:pt x="0" y="0"/>
                    <a:pt x="492" y="554"/>
                    <a:pt x="738" y="800"/>
                  </a:cubicBezTo>
                  <a:cubicBezTo>
                    <a:pt x="809" y="871"/>
                    <a:pt x="852" y="893"/>
                    <a:pt x="876" y="893"/>
                  </a:cubicBezTo>
                  <a:cubicBezTo>
                    <a:pt x="884" y="893"/>
                    <a:pt x="890" y="890"/>
                    <a:pt x="894" y="886"/>
                  </a:cubicBezTo>
                  <a:cubicBezTo>
                    <a:pt x="910" y="874"/>
                    <a:pt x="894" y="821"/>
                    <a:pt x="804" y="734"/>
                  </a:cubicBezTo>
                  <a:cubicBezTo>
                    <a:pt x="558" y="488"/>
                    <a:pt x="4" y="0"/>
                    <a:pt x="4"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2"/>
            <p:cNvSpPr/>
            <p:nvPr/>
          </p:nvSpPr>
          <p:spPr>
            <a:xfrm>
              <a:off x="2269825" y="4259175"/>
              <a:ext cx="22275" cy="21925"/>
            </a:xfrm>
            <a:custGeom>
              <a:avLst/>
              <a:gdLst/>
              <a:ahLst/>
              <a:cxnLst/>
              <a:rect l="l" t="t" r="r" b="b"/>
              <a:pathLst>
                <a:path w="891" h="877" extrusionOk="0">
                  <a:moveTo>
                    <a:pt x="1" y="1"/>
                  </a:moveTo>
                  <a:cubicBezTo>
                    <a:pt x="1" y="1"/>
                    <a:pt x="480" y="542"/>
                    <a:pt x="718" y="784"/>
                  </a:cubicBezTo>
                  <a:cubicBezTo>
                    <a:pt x="786" y="855"/>
                    <a:pt x="830" y="877"/>
                    <a:pt x="853" y="877"/>
                  </a:cubicBezTo>
                  <a:cubicBezTo>
                    <a:pt x="861" y="877"/>
                    <a:pt x="867" y="874"/>
                    <a:pt x="870" y="870"/>
                  </a:cubicBezTo>
                  <a:cubicBezTo>
                    <a:pt x="890" y="850"/>
                    <a:pt x="870" y="805"/>
                    <a:pt x="784" y="718"/>
                  </a:cubicBezTo>
                  <a:cubicBezTo>
                    <a:pt x="542" y="477"/>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2"/>
            <p:cNvSpPr/>
            <p:nvPr/>
          </p:nvSpPr>
          <p:spPr>
            <a:xfrm>
              <a:off x="2270225" y="4259600"/>
              <a:ext cx="21775" cy="21500"/>
            </a:xfrm>
            <a:custGeom>
              <a:avLst/>
              <a:gdLst/>
              <a:ahLst/>
              <a:cxnLst/>
              <a:rect l="l" t="t" r="r" b="b"/>
              <a:pathLst>
                <a:path w="871" h="860" extrusionOk="0">
                  <a:moveTo>
                    <a:pt x="1" y="0"/>
                  </a:moveTo>
                  <a:cubicBezTo>
                    <a:pt x="1" y="0"/>
                    <a:pt x="473" y="533"/>
                    <a:pt x="706" y="767"/>
                  </a:cubicBezTo>
                  <a:cubicBezTo>
                    <a:pt x="771" y="838"/>
                    <a:pt x="814" y="860"/>
                    <a:pt x="837" y="860"/>
                  </a:cubicBezTo>
                  <a:cubicBezTo>
                    <a:pt x="845" y="860"/>
                    <a:pt x="851" y="857"/>
                    <a:pt x="854" y="853"/>
                  </a:cubicBezTo>
                  <a:cubicBezTo>
                    <a:pt x="870" y="841"/>
                    <a:pt x="850" y="788"/>
                    <a:pt x="768" y="706"/>
                  </a:cubicBezTo>
                  <a:cubicBezTo>
                    <a:pt x="534" y="472"/>
                    <a:pt x="1" y="0"/>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2"/>
            <p:cNvSpPr/>
            <p:nvPr/>
          </p:nvSpPr>
          <p:spPr>
            <a:xfrm>
              <a:off x="2270550" y="4259900"/>
              <a:ext cx="21450" cy="21200"/>
            </a:xfrm>
            <a:custGeom>
              <a:avLst/>
              <a:gdLst/>
              <a:ahLst/>
              <a:cxnLst/>
              <a:rect l="l" t="t" r="r" b="b"/>
              <a:pathLst>
                <a:path w="858" h="848" extrusionOk="0">
                  <a:moveTo>
                    <a:pt x="0" y="1"/>
                  </a:moveTo>
                  <a:cubicBezTo>
                    <a:pt x="0" y="1"/>
                    <a:pt x="464" y="526"/>
                    <a:pt x="693" y="755"/>
                  </a:cubicBezTo>
                  <a:cubicBezTo>
                    <a:pt x="764" y="826"/>
                    <a:pt x="804" y="848"/>
                    <a:pt x="826" y="848"/>
                  </a:cubicBezTo>
                  <a:cubicBezTo>
                    <a:pt x="833" y="848"/>
                    <a:pt x="838" y="845"/>
                    <a:pt x="841" y="841"/>
                  </a:cubicBezTo>
                  <a:cubicBezTo>
                    <a:pt x="857" y="829"/>
                    <a:pt x="837" y="776"/>
                    <a:pt x="755" y="694"/>
                  </a:cubicBezTo>
                  <a:cubicBezTo>
                    <a:pt x="525" y="464"/>
                    <a:pt x="0"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2"/>
            <p:cNvSpPr/>
            <p:nvPr/>
          </p:nvSpPr>
          <p:spPr>
            <a:xfrm>
              <a:off x="2270950" y="4260325"/>
              <a:ext cx="21150" cy="20775"/>
            </a:xfrm>
            <a:custGeom>
              <a:avLst/>
              <a:gdLst/>
              <a:ahLst/>
              <a:cxnLst/>
              <a:rect l="l" t="t" r="r" b="b"/>
              <a:pathLst>
                <a:path w="846" h="831" extrusionOk="0">
                  <a:moveTo>
                    <a:pt x="1" y="0"/>
                  </a:moveTo>
                  <a:cubicBezTo>
                    <a:pt x="1" y="0"/>
                    <a:pt x="452" y="513"/>
                    <a:pt x="690" y="738"/>
                  </a:cubicBezTo>
                  <a:cubicBezTo>
                    <a:pt x="754" y="809"/>
                    <a:pt x="793" y="831"/>
                    <a:pt x="816" y="831"/>
                  </a:cubicBezTo>
                  <a:cubicBezTo>
                    <a:pt x="823" y="831"/>
                    <a:pt x="829" y="828"/>
                    <a:pt x="833" y="824"/>
                  </a:cubicBezTo>
                  <a:cubicBezTo>
                    <a:pt x="845" y="812"/>
                    <a:pt x="825" y="763"/>
                    <a:pt x="743" y="681"/>
                  </a:cubicBezTo>
                  <a:cubicBezTo>
                    <a:pt x="513" y="451"/>
                    <a:pt x="1"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2"/>
            <p:cNvSpPr/>
            <p:nvPr/>
          </p:nvSpPr>
          <p:spPr>
            <a:xfrm>
              <a:off x="2271375" y="4260725"/>
              <a:ext cx="20725" cy="20375"/>
            </a:xfrm>
            <a:custGeom>
              <a:avLst/>
              <a:gdLst/>
              <a:ahLst/>
              <a:cxnLst/>
              <a:rect l="l" t="t" r="r" b="b"/>
              <a:pathLst>
                <a:path w="829" h="815" extrusionOk="0">
                  <a:moveTo>
                    <a:pt x="0" y="0"/>
                  </a:moveTo>
                  <a:lnTo>
                    <a:pt x="0" y="0"/>
                  </a:lnTo>
                  <a:cubicBezTo>
                    <a:pt x="0" y="1"/>
                    <a:pt x="447" y="501"/>
                    <a:pt x="664" y="726"/>
                  </a:cubicBezTo>
                  <a:cubicBezTo>
                    <a:pt x="731" y="793"/>
                    <a:pt x="771" y="815"/>
                    <a:pt x="792" y="815"/>
                  </a:cubicBezTo>
                  <a:cubicBezTo>
                    <a:pt x="800" y="815"/>
                    <a:pt x="805" y="812"/>
                    <a:pt x="808" y="808"/>
                  </a:cubicBezTo>
                  <a:cubicBezTo>
                    <a:pt x="828" y="796"/>
                    <a:pt x="808" y="747"/>
                    <a:pt x="726" y="665"/>
                  </a:cubicBezTo>
                  <a:cubicBezTo>
                    <a:pt x="500" y="439"/>
                    <a:pt x="0" y="1"/>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2"/>
            <p:cNvSpPr/>
            <p:nvPr/>
          </p:nvSpPr>
          <p:spPr>
            <a:xfrm>
              <a:off x="2271775" y="4261125"/>
              <a:ext cx="20225" cy="20125"/>
            </a:xfrm>
            <a:custGeom>
              <a:avLst/>
              <a:gdLst/>
              <a:ahLst/>
              <a:cxnLst/>
              <a:rect l="l" t="t" r="r" b="b"/>
              <a:pathLst>
                <a:path w="809" h="805" extrusionOk="0">
                  <a:moveTo>
                    <a:pt x="0" y="1"/>
                  </a:moveTo>
                  <a:cubicBezTo>
                    <a:pt x="1" y="1"/>
                    <a:pt x="435" y="493"/>
                    <a:pt x="648" y="718"/>
                  </a:cubicBezTo>
                  <a:cubicBezTo>
                    <a:pt x="718" y="785"/>
                    <a:pt x="758" y="805"/>
                    <a:pt x="779" y="805"/>
                  </a:cubicBezTo>
                  <a:cubicBezTo>
                    <a:pt x="785" y="805"/>
                    <a:pt x="789" y="803"/>
                    <a:pt x="792" y="800"/>
                  </a:cubicBezTo>
                  <a:cubicBezTo>
                    <a:pt x="808" y="780"/>
                    <a:pt x="792" y="739"/>
                    <a:pt x="710" y="657"/>
                  </a:cubicBezTo>
                  <a:cubicBezTo>
                    <a:pt x="493" y="436"/>
                    <a:pt x="1"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2"/>
            <p:cNvSpPr/>
            <p:nvPr/>
          </p:nvSpPr>
          <p:spPr>
            <a:xfrm>
              <a:off x="2272075" y="4261450"/>
              <a:ext cx="19925" cy="19650"/>
            </a:xfrm>
            <a:custGeom>
              <a:avLst/>
              <a:gdLst/>
              <a:ahLst/>
              <a:cxnLst/>
              <a:rect l="l" t="t" r="r" b="b"/>
              <a:pathLst>
                <a:path w="797" h="786" extrusionOk="0">
                  <a:moveTo>
                    <a:pt x="1" y="0"/>
                  </a:moveTo>
                  <a:cubicBezTo>
                    <a:pt x="1" y="0"/>
                    <a:pt x="427" y="484"/>
                    <a:pt x="640" y="697"/>
                  </a:cubicBezTo>
                  <a:cubicBezTo>
                    <a:pt x="704" y="764"/>
                    <a:pt x="741" y="786"/>
                    <a:pt x="763" y="786"/>
                  </a:cubicBezTo>
                  <a:cubicBezTo>
                    <a:pt x="770" y="786"/>
                    <a:pt x="776" y="783"/>
                    <a:pt x="780" y="779"/>
                  </a:cubicBezTo>
                  <a:cubicBezTo>
                    <a:pt x="796" y="767"/>
                    <a:pt x="776" y="718"/>
                    <a:pt x="698" y="644"/>
                  </a:cubicBezTo>
                  <a:cubicBezTo>
                    <a:pt x="485" y="427"/>
                    <a:pt x="1" y="0"/>
                    <a:pt x="1"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2"/>
            <p:cNvSpPr/>
            <p:nvPr/>
          </p:nvSpPr>
          <p:spPr>
            <a:xfrm>
              <a:off x="2272400" y="4261750"/>
              <a:ext cx="19700" cy="19250"/>
            </a:xfrm>
            <a:custGeom>
              <a:avLst/>
              <a:gdLst/>
              <a:ahLst/>
              <a:cxnLst/>
              <a:rect l="l" t="t" r="r" b="b"/>
              <a:pathLst>
                <a:path w="788" h="770" extrusionOk="0">
                  <a:moveTo>
                    <a:pt x="4" y="0"/>
                  </a:moveTo>
                  <a:cubicBezTo>
                    <a:pt x="4" y="0"/>
                    <a:pt x="4" y="0"/>
                    <a:pt x="4" y="0"/>
                  </a:cubicBezTo>
                  <a:cubicBezTo>
                    <a:pt x="0" y="5"/>
                    <a:pt x="418" y="476"/>
                    <a:pt x="636" y="681"/>
                  </a:cubicBezTo>
                  <a:cubicBezTo>
                    <a:pt x="698" y="747"/>
                    <a:pt x="737" y="769"/>
                    <a:pt x="759" y="769"/>
                  </a:cubicBezTo>
                  <a:cubicBezTo>
                    <a:pt x="766" y="769"/>
                    <a:pt x="771" y="767"/>
                    <a:pt x="775" y="763"/>
                  </a:cubicBezTo>
                  <a:cubicBezTo>
                    <a:pt x="787" y="747"/>
                    <a:pt x="767" y="702"/>
                    <a:pt x="693" y="624"/>
                  </a:cubicBezTo>
                  <a:cubicBezTo>
                    <a:pt x="477" y="416"/>
                    <a:pt x="9"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2"/>
            <p:cNvSpPr/>
            <p:nvPr/>
          </p:nvSpPr>
          <p:spPr>
            <a:xfrm>
              <a:off x="2272800" y="4262150"/>
              <a:ext cx="19200" cy="18850"/>
            </a:xfrm>
            <a:custGeom>
              <a:avLst/>
              <a:gdLst/>
              <a:ahLst/>
              <a:cxnLst/>
              <a:rect l="l" t="t" r="r" b="b"/>
              <a:pathLst>
                <a:path w="768" h="754" extrusionOk="0">
                  <a:moveTo>
                    <a:pt x="5" y="1"/>
                  </a:moveTo>
                  <a:cubicBezTo>
                    <a:pt x="5" y="1"/>
                    <a:pt x="5" y="1"/>
                    <a:pt x="5" y="1"/>
                  </a:cubicBezTo>
                  <a:cubicBezTo>
                    <a:pt x="0" y="5"/>
                    <a:pt x="411" y="464"/>
                    <a:pt x="620" y="669"/>
                  </a:cubicBezTo>
                  <a:cubicBezTo>
                    <a:pt x="682" y="731"/>
                    <a:pt x="718" y="753"/>
                    <a:pt x="737" y="753"/>
                  </a:cubicBezTo>
                  <a:cubicBezTo>
                    <a:pt x="743" y="753"/>
                    <a:pt x="748" y="751"/>
                    <a:pt x="751" y="747"/>
                  </a:cubicBezTo>
                  <a:cubicBezTo>
                    <a:pt x="767" y="731"/>
                    <a:pt x="751" y="690"/>
                    <a:pt x="677" y="616"/>
                  </a:cubicBezTo>
                  <a:cubicBezTo>
                    <a:pt x="474" y="405"/>
                    <a:pt x="18"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12"/>
            <p:cNvSpPr/>
            <p:nvPr/>
          </p:nvSpPr>
          <p:spPr>
            <a:xfrm>
              <a:off x="2273100" y="4262475"/>
              <a:ext cx="18900" cy="18525"/>
            </a:xfrm>
            <a:custGeom>
              <a:avLst/>
              <a:gdLst/>
              <a:ahLst/>
              <a:cxnLst/>
              <a:rect l="l" t="t" r="r" b="b"/>
              <a:pathLst>
                <a:path w="756" h="741" extrusionOk="0">
                  <a:moveTo>
                    <a:pt x="9" y="0"/>
                  </a:moveTo>
                  <a:cubicBezTo>
                    <a:pt x="9" y="0"/>
                    <a:pt x="9" y="0"/>
                    <a:pt x="9" y="0"/>
                  </a:cubicBezTo>
                  <a:cubicBezTo>
                    <a:pt x="1" y="8"/>
                    <a:pt x="403" y="459"/>
                    <a:pt x="608" y="656"/>
                  </a:cubicBezTo>
                  <a:cubicBezTo>
                    <a:pt x="670" y="718"/>
                    <a:pt x="706" y="740"/>
                    <a:pt x="725" y="740"/>
                  </a:cubicBezTo>
                  <a:cubicBezTo>
                    <a:pt x="731" y="740"/>
                    <a:pt x="736" y="738"/>
                    <a:pt x="739" y="734"/>
                  </a:cubicBezTo>
                  <a:cubicBezTo>
                    <a:pt x="755" y="718"/>
                    <a:pt x="739" y="677"/>
                    <a:pt x="665" y="599"/>
                  </a:cubicBezTo>
                  <a:cubicBezTo>
                    <a:pt x="465" y="403"/>
                    <a:pt x="18" y="0"/>
                    <a:pt x="9"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2"/>
            <p:cNvSpPr/>
            <p:nvPr/>
          </p:nvSpPr>
          <p:spPr>
            <a:xfrm>
              <a:off x="2273525" y="4262875"/>
              <a:ext cx="18475" cy="18250"/>
            </a:xfrm>
            <a:custGeom>
              <a:avLst/>
              <a:gdLst/>
              <a:ahLst/>
              <a:cxnLst/>
              <a:rect l="l" t="t" r="r" b="b"/>
              <a:pathLst>
                <a:path w="739" h="730" extrusionOk="0">
                  <a:moveTo>
                    <a:pt x="4" y="0"/>
                  </a:moveTo>
                  <a:cubicBezTo>
                    <a:pt x="4" y="0"/>
                    <a:pt x="4" y="0"/>
                    <a:pt x="4" y="1"/>
                  </a:cubicBezTo>
                  <a:cubicBezTo>
                    <a:pt x="0" y="5"/>
                    <a:pt x="394" y="447"/>
                    <a:pt x="591" y="648"/>
                  </a:cubicBezTo>
                  <a:cubicBezTo>
                    <a:pt x="651" y="709"/>
                    <a:pt x="687" y="729"/>
                    <a:pt x="707" y="729"/>
                  </a:cubicBezTo>
                  <a:cubicBezTo>
                    <a:pt x="714" y="729"/>
                    <a:pt x="719" y="727"/>
                    <a:pt x="722" y="722"/>
                  </a:cubicBezTo>
                  <a:cubicBezTo>
                    <a:pt x="738" y="710"/>
                    <a:pt x="722" y="669"/>
                    <a:pt x="648" y="591"/>
                  </a:cubicBezTo>
                  <a:cubicBezTo>
                    <a:pt x="452" y="391"/>
                    <a:pt x="17" y="0"/>
                    <a:pt x="4"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12"/>
            <p:cNvSpPr/>
            <p:nvPr/>
          </p:nvSpPr>
          <p:spPr>
            <a:xfrm>
              <a:off x="2273925" y="4263275"/>
              <a:ext cx="18175" cy="17725"/>
            </a:xfrm>
            <a:custGeom>
              <a:avLst/>
              <a:gdLst/>
              <a:ahLst/>
              <a:cxnLst/>
              <a:rect l="l" t="t" r="r" b="b"/>
              <a:pathLst>
                <a:path w="727" h="709" extrusionOk="0">
                  <a:moveTo>
                    <a:pt x="5" y="1"/>
                  </a:moveTo>
                  <a:cubicBezTo>
                    <a:pt x="5" y="1"/>
                    <a:pt x="5" y="1"/>
                    <a:pt x="5" y="1"/>
                  </a:cubicBezTo>
                  <a:cubicBezTo>
                    <a:pt x="1" y="5"/>
                    <a:pt x="386" y="436"/>
                    <a:pt x="583" y="624"/>
                  </a:cubicBezTo>
                  <a:cubicBezTo>
                    <a:pt x="642" y="686"/>
                    <a:pt x="677" y="708"/>
                    <a:pt x="698" y="708"/>
                  </a:cubicBezTo>
                  <a:cubicBezTo>
                    <a:pt x="705" y="708"/>
                    <a:pt x="710" y="706"/>
                    <a:pt x="714" y="702"/>
                  </a:cubicBezTo>
                  <a:cubicBezTo>
                    <a:pt x="726" y="686"/>
                    <a:pt x="706" y="645"/>
                    <a:pt x="636" y="575"/>
                  </a:cubicBezTo>
                  <a:cubicBezTo>
                    <a:pt x="440" y="379"/>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2"/>
            <p:cNvSpPr/>
            <p:nvPr/>
          </p:nvSpPr>
          <p:spPr>
            <a:xfrm>
              <a:off x="2274325" y="4263700"/>
              <a:ext cx="17675" cy="17425"/>
            </a:xfrm>
            <a:custGeom>
              <a:avLst/>
              <a:gdLst/>
              <a:ahLst/>
              <a:cxnLst/>
              <a:rect l="l" t="t" r="r" b="b"/>
              <a:pathLst>
                <a:path w="707" h="697" extrusionOk="0">
                  <a:moveTo>
                    <a:pt x="5" y="0"/>
                  </a:moveTo>
                  <a:cubicBezTo>
                    <a:pt x="5" y="0"/>
                    <a:pt x="5" y="0"/>
                    <a:pt x="5" y="0"/>
                  </a:cubicBezTo>
                  <a:cubicBezTo>
                    <a:pt x="1" y="4"/>
                    <a:pt x="374" y="423"/>
                    <a:pt x="563" y="620"/>
                  </a:cubicBezTo>
                  <a:cubicBezTo>
                    <a:pt x="620" y="677"/>
                    <a:pt x="655" y="696"/>
                    <a:pt x="674" y="696"/>
                  </a:cubicBezTo>
                  <a:cubicBezTo>
                    <a:pt x="682" y="696"/>
                    <a:pt x="687" y="694"/>
                    <a:pt x="690" y="689"/>
                  </a:cubicBezTo>
                  <a:cubicBezTo>
                    <a:pt x="706" y="677"/>
                    <a:pt x="690" y="636"/>
                    <a:pt x="620" y="562"/>
                  </a:cubicBezTo>
                  <a:cubicBezTo>
                    <a:pt x="434" y="371"/>
                    <a:pt x="18"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12"/>
            <p:cNvSpPr/>
            <p:nvPr/>
          </p:nvSpPr>
          <p:spPr>
            <a:xfrm>
              <a:off x="2274650" y="4264000"/>
              <a:ext cx="17250" cy="17000"/>
            </a:xfrm>
            <a:custGeom>
              <a:avLst/>
              <a:gdLst/>
              <a:ahLst/>
              <a:cxnLst/>
              <a:rect l="l" t="t" r="r" b="b"/>
              <a:pathLst>
                <a:path w="690" h="680" extrusionOk="0">
                  <a:moveTo>
                    <a:pt x="0" y="1"/>
                  </a:moveTo>
                  <a:cubicBezTo>
                    <a:pt x="0" y="1"/>
                    <a:pt x="0" y="1"/>
                    <a:pt x="0" y="1"/>
                  </a:cubicBezTo>
                  <a:cubicBezTo>
                    <a:pt x="0" y="9"/>
                    <a:pt x="365" y="419"/>
                    <a:pt x="550" y="603"/>
                  </a:cubicBezTo>
                  <a:cubicBezTo>
                    <a:pt x="605" y="659"/>
                    <a:pt x="637" y="680"/>
                    <a:pt x="657" y="680"/>
                  </a:cubicBezTo>
                  <a:cubicBezTo>
                    <a:pt x="664" y="680"/>
                    <a:pt x="669" y="677"/>
                    <a:pt x="673" y="673"/>
                  </a:cubicBezTo>
                  <a:cubicBezTo>
                    <a:pt x="689" y="665"/>
                    <a:pt x="673" y="624"/>
                    <a:pt x="603" y="550"/>
                  </a:cubicBezTo>
                  <a:cubicBezTo>
                    <a:pt x="420" y="36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2"/>
            <p:cNvSpPr/>
            <p:nvPr/>
          </p:nvSpPr>
          <p:spPr>
            <a:xfrm>
              <a:off x="2275050" y="4264400"/>
              <a:ext cx="16850" cy="16600"/>
            </a:xfrm>
            <a:custGeom>
              <a:avLst/>
              <a:gdLst/>
              <a:ahLst/>
              <a:cxnLst/>
              <a:rect l="l" t="t" r="r" b="b"/>
              <a:pathLst>
                <a:path w="674" h="664" extrusionOk="0">
                  <a:moveTo>
                    <a:pt x="1" y="1"/>
                  </a:moveTo>
                  <a:cubicBezTo>
                    <a:pt x="1" y="1"/>
                    <a:pt x="1" y="1"/>
                    <a:pt x="1" y="1"/>
                  </a:cubicBezTo>
                  <a:cubicBezTo>
                    <a:pt x="1" y="1"/>
                    <a:pt x="353" y="407"/>
                    <a:pt x="534" y="587"/>
                  </a:cubicBezTo>
                  <a:cubicBezTo>
                    <a:pt x="592" y="643"/>
                    <a:pt x="623" y="664"/>
                    <a:pt x="642" y="664"/>
                  </a:cubicBezTo>
                  <a:cubicBezTo>
                    <a:pt x="648" y="664"/>
                    <a:pt x="653" y="661"/>
                    <a:pt x="657" y="657"/>
                  </a:cubicBezTo>
                  <a:cubicBezTo>
                    <a:pt x="673" y="641"/>
                    <a:pt x="657" y="608"/>
                    <a:pt x="587" y="534"/>
                  </a:cubicBezTo>
                  <a:cubicBezTo>
                    <a:pt x="408" y="355"/>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12"/>
            <p:cNvSpPr/>
            <p:nvPr/>
          </p:nvSpPr>
          <p:spPr>
            <a:xfrm>
              <a:off x="2275475" y="4264825"/>
              <a:ext cx="16425" cy="16300"/>
            </a:xfrm>
            <a:custGeom>
              <a:avLst/>
              <a:gdLst/>
              <a:ahLst/>
              <a:cxnLst/>
              <a:rect l="l" t="t" r="r" b="b"/>
              <a:pathLst>
                <a:path w="657" h="652" extrusionOk="0">
                  <a:moveTo>
                    <a:pt x="0" y="0"/>
                  </a:moveTo>
                  <a:cubicBezTo>
                    <a:pt x="0" y="0"/>
                    <a:pt x="0" y="0"/>
                    <a:pt x="0" y="0"/>
                  </a:cubicBezTo>
                  <a:cubicBezTo>
                    <a:pt x="0" y="0"/>
                    <a:pt x="349" y="394"/>
                    <a:pt x="521" y="575"/>
                  </a:cubicBezTo>
                  <a:cubicBezTo>
                    <a:pt x="578" y="632"/>
                    <a:pt x="611" y="651"/>
                    <a:pt x="629" y="651"/>
                  </a:cubicBezTo>
                  <a:cubicBezTo>
                    <a:pt x="636" y="651"/>
                    <a:pt x="641" y="649"/>
                    <a:pt x="644" y="644"/>
                  </a:cubicBezTo>
                  <a:cubicBezTo>
                    <a:pt x="656" y="632"/>
                    <a:pt x="644" y="595"/>
                    <a:pt x="574" y="521"/>
                  </a:cubicBezTo>
                  <a:cubicBezTo>
                    <a:pt x="395" y="346"/>
                    <a:pt x="9" y="0"/>
                    <a:pt x="0"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2"/>
            <p:cNvSpPr/>
            <p:nvPr/>
          </p:nvSpPr>
          <p:spPr>
            <a:xfrm>
              <a:off x="2275875" y="4265225"/>
              <a:ext cx="16025" cy="15775"/>
            </a:xfrm>
            <a:custGeom>
              <a:avLst/>
              <a:gdLst/>
              <a:ahLst/>
              <a:cxnLst/>
              <a:rect l="l" t="t" r="r" b="b"/>
              <a:pathLst>
                <a:path w="641" h="631" extrusionOk="0">
                  <a:moveTo>
                    <a:pt x="1" y="1"/>
                  </a:moveTo>
                  <a:cubicBezTo>
                    <a:pt x="1" y="1"/>
                    <a:pt x="1" y="1"/>
                    <a:pt x="0" y="1"/>
                  </a:cubicBezTo>
                  <a:cubicBezTo>
                    <a:pt x="0" y="1"/>
                    <a:pt x="337" y="382"/>
                    <a:pt x="513" y="554"/>
                  </a:cubicBezTo>
                  <a:cubicBezTo>
                    <a:pt x="565" y="610"/>
                    <a:pt x="597" y="631"/>
                    <a:pt x="615" y="631"/>
                  </a:cubicBezTo>
                  <a:cubicBezTo>
                    <a:pt x="620" y="631"/>
                    <a:pt x="625" y="628"/>
                    <a:pt x="628" y="624"/>
                  </a:cubicBezTo>
                  <a:cubicBezTo>
                    <a:pt x="640" y="616"/>
                    <a:pt x="624" y="575"/>
                    <a:pt x="558" y="505"/>
                  </a:cubicBezTo>
                  <a:cubicBezTo>
                    <a:pt x="384" y="335"/>
                    <a:pt x="13" y="1"/>
                    <a:pt x="1"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12"/>
            <p:cNvSpPr/>
            <p:nvPr/>
          </p:nvSpPr>
          <p:spPr>
            <a:xfrm>
              <a:off x="2276075" y="4265550"/>
              <a:ext cx="15825" cy="15575"/>
            </a:xfrm>
            <a:custGeom>
              <a:avLst/>
              <a:gdLst/>
              <a:ahLst/>
              <a:cxnLst/>
              <a:rect l="l" t="t" r="r" b="b"/>
              <a:pathLst>
                <a:path w="633" h="623" extrusionOk="0">
                  <a:moveTo>
                    <a:pt x="5" y="0"/>
                  </a:moveTo>
                  <a:cubicBezTo>
                    <a:pt x="5" y="0"/>
                    <a:pt x="5" y="0"/>
                    <a:pt x="5" y="0"/>
                  </a:cubicBezTo>
                  <a:cubicBezTo>
                    <a:pt x="1" y="0"/>
                    <a:pt x="333" y="377"/>
                    <a:pt x="497" y="550"/>
                  </a:cubicBezTo>
                  <a:cubicBezTo>
                    <a:pt x="551" y="603"/>
                    <a:pt x="580" y="622"/>
                    <a:pt x="599" y="622"/>
                  </a:cubicBezTo>
                  <a:cubicBezTo>
                    <a:pt x="606" y="622"/>
                    <a:pt x="611" y="620"/>
                    <a:pt x="616" y="615"/>
                  </a:cubicBezTo>
                  <a:cubicBezTo>
                    <a:pt x="632" y="603"/>
                    <a:pt x="616" y="566"/>
                    <a:pt x="550" y="500"/>
                  </a:cubicBezTo>
                  <a:cubicBezTo>
                    <a:pt x="383" y="329"/>
                    <a:pt x="17"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2"/>
            <p:cNvSpPr/>
            <p:nvPr/>
          </p:nvSpPr>
          <p:spPr>
            <a:xfrm>
              <a:off x="2276500" y="4265950"/>
              <a:ext cx="15400" cy="15050"/>
            </a:xfrm>
            <a:custGeom>
              <a:avLst/>
              <a:gdLst/>
              <a:ahLst/>
              <a:cxnLst/>
              <a:rect l="l" t="t" r="r" b="b"/>
              <a:pathLst>
                <a:path w="616" h="602" extrusionOk="0">
                  <a:moveTo>
                    <a:pt x="4" y="0"/>
                  </a:moveTo>
                  <a:cubicBezTo>
                    <a:pt x="4" y="0"/>
                    <a:pt x="4" y="1"/>
                    <a:pt x="4" y="1"/>
                  </a:cubicBezTo>
                  <a:cubicBezTo>
                    <a:pt x="0" y="1"/>
                    <a:pt x="324" y="365"/>
                    <a:pt x="484" y="530"/>
                  </a:cubicBezTo>
                  <a:cubicBezTo>
                    <a:pt x="536" y="582"/>
                    <a:pt x="565" y="602"/>
                    <a:pt x="583" y="602"/>
                  </a:cubicBezTo>
                  <a:cubicBezTo>
                    <a:pt x="590" y="602"/>
                    <a:pt x="595" y="599"/>
                    <a:pt x="599" y="595"/>
                  </a:cubicBezTo>
                  <a:cubicBezTo>
                    <a:pt x="615" y="587"/>
                    <a:pt x="599" y="550"/>
                    <a:pt x="533" y="484"/>
                  </a:cubicBezTo>
                  <a:cubicBezTo>
                    <a:pt x="370" y="321"/>
                    <a:pt x="13" y="0"/>
                    <a:pt x="4"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2"/>
            <p:cNvSpPr/>
            <p:nvPr/>
          </p:nvSpPr>
          <p:spPr>
            <a:xfrm>
              <a:off x="2276900" y="4266250"/>
              <a:ext cx="15000" cy="14750"/>
            </a:xfrm>
            <a:custGeom>
              <a:avLst/>
              <a:gdLst/>
              <a:ahLst/>
              <a:cxnLst/>
              <a:rect l="l" t="t" r="r" b="b"/>
              <a:pathLst>
                <a:path w="600" h="590" extrusionOk="0">
                  <a:moveTo>
                    <a:pt x="5" y="1"/>
                  </a:moveTo>
                  <a:cubicBezTo>
                    <a:pt x="5" y="1"/>
                    <a:pt x="5" y="1"/>
                    <a:pt x="5" y="1"/>
                  </a:cubicBezTo>
                  <a:cubicBezTo>
                    <a:pt x="0" y="5"/>
                    <a:pt x="312" y="358"/>
                    <a:pt x="476" y="518"/>
                  </a:cubicBezTo>
                  <a:cubicBezTo>
                    <a:pt x="528" y="570"/>
                    <a:pt x="555" y="590"/>
                    <a:pt x="572" y="590"/>
                  </a:cubicBezTo>
                  <a:cubicBezTo>
                    <a:pt x="578" y="590"/>
                    <a:pt x="583" y="587"/>
                    <a:pt x="587" y="583"/>
                  </a:cubicBezTo>
                  <a:cubicBezTo>
                    <a:pt x="599" y="567"/>
                    <a:pt x="587" y="538"/>
                    <a:pt x="521" y="472"/>
                  </a:cubicBezTo>
                  <a:cubicBezTo>
                    <a:pt x="359" y="310"/>
                    <a:pt x="18"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2"/>
            <p:cNvSpPr/>
            <p:nvPr/>
          </p:nvSpPr>
          <p:spPr>
            <a:xfrm>
              <a:off x="2277200" y="4266575"/>
              <a:ext cx="14700" cy="14375"/>
            </a:xfrm>
            <a:custGeom>
              <a:avLst/>
              <a:gdLst/>
              <a:ahLst/>
              <a:cxnLst/>
              <a:rect l="l" t="t" r="r" b="b"/>
              <a:pathLst>
                <a:path w="588" h="575" extrusionOk="0">
                  <a:moveTo>
                    <a:pt x="9" y="0"/>
                  </a:moveTo>
                  <a:cubicBezTo>
                    <a:pt x="9" y="0"/>
                    <a:pt x="9" y="0"/>
                    <a:pt x="9" y="0"/>
                  </a:cubicBezTo>
                  <a:cubicBezTo>
                    <a:pt x="1" y="8"/>
                    <a:pt x="304" y="349"/>
                    <a:pt x="464" y="505"/>
                  </a:cubicBezTo>
                  <a:cubicBezTo>
                    <a:pt x="517" y="557"/>
                    <a:pt x="549" y="575"/>
                    <a:pt x="564" y="575"/>
                  </a:cubicBezTo>
                  <a:cubicBezTo>
                    <a:pt x="569" y="575"/>
                    <a:pt x="573" y="573"/>
                    <a:pt x="575" y="570"/>
                  </a:cubicBezTo>
                  <a:cubicBezTo>
                    <a:pt x="587" y="554"/>
                    <a:pt x="575" y="525"/>
                    <a:pt x="509" y="459"/>
                  </a:cubicBezTo>
                  <a:cubicBezTo>
                    <a:pt x="350" y="301"/>
                    <a:pt x="18" y="0"/>
                    <a:pt x="9"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2"/>
            <p:cNvSpPr/>
            <p:nvPr/>
          </p:nvSpPr>
          <p:spPr>
            <a:xfrm>
              <a:off x="2277625" y="4266975"/>
              <a:ext cx="14275" cy="13850"/>
            </a:xfrm>
            <a:custGeom>
              <a:avLst/>
              <a:gdLst/>
              <a:ahLst/>
              <a:cxnLst/>
              <a:rect l="l" t="t" r="r" b="b"/>
              <a:pathLst>
                <a:path w="571" h="554" extrusionOk="0">
                  <a:moveTo>
                    <a:pt x="4" y="0"/>
                  </a:moveTo>
                  <a:cubicBezTo>
                    <a:pt x="4" y="0"/>
                    <a:pt x="4" y="1"/>
                    <a:pt x="4" y="1"/>
                  </a:cubicBezTo>
                  <a:cubicBezTo>
                    <a:pt x="0" y="5"/>
                    <a:pt x="300" y="341"/>
                    <a:pt x="447" y="489"/>
                  </a:cubicBezTo>
                  <a:cubicBezTo>
                    <a:pt x="498" y="539"/>
                    <a:pt x="529" y="553"/>
                    <a:pt x="544" y="553"/>
                  </a:cubicBezTo>
                  <a:cubicBezTo>
                    <a:pt x="549" y="553"/>
                    <a:pt x="552" y="552"/>
                    <a:pt x="554" y="550"/>
                  </a:cubicBezTo>
                  <a:cubicBezTo>
                    <a:pt x="570" y="538"/>
                    <a:pt x="554" y="501"/>
                    <a:pt x="492" y="443"/>
                  </a:cubicBezTo>
                  <a:cubicBezTo>
                    <a:pt x="342" y="293"/>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2"/>
            <p:cNvSpPr/>
            <p:nvPr/>
          </p:nvSpPr>
          <p:spPr>
            <a:xfrm>
              <a:off x="2278025" y="4267375"/>
              <a:ext cx="13875" cy="13575"/>
            </a:xfrm>
            <a:custGeom>
              <a:avLst/>
              <a:gdLst/>
              <a:ahLst/>
              <a:cxnLst/>
              <a:rect l="l" t="t" r="r" b="b"/>
              <a:pathLst>
                <a:path w="555" h="543" extrusionOk="0">
                  <a:moveTo>
                    <a:pt x="5" y="1"/>
                  </a:moveTo>
                  <a:cubicBezTo>
                    <a:pt x="5" y="1"/>
                    <a:pt x="5" y="1"/>
                    <a:pt x="5" y="1"/>
                  </a:cubicBezTo>
                  <a:cubicBezTo>
                    <a:pt x="1" y="5"/>
                    <a:pt x="288" y="329"/>
                    <a:pt x="431" y="477"/>
                  </a:cubicBezTo>
                  <a:cubicBezTo>
                    <a:pt x="481" y="526"/>
                    <a:pt x="511" y="543"/>
                    <a:pt x="527" y="543"/>
                  </a:cubicBezTo>
                  <a:cubicBezTo>
                    <a:pt x="532" y="543"/>
                    <a:pt x="536" y="541"/>
                    <a:pt x="538" y="538"/>
                  </a:cubicBezTo>
                  <a:cubicBezTo>
                    <a:pt x="554" y="522"/>
                    <a:pt x="538" y="493"/>
                    <a:pt x="476" y="431"/>
                  </a:cubicBezTo>
                  <a:cubicBezTo>
                    <a:pt x="334" y="285"/>
                    <a:pt x="13" y="1"/>
                    <a:pt x="5"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2"/>
            <p:cNvSpPr/>
            <p:nvPr/>
          </p:nvSpPr>
          <p:spPr>
            <a:xfrm>
              <a:off x="2278425" y="4267800"/>
              <a:ext cx="13475" cy="13025"/>
            </a:xfrm>
            <a:custGeom>
              <a:avLst/>
              <a:gdLst/>
              <a:ahLst/>
              <a:cxnLst/>
              <a:rect l="l" t="t" r="r" b="b"/>
              <a:pathLst>
                <a:path w="539" h="521" extrusionOk="0">
                  <a:moveTo>
                    <a:pt x="5" y="0"/>
                  </a:moveTo>
                  <a:cubicBezTo>
                    <a:pt x="5" y="0"/>
                    <a:pt x="5" y="0"/>
                    <a:pt x="5" y="0"/>
                  </a:cubicBezTo>
                  <a:cubicBezTo>
                    <a:pt x="1" y="4"/>
                    <a:pt x="276" y="316"/>
                    <a:pt x="423" y="456"/>
                  </a:cubicBezTo>
                  <a:cubicBezTo>
                    <a:pt x="471" y="506"/>
                    <a:pt x="501" y="520"/>
                    <a:pt x="516" y="520"/>
                  </a:cubicBezTo>
                  <a:cubicBezTo>
                    <a:pt x="521" y="520"/>
                    <a:pt x="524" y="519"/>
                    <a:pt x="526" y="517"/>
                  </a:cubicBezTo>
                  <a:cubicBezTo>
                    <a:pt x="538" y="505"/>
                    <a:pt x="526" y="476"/>
                    <a:pt x="464" y="414"/>
                  </a:cubicBezTo>
                  <a:cubicBezTo>
                    <a:pt x="323" y="273"/>
                    <a:pt x="18"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2"/>
            <p:cNvSpPr/>
            <p:nvPr/>
          </p:nvSpPr>
          <p:spPr>
            <a:xfrm>
              <a:off x="2278750" y="4268100"/>
              <a:ext cx="13150" cy="12850"/>
            </a:xfrm>
            <a:custGeom>
              <a:avLst/>
              <a:gdLst/>
              <a:ahLst/>
              <a:cxnLst/>
              <a:rect l="l" t="t" r="r" b="b"/>
              <a:pathLst>
                <a:path w="526" h="514" extrusionOk="0">
                  <a:moveTo>
                    <a:pt x="9" y="1"/>
                  </a:moveTo>
                  <a:cubicBezTo>
                    <a:pt x="9" y="1"/>
                    <a:pt x="9" y="1"/>
                    <a:pt x="8" y="1"/>
                  </a:cubicBezTo>
                  <a:cubicBezTo>
                    <a:pt x="0" y="9"/>
                    <a:pt x="267" y="308"/>
                    <a:pt x="410" y="448"/>
                  </a:cubicBezTo>
                  <a:cubicBezTo>
                    <a:pt x="457" y="497"/>
                    <a:pt x="487" y="514"/>
                    <a:pt x="502" y="514"/>
                  </a:cubicBezTo>
                  <a:cubicBezTo>
                    <a:pt x="507" y="514"/>
                    <a:pt x="511" y="512"/>
                    <a:pt x="513" y="509"/>
                  </a:cubicBezTo>
                  <a:cubicBezTo>
                    <a:pt x="525" y="501"/>
                    <a:pt x="513" y="468"/>
                    <a:pt x="451" y="407"/>
                  </a:cubicBezTo>
                  <a:cubicBezTo>
                    <a:pt x="317" y="264"/>
                    <a:pt x="17" y="1"/>
                    <a:pt x="9"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12"/>
            <p:cNvSpPr/>
            <p:nvPr/>
          </p:nvSpPr>
          <p:spPr>
            <a:xfrm>
              <a:off x="2279150" y="4268500"/>
              <a:ext cx="12650" cy="12450"/>
            </a:xfrm>
            <a:custGeom>
              <a:avLst/>
              <a:gdLst/>
              <a:ahLst/>
              <a:cxnLst/>
              <a:rect l="l" t="t" r="r" b="b"/>
              <a:pathLst>
                <a:path w="506" h="498" extrusionOk="0">
                  <a:moveTo>
                    <a:pt x="1" y="1"/>
                  </a:moveTo>
                  <a:cubicBezTo>
                    <a:pt x="1" y="1"/>
                    <a:pt x="1" y="1"/>
                    <a:pt x="1" y="1"/>
                  </a:cubicBezTo>
                  <a:cubicBezTo>
                    <a:pt x="1" y="5"/>
                    <a:pt x="259" y="300"/>
                    <a:pt x="386" y="436"/>
                  </a:cubicBezTo>
                  <a:cubicBezTo>
                    <a:pt x="435" y="482"/>
                    <a:pt x="461" y="498"/>
                    <a:pt x="477" y="498"/>
                  </a:cubicBezTo>
                  <a:cubicBezTo>
                    <a:pt x="482" y="498"/>
                    <a:pt x="486" y="496"/>
                    <a:pt x="489" y="493"/>
                  </a:cubicBezTo>
                  <a:cubicBezTo>
                    <a:pt x="505" y="477"/>
                    <a:pt x="493" y="452"/>
                    <a:pt x="431" y="391"/>
                  </a:cubicBezTo>
                  <a:cubicBezTo>
                    <a:pt x="301" y="260"/>
                    <a:pt x="9" y="1"/>
                    <a:pt x="1"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12"/>
            <p:cNvSpPr/>
            <p:nvPr/>
          </p:nvSpPr>
          <p:spPr>
            <a:xfrm>
              <a:off x="2279575" y="4268925"/>
              <a:ext cx="12000" cy="12025"/>
            </a:xfrm>
            <a:custGeom>
              <a:avLst/>
              <a:gdLst/>
              <a:ahLst/>
              <a:cxnLst/>
              <a:rect l="l" t="t" r="r" b="b"/>
              <a:pathLst>
                <a:path w="480" h="481" extrusionOk="0">
                  <a:moveTo>
                    <a:pt x="0" y="0"/>
                  </a:moveTo>
                  <a:cubicBezTo>
                    <a:pt x="0" y="0"/>
                    <a:pt x="0" y="0"/>
                    <a:pt x="0" y="0"/>
                  </a:cubicBezTo>
                  <a:cubicBezTo>
                    <a:pt x="0" y="5"/>
                    <a:pt x="246" y="287"/>
                    <a:pt x="373" y="419"/>
                  </a:cubicBezTo>
                  <a:cubicBezTo>
                    <a:pt x="419" y="465"/>
                    <a:pt x="445" y="481"/>
                    <a:pt x="460" y="481"/>
                  </a:cubicBezTo>
                  <a:cubicBezTo>
                    <a:pt x="465" y="481"/>
                    <a:pt x="469" y="479"/>
                    <a:pt x="472" y="476"/>
                  </a:cubicBezTo>
                  <a:cubicBezTo>
                    <a:pt x="480" y="468"/>
                    <a:pt x="472" y="435"/>
                    <a:pt x="414" y="378"/>
                  </a:cubicBezTo>
                  <a:cubicBezTo>
                    <a:pt x="288" y="248"/>
                    <a:pt x="9" y="0"/>
                    <a:pt x="0"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12"/>
            <p:cNvSpPr/>
            <p:nvPr/>
          </p:nvSpPr>
          <p:spPr>
            <a:xfrm>
              <a:off x="2279975" y="4269325"/>
              <a:ext cx="11825" cy="11625"/>
            </a:xfrm>
            <a:custGeom>
              <a:avLst/>
              <a:gdLst/>
              <a:ahLst/>
              <a:cxnLst/>
              <a:rect l="l" t="t" r="r" b="b"/>
              <a:pathLst>
                <a:path w="473" h="465" extrusionOk="0">
                  <a:moveTo>
                    <a:pt x="1" y="1"/>
                  </a:moveTo>
                  <a:cubicBezTo>
                    <a:pt x="1" y="1"/>
                    <a:pt x="1" y="1"/>
                    <a:pt x="0" y="1"/>
                  </a:cubicBezTo>
                  <a:cubicBezTo>
                    <a:pt x="0" y="5"/>
                    <a:pt x="238" y="276"/>
                    <a:pt x="361" y="403"/>
                  </a:cubicBezTo>
                  <a:cubicBezTo>
                    <a:pt x="407" y="449"/>
                    <a:pt x="435" y="465"/>
                    <a:pt x="450" y="465"/>
                  </a:cubicBezTo>
                  <a:cubicBezTo>
                    <a:pt x="454" y="465"/>
                    <a:pt x="458" y="463"/>
                    <a:pt x="460" y="460"/>
                  </a:cubicBezTo>
                  <a:cubicBezTo>
                    <a:pt x="472" y="452"/>
                    <a:pt x="460" y="419"/>
                    <a:pt x="402" y="362"/>
                  </a:cubicBezTo>
                  <a:cubicBezTo>
                    <a:pt x="277" y="237"/>
                    <a:pt x="14" y="1"/>
                    <a:pt x="1"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12"/>
            <p:cNvSpPr/>
            <p:nvPr/>
          </p:nvSpPr>
          <p:spPr>
            <a:xfrm>
              <a:off x="2280175" y="4269650"/>
              <a:ext cx="11625" cy="11175"/>
            </a:xfrm>
            <a:custGeom>
              <a:avLst/>
              <a:gdLst/>
              <a:ahLst/>
              <a:cxnLst/>
              <a:rect l="l" t="t" r="r" b="b"/>
              <a:pathLst>
                <a:path w="465" h="447" extrusionOk="0">
                  <a:moveTo>
                    <a:pt x="5" y="0"/>
                  </a:moveTo>
                  <a:cubicBezTo>
                    <a:pt x="5" y="0"/>
                    <a:pt x="5" y="0"/>
                    <a:pt x="5" y="0"/>
                  </a:cubicBezTo>
                  <a:cubicBezTo>
                    <a:pt x="1" y="8"/>
                    <a:pt x="239" y="267"/>
                    <a:pt x="362" y="386"/>
                  </a:cubicBezTo>
                  <a:cubicBezTo>
                    <a:pt x="402" y="433"/>
                    <a:pt x="426" y="446"/>
                    <a:pt x="441" y="446"/>
                  </a:cubicBezTo>
                  <a:cubicBezTo>
                    <a:pt x="445" y="446"/>
                    <a:pt x="449" y="445"/>
                    <a:pt x="452" y="443"/>
                  </a:cubicBezTo>
                  <a:cubicBezTo>
                    <a:pt x="464" y="431"/>
                    <a:pt x="452" y="406"/>
                    <a:pt x="394" y="349"/>
                  </a:cubicBezTo>
                  <a:cubicBezTo>
                    <a:pt x="272" y="227"/>
                    <a:pt x="18" y="0"/>
                    <a:pt x="5"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12"/>
            <p:cNvSpPr/>
            <p:nvPr/>
          </p:nvSpPr>
          <p:spPr>
            <a:xfrm>
              <a:off x="2280600" y="4270050"/>
              <a:ext cx="11200" cy="10900"/>
            </a:xfrm>
            <a:custGeom>
              <a:avLst/>
              <a:gdLst/>
              <a:ahLst/>
              <a:cxnLst/>
              <a:rect l="l" t="t" r="r" b="b"/>
              <a:pathLst>
                <a:path w="448" h="436" extrusionOk="0">
                  <a:moveTo>
                    <a:pt x="4" y="0"/>
                  </a:moveTo>
                  <a:cubicBezTo>
                    <a:pt x="4" y="0"/>
                    <a:pt x="4" y="1"/>
                    <a:pt x="4" y="1"/>
                  </a:cubicBezTo>
                  <a:cubicBezTo>
                    <a:pt x="0" y="1"/>
                    <a:pt x="226" y="259"/>
                    <a:pt x="345" y="374"/>
                  </a:cubicBezTo>
                  <a:cubicBezTo>
                    <a:pt x="385" y="420"/>
                    <a:pt x="408" y="436"/>
                    <a:pt x="423" y="436"/>
                  </a:cubicBezTo>
                  <a:cubicBezTo>
                    <a:pt x="428" y="436"/>
                    <a:pt x="432" y="434"/>
                    <a:pt x="435" y="431"/>
                  </a:cubicBezTo>
                  <a:cubicBezTo>
                    <a:pt x="447" y="423"/>
                    <a:pt x="435" y="394"/>
                    <a:pt x="377" y="341"/>
                  </a:cubicBezTo>
                  <a:cubicBezTo>
                    <a:pt x="264" y="223"/>
                    <a:pt x="13" y="0"/>
                    <a:pt x="4"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2"/>
            <p:cNvSpPr/>
            <p:nvPr/>
          </p:nvSpPr>
          <p:spPr>
            <a:xfrm>
              <a:off x="2281000" y="4270450"/>
              <a:ext cx="10575" cy="10375"/>
            </a:xfrm>
            <a:custGeom>
              <a:avLst/>
              <a:gdLst/>
              <a:ahLst/>
              <a:cxnLst/>
              <a:rect l="l" t="t" r="r" b="b"/>
              <a:pathLst>
                <a:path w="423" h="415" extrusionOk="0">
                  <a:moveTo>
                    <a:pt x="5" y="1"/>
                  </a:moveTo>
                  <a:cubicBezTo>
                    <a:pt x="5" y="1"/>
                    <a:pt x="5" y="1"/>
                    <a:pt x="5" y="1"/>
                  </a:cubicBezTo>
                  <a:cubicBezTo>
                    <a:pt x="0" y="1"/>
                    <a:pt x="214" y="247"/>
                    <a:pt x="329" y="358"/>
                  </a:cubicBezTo>
                  <a:cubicBezTo>
                    <a:pt x="369" y="401"/>
                    <a:pt x="391" y="414"/>
                    <a:pt x="404" y="414"/>
                  </a:cubicBezTo>
                  <a:cubicBezTo>
                    <a:pt x="408" y="414"/>
                    <a:pt x="412" y="413"/>
                    <a:pt x="415" y="411"/>
                  </a:cubicBezTo>
                  <a:cubicBezTo>
                    <a:pt x="423" y="399"/>
                    <a:pt x="419" y="378"/>
                    <a:pt x="361" y="325"/>
                  </a:cubicBezTo>
                  <a:cubicBezTo>
                    <a:pt x="252" y="211"/>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2"/>
            <p:cNvSpPr/>
            <p:nvPr/>
          </p:nvSpPr>
          <p:spPr>
            <a:xfrm>
              <a:off x="2281300" y="4270875"/>
              <a:ext cx="10500" cy="10050"/>
            </a:xfrm>
            <a:custGeom>
              <a:avLst/>
              <a:gdLst/>
              <a:ahLst/>
              <a:cxnLst/>
              <a:rect l="l" t="t" r="r" b="b"/>
              <a:pathLst>
                <a:path w="420" h="402" extrusionOk="0">
                  <a:moveTo>
                    <a:pt x="9" y="0"/>
                  </a:moveTo>
                  <a:cubicBezTo>
                    <a:pt x="9" y="0"/>
                    <a:pt x="9" y="0"/>
                    <a:pt x="9" y="0"/>
                  </a:cubicBezTo>
                  <a:cubicBezTo>
                    <a:pt x="1" y="0"/>
                    <a:pt x="206" y="234"/>
                    <a:pt x="321" y="345"/>
                  </a:cubicBezTo>
                  <a:cubicBezTo>
                    <a:pt x="364" y="389"/>
                    <a:pt x="384" y="401"/>
                    <a:pt x="397" y="401"/>
                  </a:cubicBezTo>
                  <a:cubicBezTo>
                    <a:pt x="401" y="401"/>
                    <a:pt x="404" y="400"/>
                    <a:pt x="407" y="398"/>
                  </a:cubicBezTo>
                  <a:cubicBezTo>
                    <a:pt x="419" y="390"/>
                    <a:pt x="407" y="361"/>
                    <a:pt x="358" y="312"/>
                  </a:cubicBezTo>
                  <a:cubicBezTo>
                    <a:pt x="245" y="199"/>
                    <a:pt x="22"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2"/>
            <p:cNvSpPr/>
            <p:nvPr/>
          </p:nvSpPr>
          <p:spPr>
            <a:xfrm>
              <a:off x="2281725" y="4271075"/>
              <a:ext cx="10075" cy="9750"/>
            </a:xfrm>
            <a:custGeom>
              <a:avLst/>
              <a:gdLst/>
              <a:ahLst/>
              <a:cxnLst/>
              <a:rect l="l" t="t" r="r" b="b"/>
              <a:pathLst>
                <a:path w="403" h="390" extrusionOk="0">
                  <a:moveTo>
                    <a:pt x="5" y="0"/>
                  </a:moveTo>
                  <a:cubicBezTo>
                    <a:pt x="4" y="0"/>
                    <a:pt x="4" y="1"/>
                    <a:pt x="4" y="1"/>
                  </a:cubicBezTo>
                  <a:cubicBezTo>
                    <a:pt x="0" y="5"/>
                    <a:pt x="197" y="230"/>
                    <a:pt x="304" y="333"/>
                  </a:cubicBezTo>
                  <a:cubicBezTo>
                    <a:pt x="347" y="376"/>
                    <a:pt x="370" y="389"/>
                    <a:pt x="381" y="389"/>
                  </a:cubicBezTo>
                  <a:cubicBezTo>
                    <a:pt x="385" y="389"/>
                    <a:pt x="388" y="388"/>
                    <a:pt x="390" y="386"/>
                  </a:cubicBezTo>
                  <a:cubicBezTo>
                    <a:pt x="402" y="374"/>
                    <a:pt x="390" y="349"/>
                    <a:pt x="341" y="300"/>
                  </a:cubicBezTo>
                  <a:cubicBezTo>
                    <a:pt x="231" y="190"/>
                    <a:pt x="17" y="0"/>
                    <a:pt x="5"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12"/>
            <p:cNvSpPr/>
            <p:nvPr/>
          </p:nvSpPr>
          <p:spPr>
            <a:xfrm>
              <a:off x="2282125" y="4271475"/>
              <a:ext cx="9450" cy="9350"/>
            </a:xfrm>
            <a:custGeom>
              <a:avLst/>
              <a:gdLst/>
              <a:ahLst/>
              <a:cxnLst/>
              <a:rect l="l" t="t" r="r" b="b"/>
              <a:pathLst>
                <a:path w="378" h="374" extrusionOk="0">
                  <a:moveTo>
                    <a:pt x="5" y="1"/>
                  </a:moveTo>
                  <a:cubicBezTo>
                    <a:pt x="5" y="1"/>
                    <a:pt x="5" y="1"/>
                    <a:pt x="5" y="1"/>
                  </a:cubicBezTo>
                  <a:cubicBezTo>
                    <a:pt x="1" y="5"/>
                    <a:pt x="189" y="222"/>
                    <a:pt x="292" y="317"/>
                  </a:cubicBezTo>
                  <a:cubicBezTo>
                    <a:pt x="332" y="360"/>
                    <a:pt x="354" y="373"/>
                    <a:pt x="366" y="373"/>
                  </a:cubicBezTo>
                  <a:cubicBezTo>
                    <a:pt x="369" y="373"/>
                    <a:pt x="372" y="372"/>
                    <a:pt x="374" y="370"/>
                  </a:cubicBezTo>
                  <a:cubicBezTo>
                    <a:pt x="378" y="358"/>
                    <a:pt x="374" y="337"/>
                    <a:pt x="325" y="288"/>
                  </a:cubicBezTo>
                  <a:cubicBezTo>
                    <a:pt x="223" y="187"/>
                    <a:pt x="13"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12"/>
            <p:cNvSpPr/>
            <p:nvPr/>
          </p:nvSpPr>
          <p:spPr>
            <a:xfrm>
              <a:off x="2282550" y="4271900"/>
              <a:ext cx="9025" cy="8925"/>
            </a:xfrm>
            <a:custGeom>
              <a:avLst/>
              <a:gdLst/>
              <a:ahLst/>
              <a:cxnLst/>
              <a:rect l="l" t="t" r="r" b="b"/>
              <a:pathLst>
                <a:path w="361" h="357" extrusionOk="0">
                  <a:moveTo>
                    <a:pt x="5" y="0"/>
                  </a:moveTo>
                  <a:cubicBezTo>
                    <a:pt x="4" y="0"/>
                    <a:pt x="4" y="0"/>
                    <a:pt x="4" y="0"/>
                  </a:cubicBezTo>
                  <a:cubicBezTo>
                    <a:pt x="0" y="4"/>
                    <a:pt x="176" y="209"/>
                    <a:pt x="271" y="308"/>
                  </a:cubicBezTo>
                  <a:cubicBezTo>
                    <a:pt x="308" y="345"/>
                    <a:pt x="328" y="356"/>
                    <a:pt x="342" y="356"/>
                  </a:cubicBezTo>
                  <a:cubicBezTo>
                    <a:pt x="346" y="356"/>
                    <a:pt x="350" y="355"/>
                    <a:pt x="353" y="353"/>
                  </a:cubicBezTo>
                  <a:cubicBezTo>
                    <a:pt x="361" y="341"/>
                    <a:pt x="357" y="320"/>
                    <a:pt x="308" y="271"/>
                  </a:cubicBezTo>
                  <a:cubicBezTo>
                    <a:pt x="211" y="175"/>
                    <a:pt x="17" y="0"/>
                    <a:pt x="5"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12"/>
            <p:cNvSpPr/>
            <p:nvPr/>
          </p:nvSpPr>
          <p:spPr>
            <a:xfrm>
              <a:off x="2282850" y="4272200"/>
              <a:ext cx="8950" cy="8525"/>
            </a:xfrm>
            <a:custGeom>
              <a:avLst/>
              <a:gdLst/>
              <a:ahLst/>
              <a:cxnLst/>
              <a:rect l="l" t="t" r="r" b="b"/>
              <a:pathLst>
                <a:path w="358" h="341" extrusionOk="0">
                  <a:moveTo>
                    <a:pt x="9" y="1"/>
                  </a:moveTo>
                  <a:cubicBezTo>
                    <a:pt x="9" y="1"/>
                    <a:pt x="9" y="1"/>
                    <a:pt x="9" y="1"/>
                  </a:cubicBezTo>
                  <a:cubicBezTo>
                    <a:pt x="0" y="9"/>
                    <a:pt x="173" y="202"/>
                    <a:pt x="267" y="288"/>
                  </a:cubicBezTo>
                  <a:cubicBezTo>
                    <a:pt x="304" y="328"/>
                    <a:pt x="325" y="340"/>
                    <a:pt x="336" y="340"/>
                  </a:cubicBezTo>
                  <a:cubicBezTo>
                    <a:pt x="340" y="340"/>
                    <a:pt x="343" y="339"/>
                    <a:pt x="345" y="337"/>
                  </a:cubicBezTo>
                  <a:cubicBezTo>
                    <a:pt x="357" y="329"/>
                    <a:pt x="345" y="304"/>
                    <a:pt x="300" y="259"/>
                  </a:cubicBezTo>
                  <a:cubicBezTo>
                    <a:pt x="202" y="166"/>
                    <a:pt x="17"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12"/>
            <p:cNvSpPr/>
            <p:nvPr/>
          </p:nvSpPr>
          <p:spPr>
            <a:xfrm>
              <a:off x="2283250" y="4272600"/>
              <a:ext cx="8550" cy="8225"/>
            </a:xfrm>
            <a:custGeom>
              <a:avLst/>
              <a:gdLst/>
              <a:ahLst/>
              <a:cxnLst/>
              <a:rect l="l" t="t" r="r" b="b"/>
              <a:pathLst>
                <a:path w="342" h="329" extrusionOk="0">
                  <a:moveTo>
                    <a:pt x="5" y="1"/>
                  </a:moveTo>
                  <a:cubicBezTo>
                    <a:pt x="5" y="1"/>
                    <a:pt x="5" y="1"/>
                    <a:pt x="5" y="1"/>
                  </a:cubicBezTo>
                  <a:cubicBezTo>
                    <a:pt x="1" y="5"/>
                    <a:pt x="161" y="190"/>
                    <a:pt x="251" y="280"/>
                  </a:cubicBezTo>
                  <a:cubicBezTo>
                    <a:pt x="291" y="317"/>
                    <a:pt x="310" y="328"/>
                    <a:pt x="321" y="328"/>
                  </a:cubicBezTo>
                  <a:cubicBezTo>
                    <a:pt x="324" y="328"/>
                    <a:pt x="327" y="327"/>
                    <a:pt x="329" y="325"/>
                  </a:cubicBezTo>
                  <a:cubicBezTo>
                    <a:pt x="341" y="313"/>
                    <a:pt x="329" y="292"/>
                    <a:pt x="284" y="247"/>
                  </a:cubicBezTo>
                  <a:cubicBezTo>
                    <a:pt x="199" y="158"/>
                    <a:pt x="14"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12"/>
            <p:cNvSpPr/>
            <p:nvPr/>
          </p:nvSpPr>
          <p:spPr>
            <a:xfrm>
              <a:off x="2283675" y="4273025"/>
              <a:ext cx="7900" cy="7800"/>
            </a:xfrm>
            <a:custGeom>
              <a:avLst/>
              <a:gdLst/>
              <a:ahLst/>
              <a:cxnLst/>
              <a:rect l="l" t="t" r="r" b="b"/>
              <a:pathLst>
                <a:path w="316" h="312" extrusionOk="0">
                  <a:moveTo>
                    <a:pt x="4" y="0"/>
                  </a:moveTo>
                  <a:cubicBezTo>
                    <a:pt x="4" y="0"/>
                    <a:pt x="4" y="0"/>
                    <a:pt x="4" y="0"/>
                  </a:cubicBezTo>
                  <a:cubicBezTo>
                    <a:pt x="0" y="5"/>
                    <a:pt x="148" y="181"/>
                    <a:pt x="234" y="263"/>
                  </a:cubicBezTo>
                  <a:cubicBezTo>
                    <a:pt x="274" y="300"/>
                    <a:pt x="295" y="311"/>
                    <a:pt x="305" y="311"/>
                  </a:cubicBezTo>
                  <a:cubicBezTo>
                    <a:pt x="309" y="311"/>
                    <a:pt x="311" y="310"/>
                    <a:pt x="312" y="308"/>
                  </a:cubicBezTo>
                  <a:cubicBezTo>
                    <a:pt x="316" y="296"/>
                    <a:pt x="312" y="275"/>
                    <a:pt x="267" y="230"/>
                  </a:cubicBezTo>
                  <a:cubicBezTo>
                    <a:pt x="186" y="149"/>
                    <a:pt x="13"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12"/>
            <p:cNvSpPr/>
            <p:nvPr/>
          </p:nvSpPr>
          <p:spPr>
            <a:xfrm>
              <a:off x="2284075" y="4273425"/>
              <a:ext cx="7400" cy="7350"/>
            </a:xfrm>
            <a:custGeom>
              <a:avLst/>
              <a:gdLst/>
              <a:ahLst/>
              <a:cxnLst/>
              <a:rect l="l" t="t" r="r" b="b"/>
              <a:pathLst>
                <a:path w="296" h="294" extrusionOk="0">
                  <a:moveTo>
                    <a:pt x="1" y="1"/>
                  </a:moveTo>
                  <a:cubicBezTo>
                    <a:pt x="1" y="1"/>
                    <a:pt x="1" y="1"/>
                    <a:pt x="1" y="1"/>
                  </a:cubicBezTo>
                  <a:cubicBezTo>
                    <a:pt x="1" y="5"/>
                    <a:pt x="136" y="169"/>
                    <a:pt x="214" y="251"/>
                  </a:cubicBezTo>
                  <a:cubicBezTo>
                    <a:pt x="248" y="286"/>
                    <a:pt x="266" y="294"/>
                    <a:pt x="276" y="294"/>
                  </a:cubicBezTo>
                  <a:cubicBezTo>
                    <a:pt x="279" y="294"/>
                    <a:pt x="282" y="293"/>
                    <a:pt x="283" y="292"/>
                  </a:cubicBezTo>
                  <a:cubicBezTo>
                    <a:pt x="296" y="288"/>
                    <a:pt x="292" y="267"/>
                    <a:pt x="247" y="218"/>
                  </a:cubicBezTo>
                  <a:cubicBezTo>
                    <a:pt x="171" y="138"/>
                    <a:pt x="14" y="1"/>
                    <a:pt x="1"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12"/>
            <p:cNvSpPr/>
            <p:nvPr/>
          </p:nvSpPr>
          <p:spPr>
            <a:xfrm>
              <a:off x="2284275" y="4273750"/>
              <a:ext cx="7300" cy="7075"/>
            </a:xfrm>
            <a:custGeom>
              <a:avLst/>
              <a:gdLst/>
              <a:ahLst/>
              <a:cxnLst/>
              <a:rect l="l" t="t" r="r" b="b"/>
              <a:pathLst>
                <a:path w="292" h="283" extrusionOk="0">
                  <a:moveTo>
                    <a:pt x="5" y="0"/>
                  </a:moveTo>
                  <a:cubicBezTo>
                    <a:pt x="5" y="0"/>
                    <a:pt x="5" y="0"/>
                    <a:pt x="5" y="0"/>
                  </a:cubicBezTo>
                  <a:cubicBezTo>
                    <a:pt x="1" y="8"/>
                    <a:pt x="140" y="160"/>
                    <a:pt x="210" y="238"/>
                  </a:cubicBezTo>
                  <a:cubicBezTo>
                    <a:pt x="246" y="272"/>
                    <a:pt x="263" y="282"/>
                    <a:pt x="274" y="282"/>
                  </a:cubicBezTo>
                  <a:cubicBezTo>
                    <a:pt x="277" y="282"/>
                    <a:pt x="280" y="281"/>
                    <a:pt x="284" y="279"/>
                  </a:cubicBezTo>
                  <a:cubicBezTo>
                    <a:pt x="292" y="267"/>
                    <a:pt x="288" y="254"/>
                    <a:pt x="243" y="205"/>
                  </a:cubicBezTo>
                  <a:cubicBezTo>
                    <a:pt x="166" y="132"/>
                    <a:pt x="18"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12"/>
            <p:cNvSpPr/>
            <p:nvPr/>
          </p:nvSpPr>
          <p:spPr>
            <a:xfrm>
              <a:off x="2284700" y="4274150"/>
              <a:ext cx="6775" cy="6625"/>
            </a:xfrm>
            <a:custGeom>
              <a:avLst/>
              <a:gdLst/>
              <a:ahLst/>
              <a:cxnLst/>
              <a:rect l="l" t="t" r="r" b="b"/>
              <a:pathLst>
                <a:path w="271" h="265" extrusionOk="0">
                  <a:moveTo>
                    <a:pt x="5" y="0"/>
                  </a:moveTo>
                  <a:cubicBezTo>
                    <a:pt x="4" y="0"/>
                    <a:pt x="4" y="1"/>
                    <a:pt x="4" y="1"/>
                  </a:cubicBezTo>
                  <a:cubicBezTo>
                    <a:pt x="0" y="5"/>
                    <a:pt x="127" y="148"/>
                    <a:pt x="201" y="222"/>
                  </a:cubicBezTo>
                  <a:cubicBezTo>
                    <a:pt x="233" y="257"/>
                    <a:pt x="252" y="265"/>
                    <a:pt x="261" y="265"/>
                  </a:cubicBezTo>
                  <a:cubicBezTo>
                    <a:pt x="264" y="265"/>
                    <a:pt x="266" y="264"/>
                    <a:pt x="267" y="263"/>
                  </a:cubicBezTo>
                  <a:cubicBezTo>
                    <a:pt x="271" y="259"/>
                    <a:pt x="267" y="238"/>
                    <a:pt x="226" y="197"/>
                  </a:cubicBezTo>
                  <a:cubicBezTo>
                    <a:pt x="153" y="121"/>
                    <a:pt x="13"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12"/>
            <p:cNvSpPr/>
            <p:nvPr/>
          </p:nvSpPr>
          <p:spPr>
            <a:xfrm>
              <a:off x="2285100" y="4274550"/>
              <a:ext cx="6375" cy="6225"/>
            </a:xfrm>
            <a:custGeom>
              <a:avLst/>
              <a:gdLst/>
              <a:ahLst/>
              <a:cxnLst/>
              <a:rect l="l" t="t" r="r" b="b"/>
              <a:pathLst>
                <a:path w="255" h="249" extrusionOk="0">
                  <a:moveTo>
                    <a:pt x="5" y="1"/>
                  </a:moveTo>
                  <a:cubicBezTo>
                    <a:pt x="5" y="1"/>
                    <a:pt x="5" y="1"/>
                    <a:pt x="5" y="1"/>
                  </a:cubicBezTo>
                  <a:cubicBezTo>
                    <a:pt x="1" y="5"/>
                    <a:pt x="115" y="140"/>
                    <a:pt x="185" y="206"/>
                  </a:cubicBezTo>
                  <a:cubicBezTo>
                    <a:pt x="220" y="241"/>
                    <a:pt x="237" y="249"/>
                    <a:pt x="246" y="249"/>
                  </a:cubicBezTo>
                  <a:cubicBezTo>
                    <a:pt x="248" y="249"/>
                    <a:pt x="250" y="248"/>
                    <a:pt x="251" y="247"/>
                  </a:cubicBezTo>
                  <a:cubicBezTo>
                    <a:pt x="255" y="243"/>
                    <a:pt x="251" y="222"/>
                    <a:pt x="210" y="181"/>
                  </a:cubicBezTo>
                  <a:cubicBezTo>
                    <a:pt x="145" y="113"/>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2"/>
            <p:cNvSpPr/>
            <p:nvPr/>
          </p:nvSpPr>
          <p:spPr>
            <a:xfrm>
              <a:off x="2285400" y="4274950"/>
              <a:ext cx="6075" cy="5825"/>
            </a:xfrm>
            <a:custGeom>
              <a:avLst/>
              <a:gdLst/>
              <a:ahLst/>
              <a:cxnLst/>
              <a:rect l="l" t="t" r="r" b="b"/>
              <a:pathLst>
                <a:path w="243" h="233" extrusionOk="0">
                  <a:moveTo>
                    <a:pt x="10" y="1"/>
                  </a:moveTo>
                  <a:cubicBezTo>
                    <a:pt x="9" y="1"/>
                    <a:pt x="9" y="1"/>
                    <a:pt x="9" y="1"/>
                  </a:cubicBezTo>
                  <a:cubicBezTo>
                    <a:pt x="1" y="5"/>
                    <a:pt x="112" y="128"/>
                    <a:pt x="173" y="190"/>
                  </a:cubicBezTo>
                  <a:cubicBezTo>
                    <a:pt x="208" y="225"/>
                    <a:pt x="225" y="233"/>
                    <a:pt x="234" y="233"/>
                  </a:cubicBezTo>
                  <a:cubicBezTo>
                    <a:pt x="236" y="233"/>
                    <a:pt x="238" y="232"/>
                    <a:pt x="239" y="231"/>
                  </a:cubicBezTo>
                  <a:cubicBezTo>
                    <a:pt x="243" y="219"/>
                    <a:pt x="239" y="206"/>
                    <a:pt x="198" y="165"/>
                  </a:cubicBezTo>
                  <a:cubicBezTo>
                    <a:pt x="138" y="106"/>
                    <a:pt x="22" y="1"/>
                    <a:pt x="10" y="1"/>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12"/>
            <p:cNvSpPr/>
            <p:nvPr/>
          </p:nvSpPr>
          <p:spPr>
            <a:xfrm>
              <a:off x="2285825" y="4275275"/>
              <a:ext cx="5750" cy="5500"/>
            </a:xfrm>
            <a:custGeom>
              <a:avLst/>
              <a:gdLst/>
              <a:ahLst/>
              <a:cxnLst/>
              <a:rect l="l" t="t" r="r" b="b"/>
              <a:pathLst>
                <a:path w="230" h="220" extrusionOk="0">
                  <a:moveTo>
                    <a:pt x="5" y="1"/>
                  </a:moveTo>
                  <a:cubicBezTo>
                    <a:pt x="5" y="1"/>
                    <a:pt x="4" y="1"/>
                    <a:pt x="4" y="1"/>
                  </a:cubicBezTo>
                  <a:cubicBezTo>
                    <a:pt x="0" y="9"/>
                    <a:pt x="99" y="120"/>
                    <a:pt x="160" y="181"/>
                  </a:cubicBezTo>
                  <a:cubicBezTo>
                    <a:pt x="191" y="212"/>
                    <a:pt x="204" y="220"/>
                    <a:pt x="213" y="220"/>
                  </a:cubicBezTo>
                  <a:cubicBezTo>
                    <a:pt x="216" y="220"/>
                    <a:pt x="219" y="219"/>
                    <a:pt x="222" y="218"/>
                  </a:cubicBezTo>
                  <a:cubicBezTo>
                    <a:pt x="230" y="214"/>
                    <a:pt x="226" y="198"/>
                    <a:pt x="185" y="157"/>
                  </a:cubicBezTo>
                  <a:cubicBezTo>
                    <a:pt x="124" y="9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12"/>
            <p:cNvSpPr/>
            <p:nvPr/>
          </p:nvSpPr>
          <p:spPr>
            <a:xfrm>
              <a:off x="2286225" y="4275575"/>
              <a:ext cx="5250" cy="5150"/>
            </a:xfrm>
            <a:custGeom>
              <a:avLst/>
              <a:gdLst/>
              <a:ahLst/>
              <a:cxnLst/>
              <a:rect l="l" t="t" r="r" b="b"/>
              <a:pathLst>
                <a:path w="210" h="206" extrusionOk="0">
                  <a:moveTo>
                    <a:pt x="5" y="1"/>
                  </a:moveTo>
                  <a:cubicBezTo>
                    <a:pt x="5" y="1"/>
                    <a:pt x="5" y="1"/>
                    <a:pt x="5" y="1"/>
                  </a:cubicBezTo>
                  <a:cubicBezTo>
                    <a:pt x="1" y="5"/>
                    <a:pt x="87" y="112"/>
                    <a:pt x="144" y="165"/>
                  </a:cubicBezTo>
                  <a:cubicBezTo>
                    <a:pt x="174" y="195"/>
                    <a:pt x="191" y="205"/>
                    <a:pt x="200" y="205"/>
                  </a:cubicBezTo>
                  <a:cubicBezTo>
                    <a:pt x="203" y="205"/>
                    <a:pt x="205" y="204"/>
                    <a:pt x="206" y="202"/>
                  </a:cubicBezTo>
                  <a:cubicBezTo>
                    <a:pt x="210" y="190"/>
                    <a:pt x="210" y="181"/>
                    <a:pt x="169" y="140"/>
                  </a:cubicBezTo>
                  <a:cubicBezTo>
                    <a:pt x="113" y="84"/>
                    <a:pt x="14"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12"/>
            <p:cNvSpPr/>
            <p:nvPr/>
          </p:nvSpPr>
          <p:spPr>
            <a:xfrm>
              <a:off x="2286650" y="4275975"/>
              <a:ext cx="4825" cy="4700"/>
            </a:xfrm>
            <a:custGeom>
              <a:avLst/>
              <a:gdLst/>
              <a:ahLst/>
              <a:cxnLst/>
              <a:rect l="l" t="t" r="r" b="b"/>
              <a:pathLst>
                <a:path w="193" h="188" extrusionOk="0">
                  <a:moveTo>
                    <a:pt x="5" y="1"/>
                  </a:moveTo>
                  <a:cubicBezTo>
                    <a:pt x="5" y="1"/>
                    <a:pt x="4" y="1"/>
                    <a:pt x="4" y="1"/>
                  </a:cubicBezTo>
                  <a:cubicBezTo>
                    <a:pt x="0" y="5"/>
                    <a:pt x="82" y="104"/>
                    <a:pt x="131" y="149"/>
                  </a:cubicBezTo>
                  <a:cubicBezTo>
                    <a:pt x="159" y="180"/>
                    <a:pt x="175" y="188"/>
                    <a:pt x="183" y="188"/>
                  </a:cubicBezTo>
                  <a:cubicBezTo>
                    <a:pt x="186" y="188"/>
                    <a:pt x="188" y="187"/>
                    <a:pt x="189" y="186"/>
                  </a:cubicBezTo>
                  <a:cubicBezTo>
                    <a:pt x="193" y="178"/>
                    <a:pt x="189" y="161"/>
                    <a:pt x="152" y="129"/>
                  </a:cubicBezTo>
                  <a:cubicBezTo>
                    <a:pt x="105" y="78"/>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12"/>
            <p:cNvSpPr/>
            <p:nvPr/>
          </p:nvSpPr>
          <p:spPr>
            <a:xfrm>
              <a:off x="2286950" y="4276300"/>
              <a:ext cx="4525" cy="4375"/>
            </a:xfrm>
            <a:custGeom>
              <a:avLst/>
              <a:gdLst/>
              <a:ahLst/>
              <a:cxnLst/>
              <a:rect l="l" t="t" r="r" b="b"/>
              <a:pathLst>
                <a:path w="181" h="175" extrusionOk="0">
                  <a:moveTo>
                    <a:pt x="9" y="1"/>
                  </a:moveTo>
                  <a:cubicBezTo>
                    <a:pt x="9" y="1"/>
                    <a:pt x="9" y="1"/>
                    <a:pt x="9" y="1"/>
                  </a:cubicBezTo>
                  <a:cubicBezTo>
                    <a:pt x="0" y="9"/>
                    <a:pt x="74" y="95"/>
                    <a:pt x="119" y="136"/>
                  </a:cubicBezTo>
                  <a:cubicBezTo>
                    <a:pt x="147" y="167"/>
                    <a:pt x="163" y="175"/>
                    <a:pt x="171" y="175"/>
                  </a:cubicBezTo>
                  <a:cubicBezTo>
                    <a:pt x="174" y="175"/>
                    <a:pt x="176" y="174"/>
                    <a:pt x="177" y="173"/>
                  </a:cubicBezTo>
                  <a:cubicBezTo>
                    <a:pt x="181" y="165"/>
                    <a:pt x="177" y="148"/>
                    <a:pt x="140" y="116"/>
                  </a:cubicBezTo>
                  <a:cubicBezTo>
                    <a:pt x="96" y="72"/>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12"/>
            <p:cNvSpPr/>
            <p:nvPr/>
          </p:nvSpPr>
          <p:spPr>
            <a:xfrm>
              <a:off x="2287350" y="4276700"/>
              <a:ext cx="4225" cy="4075"/>
            </a:xfrm>
            <a:custGeom>
              <a:avLst/>
              <a:gdLst/>
              <a:ahLst/>
              <a:cxnLst/>
              <a:rect l="l" t="t" r="r" b="b"/>
              <a:pathLst>
                <a:path w="169" h="163" extrusionOk="0">
                  <a:moveTo>
                    <a:pt x="6" y="1"/>
                  </a:moveTo>
                  <a:cubicBezTo>
                    <a:pt x="5" y="1"/>
                    <a:pt x="5" y="1"/>
                    <a:pt x="5" y="1"/>
                  </a:cubicBezTo>
                  <a:cubicBezTo>
                    <a:pt x="1" y="5"/>
                    <a:pt x="62" y="83"/>
                    <a:pt x="103" y="128"/>
                  </a:cubicBezTo>
                  <a:cubicBezTo>
                    <a:pt x="134" y="156"/>
                    <a:pt x="149" y="163"/>
                    <a:pt x="156" y="163"/>
                  </a:cubicBezTo>
                  <a:cubicBezTo>
                    <a:pt x="158" y="163"/>
                    <a:pt x="160" y="162"/>
                    <a:pt x="161" y="161"/>
                  </a:cubicBezTo>
                  <a:cubicBezTo>
                    <a:pt x="169" y="149"/>
                    <a:pt x="165" y="141"/>
                    <a:pt x="128" y="104"/>
                  </a:cubicBezTo>
                  <a:cubicBezTo>
                    <a:pt x="84" y="60"/>
                    <a:pt x="17" y="1"/>
                    <a:pt x="6"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12"/>
            <p:cNvSpPr/>
            <p:nvPr/>
          </p:nvSpPr>
          <p:spPr>
            <a:xfrm>
              <a:off x="2287775" y="4277125"/>
              <a:ext cx="3700" cy="3550"/>
            </a:xfrm>
            <a:custGeom>
              <a:avLst/>
              <a:gdLst/>
              <a:ahLst/>
              <a:cxnLst/>
              <a:rect l="l" t="t" r="r" b="b"/>
              <a:pathLst>
                <a:path w="148" h="142" extrusionOk="0">
                  <a:moveTo>
                    <a:pt x="5" y="0"/>
                  </a:moveTo>
                  <a:cubicBezTo>
                    <a:pt x="5" y="0"/>
                    <a:pt x="4" y="0"/>
                    <a:pt x="4" y="0"/>
                  </a:cubicBezTo>
                  <a:cubicBezTo>
                    <a:pt x="0" y="5"/>
                    <a:pt x="49" y="70"/>
                    <a:pt x="90" y="107"/>
                  </a:cubicBezTo>
                  <a:cubicBezTo>
                    <a:pt x="118" y="135"/>
                    <a:pt x="130" y="142"/>
                    <a:pt x="137" y="142"/>
                  </a:cubicBezTo>
                  <a:cubicBezTo>
                    <a:pt x="140" y="142"/>
                    <a:pt x="142" y="141"/>
                    <a:pt x="144" y="140"/>
                  </a:cubicBezTo>
                  <a:cubicBezTo>
                    <a:pt x="148" y="132"/>
                    <a:pt x="148" y="124"/>
                    <a:pt x="111" y="87"/>
                  </a:cubicBezTo>
                  <a:cubicBezTo>
                    <a:pt x="71" y="47"/>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12"/>
            <p:cNvSpPr/>
            <p:nvPr/>
          </p:nvSpPr>
          <p:spPr>
            <a:xfrm>
              <a:off x="2288175" y="4277500"/>
              <a:ext cx="3300" cy="3175"/>
            </a:xfrm>
            <a:custGeom>
              <a:avLst/>
              <a:gdLst/>
              <a:ahLst/>
              <a:cxnLst/>
              <a:rect l="l" t="t" r="r" b="b"/>
              <a:pathLst>
                <a:path w="132" h="127" extrusionOk="0">
                  <a:moveTo>
                    <a:pt x="6" y="1"/>
                  </a:moveTo>
                  <a:cubicBezTo>
                    <a:pt x="6" y="1"/>
                    <a:pt x="5" y="1"/>
                    <a:pt x="5" y="2"/>
                  </a:cubicBezTo>
                  <a:cubicBezTo>
                    <a:pt x="1" y="6"/>
                    <a:pt x="42" y="63"/>
                    <a:pt x="74" y="92"/>
                  </a:cubicBezTo>
                  <a:cubicBezTo>
                    <a:pt x="102" y="120"/>
                    <a:pt x="116" y="127"/>
                    <a:pt x="123" y="127"/>
                  </a:cubicBezTo>
                  <a:cubicBezTo>
                    <a:pt x="125" y="127"/>
                    <a:pt x="127" y="126"/>
                    <a:pt x="128" y="125"/>
                  </a:cubicBezTo>
                  <a:cubicBezTo>
                    <a:pt x="132" y="117"/>
                    <a:pt x="132" y="109"/>
                    <a:pt x="95" y="72"/>
                  </a:cubicBezTo>
                  <a:cubicBezTo>
                    <a:pt x="65" y="45"/>
                    <a:pt x="17" y="1"/>
                    <a:pt x="6"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2" name="Google Shape;912;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913" name="Google Shape;913;p12"/>
          <p:cNvSpPr/>
          <p:nvPr/>
        </p:nvSpPr>
        <p:spPr>
          <a:xfrm>
            <a:off x="1563325" y="212400"/>
            <a:ext cx="5998800" cy="4718700"/>
          </a:xfrm>
          <a:prstGeom prst="roundRect">
            <a:avLst>
              <a:gd name="adj" fmla="val 0"/>
            </a:avLst>
          </a:prstGeom>
          <a:solidFill>
            <a:srgbClr val="FFFFFF">
              <a:alpha val="13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12"/>
          <p:cNvSpPr txBox="1">
            <a:spLocks noGrp="1"/>
          </p:cNvSpPr>
          <p:nvPr>
            <p:ph type="ctrTitle"/>
          </p:nvPr>
        </p:nvSpPr>
        <p:spPr>
          <a:xfrm>
            <a:off x="391150" y="1897688"/>
            <a:ext cx="8342700" cy="1420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4800"/>
              <a:buNone/>
              <a:defRPr sz="4800">
                <a:solidFill>
                  <a:srgbClr val="FFFFFF"/>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TEXT 1">
  <p:cSld name="CAPTION_ONLY_2">
    <p:spTree>
      <p:nvGrpSpPr>
        <p:cNvPr id="1" name="Shape 915"/>
        <p:cNvGrpSpPr/>
        <p:nvPr/>
      </p:nvGrpSpPr>
      <p:grpSpPr>
        <a:xfrm>
          <a:off x="0" y="0"/>
          <a:ext cx="0" cy="0"/>
          <a:chOff x="0" y="0"/>
          <a:chExt cx="0" cy="0"/>
        </a:xfrm>
      </p:grpSpPr>
      <p:sp>
        <p:nvSpPr>
          <p:cNvPr id="916" name="Google Shape;916;p13"/>
          <p:cNvSpPr/>
          <p:nvPr/>
        </p:nvSpPr>
        <p:spPr>
          <a:xfrm>
            <a:off x="1563325" y="1351900"/>
            <a:ext cx="5998800" cy="2439600"/>
          </a:xfrm>
          <a:prstGeom prst="roundRect">
            <a:avLst>
              <a:gd name="adj" fmla="val 0"/>
            </a:avLst>
          </a:prstGeom>
          <a:solidFill>
            <a:srgbClr val="FFFFFF">
              <a:alpha val="6075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918" name="Google Shape;918;p13"/>
          <p:cNvSpPr txBox="1">
            <a:spLocks noGrp="1"/>
          </p:cNvSpPr>
          <p:nvPr>
            <p:ph type="ctrTitle"/>
          </p:nvPr>
        </p:nvSpPr>
        <p:spPr>
          <a:xfrm>
            <a:off x="391150" y="1897688"/>
            <a:ext cx="8342700" cy="1420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753E93"/>
              </a:buClr>
              <a:buSzPts val="4800"/>
              <a:buNone/>
              <a:defRPr sz="4800">
                <a:solidFill>
                  <a:srgbClr val="753E93"/>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TEXT &amp; SOME TEXT SLIDE">
  <p:cSld name="CAPTION_ONLY_1">
    <p:spTree>
      <p:nvGrpSpPr>
        <p:cNvPr id="1" name="Shape 919"/>
        <p:cNvGrpSpPr/>
        <p:nvPr/>
      </p:nvGrpSpPr>
      <p:grpSpPr>
        <a:xfrm>
          <a:off x="0" y="0"/>
          <a:ext cx="0" cy="0"/>
          <a:chOff x="0" y="0"/>
          <a:chExt cx="0" cy="0"/>
        </a:xfrm>
      </p:grpSpPr>
      <p:sp>
        <p:nvSpPr>
          <p:cNvPr id="920" name="Google Shape;920;p14"/>
          <p:cNvSpPr/>
          <p:nvPr/>
        </p:nvSpPr>
        <p:spPr>
          <a:xfrm flipH="1">
            <a:off x="-53461" y="-14175"/>
            <a:ext cx="9265825" cy="5165293"/>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1" name="Google Shape;921;p14"/>
          <p:cNvGrpSpPr/>
          <p:nvPr/>
        </p:nvGrpSpPr>
        <p:grpSpPr>
          <a:xfrm flipH="1">
            <a:off x="-53675" y="-14172"/>
            <a:ext cx="9252075" cy="5165294"/>
            <a:chOff x="3655900" y="1642950"/>
            <a:chExt cx="1299175" cy="751250"/>
          </a:xfrm>
        </p:grpSpPr>
        <p:sp>
          <p:nvSpPr>
            <p:cNvPr id="922" name="Google Shape;922;p14"/>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14"/>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14"/>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5" name="Google Shape;925;p14"/>
          <p:cNvGrpSpPr/>
          <p:nvPr/>
        </p:nvGrpSpPr>
        <p:grpSpPr>
          <a:xfrm>
            <a:off x="-93007" y="650594"/>
            <a:ext cx="9329870" cy="4343304"/>
            <a:chOff x="1415075" y="3850050"/>
            <a:chExt cx="1195325" cy="500900"/>
          </a:xfrm>
        </p:grpSpPr>
        <p:sp>
          <p:nvSpPr>
            <p:cNvPr id="926" name="Google Shape;926;p14"/>
            <p:cNvSpPr/>
            <p:nvPr/>
          </p:nvSpPr>
          <p:spPr>
            <a:xfrm>
              <a:off x="2602375" y="3931750"/>
              <a:ext cx="5350" cy="5375"/>
            </a:xfrm>
            <a:custGeom>
              <a:avLst/>
              <a:gdLst/>
              <a:ahLst/>
              <a:cxnLst/>
              <a:rect l="l" t="t" r="r" b="b"/>
              <a:pathLst>
                <a:path w="214" h="215" extrusionOk="0">
                  <a:moveTo>
                    <a:pt x="107" y="1"/>
                  </a:moveTo>
                  <a:cubicBezTo>
                    <a:pt x="46" y="1"/>
                    <a:pt x="1" y="46"/>
                    <a:pt x="1" y="107"/>
                  </a:cubicBezTo>
                  <a:cubicBezTo>
                    <a:pt x="1" y="169"/>
                    <a:pt x="46" y="214"/>
                    <a:pt x="107" y="214"/>
                  </a:cubicBezTo>
                  <a:cubicBezTo>
                    <a:pt x="169" y="214"/>
                    <a:pt x="214" y="165"/>
                    <a:pt x="214" y="107"/>
                  </a:cubicBezTo>
                  <a:cubicBezTo>
                    <a:pt x="214" y="54"/>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14"/>
            <p:cNvSpPr/>
            <p:nvPr/>
          </p:nvSpPr>
          <p:spPr>
            <a:xfrm>
              <a:off x="2557075" y="3976875"/>
              <a:ext cx="5450" cy="5350"/>
            </a:xfrm>
            <a:custGeom>
              <a:avLst/>
              <a:gdLst/>
              <a:ahLst/>
              <a:cxnLst/>
              <a:rect l="l" t="t" r="r" b="b"/>
              <a:pathLst>
                <a:path w="218" h="214" extrusionOk="0">
                  <a:moveTo>
                    <a:pt x="111" y="0"/>
                  </a:moveTo>
                  <a:cubicBezTo>
                    <a:pt x="49" y="0"/>
                    <a:pt x="0" y="49"/>
                    <a:pt x="0" y="107"/>
                  </a:cubicBezTo>
                  <a:cubicBezTo>
                    <a:pt x="0" y="168"/>
                    <a:pt x="49" y="213"/>
                    <a:pt x="111" y="213"/>
                  </a:cubicBezTo>
                  <a:cubicBezTo>
                    <a:pt x="168" y="213"/>
                    <a:pt x="218" y="168"/>
                    <a:pt x="218" y="107"/>
                  </a:cubicBezTo>
                  <a:cubicBezTo>
                    <a:pt x="218" y="49"/>
                    <a:pt x="168" y="0"/>
                    <a:pt x="1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14"/>
            <p:cNvSpPr/>
            <p:nvPr/>
          </p:nvSpPr>
          <p:spPr>
            <a:xfrm>
              <a:off x="2528875" y="3906225"/>
              <a:ext cx="6700" cy="6700"/>
            </a:xfrm>
            <a:custGeom>
              <a:avLst/>
              <a:gdLst/>
              <a:ahLst/>
              <a:cxnLst/>
              <a:rect l="l" t="t" r="r" b="b"/>
              <a:pathLst>
                <a:path w="268" h="268" extrusionOk="0">
                  <a:moveTo>
                    <a:pt x="136" y="1"/>
                  </a:moveTo>
                  <a:cubicBezTo>
                    <a:pt x="62" y="1"/>
                    <a:pt x="1" y="62"/>
                    <a:pt x="1" y="136"/>
                  </a:cubicBezTo>
                  <a:cubicBezTo>
                    <a:pt x="1" y="210"/>
                    <a:pt x="62" y="267"/>
                    <a:pt x="136" y="267"/>
                  </a:cubicBezTo>
                  <a:cubicBezTo>
                    <a:pt x="210" y="267"/>
                    <a:pt x="267" y="210"/>
                    <a:pt x="267" y="136"/>
                  </a:cubicBezTo>
                  <a:cubicBezTo>
                    <a:pt x="267" y="62"/>
                    <a:pt x="210"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14"/>
            <p:cNvSpPr/>
            <p:nvPr/>
          </p:nvSpPr>
          <p:spPr>
            <a:xfrm>
              <a:off x="2512275" y="3956775"/>
              <a:ext cx="1550" cy="1550"/>
            </a:xfrm>
            <a:custGeom>
              <a:avLst/>
              <a:gdLst/>
              <a:ahLst/>
              <a:cxnLst/>
              <a:rect l="l" t="t" r="r" b="b"/>
              <a:pathLst>
                <a:path w="62" h="62" extrusionOk="0">
                  <a:moveTo>
                    <a:pt x="29" y="0"/>
                  </a:moveTo>
                  <a:cubicBezTo>
                    <a:pt x="17" y="0"/>
                    <a:pt x="0" y="13"/>
                    <a:pt x="0" y="29"/>
                  </a:cubicBezTo>
                  <a:cubicBezTo>
                    <a:pt x="0" y="45"/>
                    <a:pt x="17" y="62"/>
                    <a:pt x="29" y="62"/>
                  </a:cubicBezTo>
                  <a:cubicBezTo>
                    <a:pt x="45" y="62"/>
                    <a:pt x="62" y="45"/>
                    <a:pt x="62" y="29"/>
                  </a:cubicBezTo>
                  <a:cubicBezTo>
                    <a:pt x="62" y="17"/>
                    <a:pt x="45" y="0"/>
                    <a:pt x="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14"/>
            <p:cNvSpPr/>
            <p:nvPr/>
          </p:nvSpPr>
          <p:spPr>
            <a:xfrm>
              <a:off x="2432825" y="3953400"/>
              <a:ext cx="6675" cy="6675"/>
            </a:xfrm>
            <a:custGeom>
              <a:avLst/>
              <a:gdLst/>
              <a:ahLst/>
              <a:cxnLst/>
              <a:rect l="l" t="t" r="r" b="b"/>
              <a:pathLst>
                <a:path w="267" h="267" extrusionOk="0">
                  <a:moveTo>
                    <a:pt x="132" y="0"/>
                  </a:moveTo>
                  <a:cubicBezTo>
                    <a:pt x="62" y="0"/>
                    <a:pt x="0" y="62"/>
                    <a:pt x="0" y="135"/>
                  </a:cubicBezTo>
                  <a:cubicBezTo>
                    <a:pt x="0" y="205"/>
                    <a:pt x="62" y="267"/>
                    <a:pt x="132" y="267"/>
                  </a:cubicBezTo>
                  <a:cubicBezTo>
                    <a:pt x="205" y="267"/>
                    <a:pt x="267" y="205"/>
                    <a:pt x="267" y="135"/>
                  </a:cubicBezTo>
                  <a:cubicBezTo>
                    <a:pt x="267" y="62"/>
                    <a:pt x="210" y="0"/>
                    <a:pt x="1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14"/>
            <p:cNvSpPr/>
            <p:nvPr/>
          </p:nvSpPr>
          <p:spPr>
            <a:xfrm>
              <a:off x="2365575" y="3988650"/>
              <a:ext cx="2075" cy="2075"/>
            </a:xfrm>
            <a:custGeom>
              <a:avLst/>
              <a:gdLst/>
              <a:ahLst/>
              <a:cxnLst/>
              <a:rect l="l" t="t" r="r" b="b"/>
              <a:pathLst>
                <a:path w="83" h="83" extrusionOk="0">
                  <a:moveTo>
                    <a:pt x="41" y="1"/>
                  </a:moveTo>
                  <a:cubicBezTo>
                    <a:pt x="21" y="1"/>
                    <a:pt x="0" y="21"/>
                    <a:pt x="0" y="42"/>
                  </a:cubicBezTo>
                  <a:cubicBezTo>
                    <a:pt x="0" y="62"/>
                    <a:pt x="21" y="83"/>
                    <a:pt x="41" y="83"/>
                  </a:cubicBezTo>
                  <a:cubicBezTo>
                    <a:pt x="62" y="83"/>
                    <a:pt x="82" y="62"/>
                    <a:pt x="82" y="42"/>
                  </a:cubicBezTo>
                  <a:cubicBezTo>
                    <a:pt x="82" y="17"/>
                    <a:pt x="66" y="1"/>
                    <a:pt x="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14"/>
            <p:cNvSpPr/>
            <p:nvPr/>
          </p:nvSpPr>
          <p:spPr>
            <a:xfrm>
              <a:off x="2478025" y="4010700"/>
              <a:ext cx="4650" cy="4625"/>
            </a:xfrm>
            <a:custGeom>
              <a:avLst/>
              <a:gdLst/>
              <a:ahLst/>
              <a:cxnLst/>
              <a:rect l="l" t="t" r="r" b="b"/>
              <a:pathLst>
                <a:path w="186" h="185" extrusionOk="0">
                  <a:moveTo>
                    <a:pt x="95" y="0"/>
                  </a:moveTo>
                  <a:cubicBezTo>
                    <a:pt x="42" y="0"/>
                    <a:pt x="1" y="41"/>
                    <a:pt x="1" y="95"/>
                  </a:cubicBezTo>
                  <a:cubicBezTo>
                    <a:pt x="1" y="144"/>
                    <a:pt x="42" y="185"/>
                    <a:pt x="95" y="185"/>
                  </a:cubicBezTo>
                  <a:cubicBezTo>
                    <a:pt x="144" y="185"/>
                    <a:pt x="185" y="144"/>
                    <a:pt x="185" y="95"/>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14"/>
            <p:cNvSpPr/>
            <p:nvPr/>
          </p:nvSpPr>
          <p:spPr>
            <a:xfrm>
              <a:off x="2464700" y="4020525"/>
              <a:ext cx="7500" cy="7525"/>
            </a:xfrm>
            <a:custGeom>
              <a:avLst/>
              <a:gdLst/>
              <a:ahLst/>
              <a:cxnLst/>
              <a:rect l="l" t="t" r="r" b="b"/>
              <a:pathLst>
                <a:path w="300" h="301" extrusionOk="0">
                  <a:moveTo>
                    <a:pt x="148" y="1"/>
                  </a:moveTo>
                  <a:cubicBezTo>
                    <a:pt x="66" y="1"/>
                    <a:pt x="1" y="71"/>
                    <a:pt x="1" y="153"/>
                  </a:cubicBezTo>
                  <a:cubicBezTo>
                    <a:pt x="1" y="235"/>
                    <a:pt x="66" y="300"/>
                    <a:pt x="148" y="300"/>
                  </a:cubicBezTo>
                  <a:cubicBezTo>
                    <a:pt x="230" y="300"/>
                    <a:pt x="300" y="235"/>
                    <a:pt x="300" y="153"/>
                  </a:cubicBezTo>
                  <a:cubicBezTo>
                    <a:pt x="300" y="67"/>
                    <a:pt x="230" y="9"/>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14"/>
            <p:cNvSpPr/>
            <p:nvPr/>
          </p:nvSpPr>
          <p:spPr>
            <a:xfrm>
              <a:off x="2546100" y="4066050"/>
              <a:ext cx="4125" cy="4125"/>
            </a:xfrm>
            <a:custGeom>
              <a:avLst/>
              <a:gdLst/>
              <a:ahLst/>
              <a:cxnLst/>
              <a:rect l="l" t="t" r="r" b="b"/>
              <a:pathLst>
                <a:path w="165" h="165" extrusionOk="0">
                  <a:moveTo>
                    <a:pt x="82" y="1"/>
                  </a:moveTo>
                  <a:cubicBezTo>
                    <a:pt x="37" y="1"/>
                    <a:pt x="0" y="37"/>
                    <a:pt x="0" y="83"/>
                  </a:cubicBezTo>
                  <a:cubicBezTo>
                    <a:pt x="0" y="128"/>
                    <a:pt x="37" y="165"/>
                    <a:pt x="82" y="165"/>
                  </a:cubicBezTo>
                  <a:cubicBezTo>
                    <a:pt x="128" y="165"/>
                    <a:pt x="165" y="128"/>
                    <a:pt x="165" y="83"/>
                  </a:cubicBezTo>
                  <a:cubicBezTo>
                    <a:pt x="165" y="37"/>
                    <a:pt x="128"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14"/>
            <p:cNvSpPr/>
            <p:nvPr/>
          </p:nvSpPr>
          <p:spPr>
            <a:xfrm>
              <a:off x="2446550" y="4054875"/>
              <a:ext cx="3325" cy="3400"/>
            </a:xfrm>
            <a:custGeom>
              <a:avLst/>
              <a:gdLst/>
              <a:ahLst/>
              <a:cxnLst/>
              <a:rect l="l" t="t" r="r" b="b"/>
              <a:pathLst>
                <a:path w="133" h="136" extrusionOk="0">
                  <a:moveTo>
                    <a:pt x="66" y="1"/>
                  </a:moveTo>
                  <a:cubicBezTo>
                    <a:pt x="30" y="1"/>
                    <a:pt x="1" y="33"/>
                    <a:pt x="1" y="70"/>
                  </a:cubicBezTo>
                  <a:cubicBezTo>
                    <a:pt x="1" y="103"/>
                    <a:pt x="30" y="136"/>
                    <a:pt x="66" y="136"/>
                  </a:cubicBezTo>
                  <a:cubicBezTo>
                    <a:pt x="103" y="136"/>
                    <a:pt x="132" y="103"/>
                    <a:pt x="132" y="70"/>
                  </a:cubicBezTo>
                  <a:cubicBezTo>
                    <a:pt x="132" y="33"/>
                    <a:pt x="103" y="1"/>
                    <a:pt x="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14"/>
            <p:cNvSpPr/>
            <p:nvPr/>
          </p:nvSpPr>
          <p:spPr>
            <a:xfrm>
              <a:off x="2407700" y="4061550"/>
              <a:ext cx="7925" cy="8000"/>
            </a:xfrm>
            <a:custGeom>
              <a:avLst/>
              <a:gdLst/>
              <a:ahLst/>
              <a:cxnLst/>
              <a:rect l="l" t="t" r="r" b="b"/>
              <a:pathLst>
                <a:path w="317" h="320" extrusionOk="0">
                  <a:moveTo>
                    <a:pt x="161" y="0"/>
                  </a:moveTo>
                  <a:cubicBezTo>
                    <a:pt x="70" y="0"/>
                    <a:pt x="1" y="74"/>
                    <a:pt x="1" y="160"/>
                  </a:cubicBezTo>
                  <a:cubicBezTo>
                    <a:pt x="1" y="246"/>
                    <a:pt x="70" y="320"/>
                    <a:pt x="161" y="320"/>
                  </a:cubicBezTo>
                  <a:cubicBezTo>
                    <a:pt x="247" y="320"/>
                    <a:pt x="317" y="246"/>
                    <a:pt x="317" y="160"/>
                  </a:cubicBezTo>
                  <a:cubicBezTo>
                    <a:pt x="317" y="74"/>
                    <a:pt x="247" y="0"/>
                    <a:pt x="1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14"/>
            <p:cNvSpPr/>
            <p:nvPr/>
          </p:nvSpPr>
          <p:spPr>
            <a:xfrm>
              <a:off x="2376125" y="4034775"/>
              <a:ext cx="3625" cy="3625"/>
            </a:xfrm>
            <a:custGeom>
              <a:avLst/>
              <a:gdLst/>
              <a:ahLst/>
              <a:cxnLst/>
              <a:rect l="l" t="t" r="r" b="b"/>
              <a:pathLst>
                <a:path w="145" h="145" extrusionOk="0">
                  <a:moveTo>
                    <a:pt x="80" y="1"/>
                  </a:moveTo>
                  <a:cubicBezTo>
                    <a:pt x="78" y="1"/>
                    <a:pt x="76" y="1"/>
                    <a:pt x="75" y="1"/>
                  </a:cubicBezTo>
                  <a:cubicBezTo>
                    <a:pt x="34" y="1"/>
                    <a:pt x="1" y="34"/>
                    <a:pt x="1" y="75"/>
                  </a:cubicBezTo>
                  <a:cubicBezTo>
                    <a:pt x="1" y="116"/>
                    <a:pt x="34" y="144"/>
                    <a:pt x="75" y="144"/>
                  </a:cubicBezTo>
                  <a:cubicBezTo>
                    <a:pt x="116" y="144"/>
                    <a:pt x="144" y="116"/>
                    <a:pt x="144" y="75"/>
                  </a:cubicBezTo>
                  <a:cubicBezTo>
                    <a:pt x="144" y="36"/>
                    <a:pt x="115" y="1"/>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14"/>
            <p:cNvSpPr/>
            <p:nvPr/>
          </p:nvSpPr>
          <p:spPr>
            <a:xfrm>
              <a:off x="2354000" y="4064925"/>
              <a:ext cx="1050" cy="1050"/>
            </a:xfrm>
            <a:custGeom>
              <a:avLst/>
              <a:gdLst/>
              <a:ahLst/>
              <a:cxnLst/>
              <a:rect l="l" t="t" r="r" b="b"/>
              <a:pathLst>
                <a:path w="42" h="42" extrusionOk="0">
                  <a:moveTo>
                    <a:pt x="21" y="0"/>
                  </a:moveTo>
                  <a:cubicBezTo>
                    <a:pt x="12" y="0"/>
                    <a:pt x="0" y="9"/>
                    <a:pt x="0" y="21"/>
                  </a:cubicBezTo>
                  <a:cubicBezTo>
                    <a:pt x="0" y="29"/>
                    <a:pt x="12" y="41"/>
                    <a:pt x="21" y="41"/>
                  </a:cubicBezTo>
                  <a:cubicBezTo>
                    <a:pt x="33" y="41"/>
                    <a:pt x="41" y="29"/>
                    <a:pt x="41" y="21"/>
                  </a:cubicBezTo>
                  <a:cubicBezTo>
                    <a:pt x="41" y="9"/>
                    <a:pt x="33"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14"/>
            <p:cNvSpPr/>
            <p:nvPr/>
          </p:nvSpPr>
          <p:spPr>
            <a:xfrm>
              <a:off x="2339525" y="4041550"/>
              <a:ext cx="1575" cy="1550"/>
            </a:xfrm>
            <a:custGeom>
              <a:avLst/>
              <a:gdLst/>
              <a:ahLst/>
              <a:cxnLst/>
              <a:rect l="l" t="t" r="r" b="b"/>
              <a:pathLst>
                <a:path w="63" h="62" extrusionOk="0">
                  <a:moveTo>
                    <a:pt x="30" y="1"/>
                  </a:moveTo>
                  <a:cubicBezTo>
                    <a:pt x="17" y="1"/>
                    <a:pt x="1" y="17"/>
                    <a:pt x="1" y="33"/>
                  </a:cubicBezTo>
                  <a:cubicBezTo>
                    <a:pt x="1" y="46"/>
                    <a:pt x="17" y="62"/>
                    <a:pt x="30" y="62"/>
                  </a:cubicBezTo>
                  <a:cubicBezTo>
                    <a:pt x="46" y="62"/>
                    <a:pt x="62" y="50"/>
                    <a:pt x="62" y="33"/>
                  </a:cubicBezTo>
                  <a:cubicBezTo>
                    <a:pt x="62" y="17"/>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14"/>
            <p:cNvSpPr/>
            <p:nvPr/>
          </p:nvSpPr>
          <p:spPr>
            <a:xfrm>
              <a:off x="2277525" y="4113525"/>
              <a:ext cx="3600" cy="3600"/>
            </a:xfrm>
            <a:custGeom>
              <a:avLst/>
              <a:gdLst/>
              <a:ahLst/>
              <a:cxnLst/>
              <a:rect l="l" t="t" r="r" b="b"/>
              <a:pathLst>
                <a:path w="144" h="144" extrusionOk="0">
                  <a:moveTo>
                    <a:pt x="70" y="0"/>
                  </a:moveTo>
                  <a:cubicBezTo>
                    <a:pt x="29" y="0"/>
                    <a:pt x="0" y="29"/>
                    <a:pt x="0" y="70"/>
                  </a:cubicBezTo>
                  <a:cubicBezTo>
                    <a:pt x="0" y="111"/>
                    <a:pt x="29" y="144"/>
                    <a:pt x="70" y="144"/>
                  </a:cubicBezTo>
                  <a:cubicBezTo>
                    <a:pt x="111" y="144"/>
                    <a:pt x="144" y="111"/>
                    <a:pt x="144" y="70"/>
                  </a:cubicBezTo>
                  <a:cubicBezTo>
                    <a:pt x="144" y="29"/>
                    <a:pt x="111" y="0"/>
                    <a:pt x="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14"/>
            <p:cNvSpPr/>
            <p:nvPr/>
          </p:nvSpPr>
          <p:spPr>
            <a:xfrm>
              <a:off x="2287450" y="4024750"/>
              <a:ext cx="7725" cy="7700"/>
            </a:xfrm>
            <a:custGeom>
              <a:avLst/>
              <a:gdLst/>
              <a:ahLst/>
              <a:cxnLst/>
              <a:rect l="l" t="t" r="r" b="b"/>
              <a:pathLst>
                <a:path w="309" h="308" extrusionOk="0">
                  <a:moveTo>
                    <a:pt x="157" y="0"/>
                  </a:moveTo>
                  <a:cubicBezTo>
                    <a:pt x="71" y="0"/>
                    <a:pt x="1" y="70"/>
                    <a:pt x="1" y="156"/>
                  </a:cubicBezTo>
                  <a:cubicBezTo>
                    <a:pt x="1" y="242"/>
                    <a:pt x="71" y="308"/>
                    <a:pt x="157" y="308"/>
                  </a:cubicBezTo>
                  <a:cubicBezTo>
                    <a:pt x="243" y="308"/>
                    <a:pt x="308" y="242"/>
                    <a:pt x="308" y="156"/>
                  </a:cubicBezTo>
                  <a:cubicBezTo>
                    <a:pt x="308" y="74"/>
                    <a:pt x="239" y="0"/>
                    <a:pt x="1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14"/>
            <p:cNvSpPr/>
            <p:nvPr/>
          </p:nvSpPr>
          <p:spPr>
            <a:xfrm>
              <a:off x="2277525" y="3974700"/>
              <a:ext cx="2575" cy="2600"/>
            </a:xfrm>
            <a:custGeom>
              <a:avLst/>
              <a:gdLst/>
              <a:ahLst/>
              <a:cxnLst/>
              <a:rect l="l" t="t" r="r" b="b"/>
              <a:pathLst>
                <a:path w="103" h="104" extrusionOk="0">
                  <a:moveTo>
                    <a:pt x="49" y="1"/>
                  </a:moveTo>
                  <a:cubicBezTo>
                    <a:pt x="21" y="1"/>
                    <a:pt x="0" y="21"/>
                    <a:pt x="0" y="50"/>
                  </a:cubicBezTo>
                  <a:cubicBezTo>
                    <a:pt x="0" y="83"/>
                    <a:pt x="25" y="103"/>
                    <a:pt x="49" y="103"/>
                  </a:cubicBezTo>
                  <a:cubicBezTo>
                    <a:pt x="82" y="103"/>
                    <a:pt x="103" y="79"/>
                    <a:pt x="103" y="50"/>
                  </a:cubicBezTo>
                  <a:cubicBezTo>
                    <a:pt x="103" y="26"/>
                    <a:pt x="82" y="1"/>
                    <a:pt x="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14"/>
            <p:cNvSpPr/>
            <p:nvPr/>
          </p:nvSpPr>
          <p:spPr>
            <a:xfrm>
              <a:off x="2159625" y="3915150"/>
              <a:ext cx="6175" cy="6175"/>
            </a:xfrm>
            <a:custGeom>
              <a:avLst/>
              <a:gdLst/>
              <a:ahLst/>
              <a:cxnLst/>
              <a:rect l="l" t="t" r="r" b="b"/>
              <a:pathLst>
                <a:path w="247" h="247" extrusionOk="0">
                  <a:moveTo>
                    <a:pt x="123" y="1"/>
                  </a:moveTo>
                  <a:cubicBezTo>
                    <a:pt x="54" y="1"/>
                    <a:pt x="0" y="54"/>
                    <a:pt x="0" y="124"/>
                  </a:cubicBezTo>
                  <a:cubicBezTo>
                    <a:pt x="0" y="189"/>
                    <a:pt x="58" y="247"/>
                    <a:pt x="123" y="247"/>
                  </a:cubicBezTo>
                  <a:cubicBezTo>
                    <a:pt x="189" y="247"/>
                    <a:pt x="246" y="189"/>
                    <a:pt x="246" y="124"/>
                  </a:cubicBezTo>
                  <a:cubicBezTo>
                    <a:pt x="246" y="54"/>
                    <a:pt x="193" y="5"/>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14"/>
            <p:cNvSpPr/>
            <p:nvPr/>
          </p:nvSpPr>
          <p:spPr>
            <a:xfrm>
              <a:off x="1906425" y="4150100"/>
              <a:ext cx="3100" cy="3100"/>
            </a:xfrm>
            <a:custGeom>
              <a:avLst/>
              <a:gdLst/>
              <a:ahLst/>
              <a:cxnLst/>
              <a:rect l="l" t="t" r="r" b="b"/>
              <a:pathLst>
                <a:path w="124" h="124" extrusionOk="0">
                  <a:moveTo>
                    <a:pt x="62" y="1"/>
                  </a:moveTo>
                  <a:cubicBezTo>
                    <a:pt x="25" y="1"/>
                    <a:pt x="0" y="30"/>
                    <a:pt x="0" y="62"/>
                  </a:cubicBezTo>
                  <a:cubicBezTo>
                    <a:pt x="0" y="95"/>
                    <a:pt x="25" y="124"/>
                    <a:pt x="62" y="124"/>
                  </a:cubicBezTo>
                  <a:cubicBezTo>
                    <a:pt x="94" y="124"/>
                    <a:pt x="123" y="95"/>
                    <a:pt x="123" y="62"/>
                  </a:cubicBezTo>
                  <a:cubicBezTo>
                    <a:pt x="123" y="30"/>
                    <a:pt x="94" y="1"/>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14"/>
            <p:cNvSpPr/>
            <p:nvPr/>
          </p:nvSpPr>
          <p:spPr>
            <a:xfrm>
              <a:off x="2172550" y="3987625"/>
              <a:ext cx="6175" cy="6175"/>
            </a:xfrm>
            <a:custGeom>
              <a:avLst/>
              <a:gdLst/>
              <a:ahLst/>
              <a:cxnLst/>
              <a:rect l="l" t="t" r="r" b="b"/>
              <a:pathLst>
                <a:path w="247" h="247" extrusionOk="0">
                  <a:moveTo>
                    <a:pt x="123" y="1"/>
                  </a:moveTo>
                  <a:cubicBezTo>
                    <a:pt x="58" y="1"/>
                    <a:pt x="0" y="58"/>
                    <a:pt x="0" y="124"/>
                  </a:cubicBezTo>
                  <a:cubicBezTo>
                    <a:pt x="0" y="189"/>
                    <a:pt x="58" y="247"/>
                    <a:pt x="123" y="247"/>
                  </a:cubicBezTo>
                  <a:cubicBezTo>
                    <a:pt x="189" y="247"/>
                    <a:pt x="246" y="189"/>
                    <a:pt x="246" y="124"/>
                  </a:cubicBezTo>
                  <a:cubicBezTo>
                    <a:pt x="246" y="58"/>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4"/>
            <p:cNvSpPr/>
            <p:nvPr/>
          </p:nvSpPr>
          <p:spPr>
            <a:xfrm>
              <a:off x="2060700" y="3961500"/>
              <a:ext cx="5150" cy="5150"/>
            </a:xfrm>
            <a:custGeom>
              <a:avLst/>
              <a:gdLst/>
              <a:ahLst/>
              <a:cxnLst/>
              <a:rect l="l" t="t" r="r" b="b"/>
              <a:pathLst>
                <a:path w="206" h="206" extrusionOk="0">
                  <a:moveTo>
                    <a:pt x="103" y="0"/>
                  </a:moveTo>
                  <a:cubicBezTo>
                    <a:pt x="46" y="0"/>
                    <a:pt x="0" y="45"/>
                    <a:pt x="0" y="103"/>
                  </a:cubicBezTo>
                  <a:cubicBezTo>
                    <a:pt x="0" y="160"/>
                    <a:pt x="46" y="205"/>
                    <a:pt x="103" y="205"/>
                  </a:cubicBezTo>
                  <a:cubicBezTo>
                    <a:pt x="160" y="205"/>
                    <a:pt x="205" y="160"/>
                    <a:pt x="205" y="103"/>
                  </a:cubicBezTo>
                  <a:cubicBezTo>
                    <a:pt x="205" y="45"/>
                    <a:pt x="160" y="4"/>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14"/>
            <p:cNvSpPr/>
            <p:nvPr/>
          </p:nvSpPr>
          <p:spPr>
            <a:xfrm>
              <a:off x="2015275" y="3851600"/>
              <a:ext cx="3625" cy="3600"/>
            </a:xfrm>
            <a:custGeom>
              <a:avLst/>
              <a:gdLst/>
              <a:ahLst/>
              <a:cxnLst/>
              <a:rect l="l" t="t" r="r" b="b"/>
              <a:pathLst>
                <a:path w="145" h="144" extrusionOk="0">
                  <a:moveTo>
                    <a:pt x="75" y="0"/>
                  </a:moveTo>
                  <a:cubicBezTo>
                    <a:pt x="34" y="0"/>
                    <a:pt x="1" y="29"/>
                    <a:pt x="1" y="70"/>
                  </a:cubicBezTo>
                  <a:cubicBezTo>
                    <a:pt x="1" y="111"/>
                    <a:pt x="34" y="144"/>
                    <a:pt x="75" y="144"/>
                  </a:cubicBezTo>
                  <a:cubicBezTo>
                    <a:pt x="116" y="144"/>
                    <a:pt x="144" y="111"/>
                    <a:pt x="144" y="70"/>
                  </a:cubicBezTo>
                  <a:cubicBezTo>
                    <a:pt x="144" y="33"/>
                    <a:pt x="116" y="0"/>
                    <a:pt x="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4"/>
            <p:cNvSpPr/>
            <p:nvPr/>
          </p:nvSpPr>
          <p:spPr>
            <a:xfrm>
              <a:off x="2016200" y="3908175"/>
              <a:ext cx="7725" cy="7725"/>
            </a:xfrm>
            <a:custGeom>
              <a:avLst/>
              <a:gdLst/>
              <a:ahLst/>
              <a:cxnLst/>
              <a:rect l="l" t="t" r="r" b="b"/>
              <a:pathLst>
                <a:path w="309" h="309" extrusionOk="0">
                  <a:moveTo>
                    <a:pt x="157" y="1"/>
                  </a:moveTo>
                  <a:cubicBezTo>
                    <a:pt x="75" y="1"/>
                    <a:pt x="1" y="66"/>
                    <a:pt x="1" y="152"/>
                  </a:cubicBezTo>
                  <a:cubicBezTo>
                    <a:pt x="1" y="234"/>
                    <a:pt x="66" y="308"/>
                    <a:pt x="157" y="308"/>
                  </a:cubicBezTo>
                  <a:cubicBezTo>
                    <a:pt x="235" y="308"/>
                    <a:pt x="308" y="243"/>
                    <a:pt x="308" y="152"/>
                  </a:cubicBezTo>
                  <a:cubicBezTo>
                    <a:pt x="308" y="66"/>
                    <a:pt x="239" y="1"/>
                    <a:pt x="1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14"/>
            <p:cNvSpPr/>
            <p:nvPr/>
          </p:nvSpPr>
          <p:spPr>
            <a:xfrm>
              <a:off x="1980625" y="3942425"/>
              <a:ext cx="4125" cy="4125"/>
            </a:xfrm>
            <a:custGeom>
              <a:avLst/>
              <a:gdLst/>
              <a:ahLst/>
              <a:cxnLst/>
              <a:rect l="l" t="t" r="r" b="b"/>
              <a:pathLst>
                <a:path w="165" h="165" extrusionOk="0">
                  <a:moveTo>
                    <a:pt x="83" y="0"/>
                  </a:moveTo>
                  <a:cubicBezTo>
                    <a:pt x="34" y="0"/>
                    <a:pt x="1" y="37"/>
                    <a:pt x="1" y="82"/>
                  </a:cubicBezTo>
                  <a:cubicBezTo>
                    <a:pt x="1" y="127"/>
                    <a:pt x="34" y="164"/>
                    <a:pt x="83" y="164"/>
                  </a:cubicBezTo>
                  <a:cubicBezTo>
                    <a:pt x="128" y="164"/>
                    <a:pt x="165" y="127"/>
                    <a:pt x="165" y="82"/>
                  </a:cubicBezTo>
                  <a:cubicBezTo>
                    <a:pt x="165" y="37"/>
                    <a:pt x="128" y="0"/>
                    <a:pt x="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4"/>
            <p:cNvSpPr/>
            <p:nvPr/>
          </p:nvSpPr>
          <p:spPr>
            <a:xfrm>
              <a:off x="1932750" y="3959525"/>
              <a:ext cx="5475" cy="5475"/>
            </a:xfrm>
            <a:custGeom>
              <a:avLst/>
              <a:gdLst/>
              <a:ahLst/>
              <a:cxnLst/>
              <a:rect l="l" t="t" r="r" b="b"/>
              <a:pathLst>
                <a:path w="219" h="219" extrusionOk="0">
                  <a:moveTo>
                    <a:pt x="118" y="1"/>
                  </a:moveTo>
                  <a:cubicBezTo>
                    <a:pt x="116" y="1"/>
                    <a:pt x="114" y="1"/>
                    <a:pt x="112" y="1"/>
                  </a:cubicBezTo>
                  <a:cubicBezTo>
                    <a:pt x="54" y="1"/>
                    <a:pt x="1" y="54"/>
                    <a:pt x="1" y="112"/>
                  </a:cubicBezTo>
                  <a:cubicBezTo>
                    <a:pt x="1" y="165"/>
                    <a:pt x="50" y="218"/>
                    <a:pt x="112" y="218"/>
                  </a:cubicBezTo>
                  <a:cubicBezTo>
                    <a:pt x="165" y="218"/>
                    <a:pt x="218" y="173"/>
                    <a:pt x="218" y="112"/>
                  </a:cubicBezTo>
                  <a:cubicBezTo>
                    <a:pt x="218" y="49"/>
                    <a:pt x="169" y="1"/>
                    <a:pt x="1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14"/>
            <p:cNvSpPr/>
            <p:nvPr/>
          </p:nvSpPr>
          <p:spPr>
            <a:xfrm>
              <a:off x="1848700" y="3962300"/>
              <a:ext cx="4950" cy="4850"/>
            </a:xfrm>
            <a:custGeom>
              <a:avLst/>
              <a:gdLst/>
              <a:ahLst/>
              <a:cxnLst/>
              <a:rect l="l" t="t" r="r" b="b"/>
              <a:pathLst>
                <a:path w="198" h="194" extrusionOk="0">
                  <a:moveTo>
                    <a:pt x="99" y="1"/>
                  </a:moveTo>
                  <a:cubicBezTo>
                    <a:pt x="50" y="1"/>
                    <a:pt x="1" y="42"/>
                    <a:pt x="1" y="95"/>
                  </a:cubicBezTo>
                  <a:cubicBezTo>
                    <a:pt x="1" y="148"/>
                    <a:pt x="42" y="194"/>
                    <a:pt x="99" y="194"/>
                  </a:cubicBezTo>
                  <a:cubicBezTo>
                    <a:pt x="152" y="194"/>
                    <a:pt x="197" y="153"/>
                    <a:pt x="197" y="95"/>
                  </a:cubicBezTo>
                  <a:cubicBezTo>
                    <a:pt x="197" y="38"/>
                    <a:pt x="152"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4"/>
            <p:cNvSpPr/>
            <p:nvPr/>
          </p:nvSpPr>
          <p:spPr>
            <a:xfrm>
              <a:off x="1847975" y="4095775"/>
              <a:ext cx="3825" cy="3925"/>
            </a:xfrm>
            <a:custGeom>
              <a:avLst/>
              <a:gdLst/>
              <a:ahLst/>
              <a:cxnLst/>
              <a:rect l="l" t="t" r="r" b="b"/>
              <a:pathLst>
                <a:path w="153" h="157" extrusionOk="0">
                  <a:moveTo>
                    <a:pt x="85" y="0"/>
                  </a:moveTo>
                  <a:cubicBezTo>
                    <a:pt x="83" y="0"/>
                    <a:pt x="81" y="0"/>
                    <a:pt x="79" y="1"/>
                  </a:cubicBezTo>
                  <a:cubicBezTo>
                    <a:pt x="38" y="1"/>
                    <a:pt x="1" y="29"/>
                    <a:pt x="1" y="79"/>
                  </a:cubicBezTo>
                  <a:cubicBezTo>
                    <a:pt x="1" y="120"/>
                    <a:pt x="30" y="156"/>
                    <a:pt x="79" y="156"/>
                  </a:cubicBezTo>
                  <a:cubicBezTo>
                    <a:pt x="116" y="156"/>
                    <a:pt x="153" y="124"/>
                    <a:pt x="153" y="79"/>
                  </a:cubicBezTo>
                  <a:cubicBezTo>
                    <a:pt x="153" y="32"/>
                    <a:pt x="120"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14"/>
            <p:cNvSpPr/>
            <p:nvPr/>
          </p:nvSpPr>
          <p:spPr>
            <a:xfrm>
              <a:off x="1755925" y="4119875"/>
              <a:ext cx="1875" cy="1750"/>
            </a:xfrm>
            <a:custGeom>
              <a:avLst/>
              <a:gdLst/>
              <a:ahLst/>
              <a:cxnLst/>
              <a:rect l="l" t="t" r="r" b="b"/>
              <a:pathLst>
                <a:path w="75" h="70" extrusionOk="0">
                  <a:moveTo>
                    <a:pt x="37" y="0"/>
                  </a:moveTo>
                  <a:cubicBezTo>
                    <a:pt x="17" y="0"/>
                    <a:pt x="1" y="17"/>
                    <a:pt x="1" y="37"/>
                  </a:cubicBezTo>
                  <a:cubicBezTo>
                    <a:pt x="1" y="58"/>
                    <a:pt x="17" y="70"/>
                    <a:pt x="37" y="70"/>
                  </a:cubicBezTo>
                  <a:cubicBezTo>
                    <a:pt x="58" y="70"/>
                    <a:pt x="74" y="58"/>
                    <a:pt x="74" y="37"/>
                  </a:cubicBezTo>
                  <a:cubicBezTo>
                    <a:pt x="74" y="21"/>
                    <a:pt x="58"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4"/>
            <p:cNvSpPr/>
            <p:nvPr/>
          </p:nvSpPr>
          <p:spPr>
            <a:xfrm>
              <a:off x="1771600" y="4006175"/>
              <a:ext cx="1575" cy="1575"/>
            </a:xfrm>
            <a:custGeom>
              <a:avLst/>
              <a:gdLst/>
              <a:ahLst/>
              <a:cxnLst/>
              <a:rect l="l" t="t" r="r" b="b"/>
              <a:pathLst>
                <a:path w="63" h="63" extrusionOk="0">
                  <a:moveTo>
                    <a:pt x="30" y="1"/>
                  </a:moveTo>
                  <a:cubicBezTo>
                    <a:pt x="17" y="1"/>
                    <a:pt x="1" y="17"/>
                    <a:pt x="1" y="34"/>
                  </a:cubicBezTo>
                  <a:cubicBezTo>
                    <a:pt x="1" y="50"/>
                    <a:pt x="17" y="62"/>
                    <a:pt x="30" y="62"/>
                  </a:cubicBezTo>
                  <a:cubicBezTo>
                    <a:pt x="46" y="62"/>
                    <a:pt x="62" y="50"/>
                    <a:pt x="62" y="34"/>
                  </a:cubicBezTo>
                  <a:cubicBezTo>
                    <a:pt x="62" y="13"/>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14"/>
            <p:cNvSpPr/>
            <p:nvPr/>
          </p:nvSpPr>
          <p:spPr>
            <a:xfrm>
              <a:off x="1733575" y="3975225"/>
              <a:ext cx="7725" cy="7700"/>
            </a:xfrm>
            <a:custGeom>
              <a:avLst/>
              <a:gdLst/>
              <a:ahLst/>
              <a:cxnLst/>
              <a:rect l="l" t="t" r="r" b="b"/>
              <a:pathLst>
                <a:path w="309" h="308" extrusionOk="0">
                  <a:moveTo>
                    <a:pt x="152" y="0"/>
                  </a:moveTo>
                  <a:cubicBezTo>
                    <a:pt x="66" y="0"/>
                    <a:pt x="1" y="70"/>
                    <a:pt x="1" y="152"/>
                  </a:cubicBezTo>
                  <a:cubicBezTo>
                    <a:pt x="1" y="238"/>
                    <a:pt x="66" y="308"/>
                    <a:pt x="152" y="308"/>
                  </a:cubicBezTo>
                  <a:cubicBezTo>
                    <a:pt x="238" y="308"/>
                    <a:pt x="308" y="238"/>
                    <a:pt x="308" y="152"/>
                  </a:cubicBezTo>
                  <a:cubicBezTo>
                    <a:pt x="308" y="70"/>
                    <a:pt x="238" y="0"/>
                    <a:pt x="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4"/>
            <p:cNvSpPr/>
            <p:nvPr/>
          </p:nvSpPr>
          <p:spPr>
            <a:xfrm>
              <a:off x="1760325" y="4037150"/>
              <a:ext cx="3325" cy="3300"/>
            </a:xfrm>
            <a:custGeom>
              <a:avLst/>
              <a:gdLst/>
              <a:ahLst/>
              <a:cxnLst/>
              <a:rect l="l" t="t" r="r" b="b"/>
              <a:pathLst>
                <a:path w="133" h="132" extrusionOk="0">
                  <a:moveTo>
                    <a:pt x="66" y="0"/>
                  </a:moveTo>
                  <a:cubicBezTo>
                    <a:pt x="30" y="0"/>
                    <a:pt x="1" y="29"/>
                    <a:pt x="1" y="66"/>
                  </a:cubicBezTo>
                  <a:cubicBezTo>
                    <a:pt x="1" y="103"/>
                    <a:pt x="30" y="131"/>
                    <a:pt x="66" y="131"/>
                  </a:cubicBezTo>
                  <a:cubicBezTo>
                    <a:pt x="103" y="131"/>
                    <a:pt x="132" y="103"/>
                    <a:pt x="132" y="66"/>
                  </a:cubicBezTo>
                  <a:cubicBezTo>
                    <a:pt x="132" y="29"/>
                    <a:pt x="103" y="0"/>
                    <a:pt x="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14"/>
            <p:cNvSpPr/>
            <p:nvPr/>
          </p:nvSpPr>
          <p:spPr>
            <a:xfrm>
              <a:off x="1652900" y="4030075"/>
              <a:ext cx="6700" cy="6675"/>
            </a:xfrm>
            <a:custGeom>
              <a:avLst/>
              <a:gdLst/>
              <a:ahLst/>
              <a:cxnLst/>
              <a:rect l="l" t="t" r="r" b="b"/>
              <a:pathLst>
                <a:path w="268" h="267" extrusionOk="0">
                  <a:moveTo>
                    <a:pt x="136" y="0"/>
                  </a:moveTo>
                  <a:cubicBezTo>
                    <a:pt x="62" y="0"/>
                    <a:pt x="1" y="58"/>
                    <a:pt x="1" y="131"/>
                  </a:cubicBezTo>
                  <a:cubicBezTo>
                    <a:pt x="1" y="205"/>
                    <a:pt x="58" y="267"/>
                    <a:pt x="136" y="267"/>
                  </a:cubicBezTo>
                  <a:cubicBezTo>
                    <a:pt x="206" y="267"/>
                    <a:pt x="267" y="209"/>
                    <a:pt x="267" y="131"/>
                  </a:cubicBezTo>
                  <a:cubicBezTo>
                    <a:pt x="267" y="58"/>
                    <a:pt x="206" y="0"/>
                    <a:pt x="1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4"/>
            <p:cNvSpPr/>
            <p:nvPr/>
          </p:nvSpPr>
          <p:spPr>
            <a:xfrm>
              <a:off x="1676900" y="4160875"/>
              <a:ext cx="6175" cy="6175"/>
            </a:xfrm>
            <a:custGeom>
              <a:avLst/>
              <a:gdLst/>
              <a:ahLst/>
              <a:cxnLst/>
              <a:rect l="l" t="t" r="r" b="b"/>
              <a:pathLst>
                <a:path w="247" h="247" extrusionOk="0">
                  <a:moveTo>
                    <a:pt x="123" y="1"/>
                  </a:moveTo>
                  <a:cubicBezTo>
                    <a:pt x="53" y="1"/>
                    <a:pt x="0" y="54"/>
                    <a:pt x="0" y="124"/>
                  </a:cubicBezTo>
                  <a:cubicBezTo>
                    <a:pt x="0" y="193"/>
                    <a:pt x="53" y="247"/>
                    <a:pt x="123" y="247"/>
                  </a:cubicBezTo>
                  <a:cubicBezTo>
                    <a:pt x="193" y="247"/>
                    <a:pt x="246" y="193"/>
                    <a:pt x="246" y="124"/>
                  </a:cubicBezTo>
                  <a:cubicBezTo>
                    <a:pt x="246" y="54"/>
                    <a:pt x="193"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14"/>
            <p:cNvSpPr/>
            <p:nvPr/>
          </p:nvSpPr>
          <p:spPr>
            <a:xfrm>
              <a:off x="1592925" y="4074250"/>
              <a:ext cx="850" cy="850"/>
            </a:xfrm>
            <a:custGeom>
              <a:avLst/>
              <a:gdLst/>
              <a:ahLst/>
              <a:cxnLst/>
              <a:rect l="l" t="t" r="r" b="b"/>
              <a:pathLst>
                <a:path w="34" h="34" extrusionOk="0">
                  <a:moveTo>
                    <a:pt x="17" y="1"/>
                  </a:moveTo>
                  <a:cubicBezTo>
                    <a:pt x="9" y="1"/>
                    <a:pt x="1" y="9"/>
                    <a:pt x="1" y="17"/>
                  </a:cubicBezTo>
                  <a:cubicBezTo>
                    <a:pt x="1" y="25"/>
                    <a:pt x="9" y="33"/>
                    <a:pt x="17" y="33"/>
                  </a:cubicBezTo>
                  <a:cubicBezTo>
                    <a:pt x="25" y="33"/>
                    <a:pt x="33" y="25"/>
                    <a:pt x="33" y="17"/>
                  </a:cubicBezTo>
                  <a:cubicBezTo>
                    <a:pt x="33" y="9"/>
                    <a:pt x="25" y="1"/>
                    <a:pt x="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14"/>
            <p:cNvSpPr/>
            <p:nvPr/>
          </p:nvSpPr>
          <p:spPr>
            <a:xfrm>
              <a:off x="1545675" y="4003725"/>
              <a:ext cx="7925" cy="8025"/>
            </a:xfrm>
            <a:custGeom>
              <a:avLst/>
              <a:gdLst/>
              <a:ahLst/>
              <a:cxnLst/>
              <a:rect l="l" t="t" r="r" b="b"/>
              <a:pathLst>
                <a:path w="317" h="321" extrusionOk="0">
                  <a:moveTo>
                    <a:pt x="160" y="0"/>
                  </a:moveTo>
                  <a:cubicBezTo>
                    <a:pt x="70" y="0"/>
                    <a:pt x="0" y="74"/>
                    <a:pt x="0" y="160"/>
                  </a:cubicBezTo>
                  <a:cubicBezTo>
                    <a:pt x="0" y="251"/>
                    <a:pt x="70" y="320"/>
                    <a:pt x="160" y="320"/>
                  </a:cubicBezTo>
                  <a:cubicBezTo>
                    <a:pt x="246" y="320"/>
                    <a:pt x="316" y="251"/>
                    <a:pt x="316" y="160"/>
                  </a:cubicBezTo>
                  <a:cubicBezTo>
                    <a:pt x="316" y="74"/>
                    <a:pt x="246"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14"/>
            <p:cNvSpPr/>
            <p:nvPr/>
          </p:nvSpPr>
          <p:spPr>
            <a:xfrm>
              <a:off x="1611575" y="3970100"/>
              <a:ext cx="1775" cy="1775"/>
            </a:xfrm>
            <a:custGeom>
              <a:avLst/>
              <a:gdLst/>
              <a:ahLst/>
              <a:cxnLst/>
              <a:rect l="l" t="t" r="r" b="b"/>
              <a:pathLst>
                <a:path w="71" h="71" extrusionOk="0">
                  <a:moveTo>
                    <a:pt x="34" y="0"/>
                  </a:moveTo>
                  <a:cubicBezTo>
                    <a:pt x="13" y="0"/>
                    <a:pt x="1" y="13"/>
                    <a:pt x="1" y="33"/>
                  </a:cubicBezTo>
                  <a:cubicBezTo>
                    <a:pt x="1" y="54"/>
                    <a:pt x="13" y="70"/>
                    <a:pt x="34" y="70"/>
                  </a:cubicBezTo>
                  <a:cubicBezTo>
                    <a:pt x="54" y="70"/>
                    <a:pt x="71" y="58"/>
                    <a:pt x="71" y="33"/>
                  </a:cubicBezTo>
                  <a:cubicBezTo>
                    <a:pt x="71" y="17"/>
                    <a:pt x="54"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14"/>
            <p:cNvSpPr/>
            <p:nvPr/>
          </p:nvSpPr>
          <p:spPr>
            <a:xfrm>
              <a:off x="1587700" y="3902850"/>
              <a:ext cx="7200" cy="7200"/>
            </a:xfrm>
            <a:custGeom>
              <a:avLst/>
              <a:gdLst/>
              <a:ahLst/>
              <a:cxnLst/>
              <a:rect l="l" t="t" r="r" b="b"/>
              <a:pathLst>
                <a:path w="288" h="288" extrusionOk="0">
                  <a:moveTo>
                    <a:pt x="144" y="1"/>
                  </a:moveTo>
                  <a:cubicBezTo>
                    <a:pt x="66" y="1"/>
                    <a:pt x="1" y="62"/>
                    <a:pt x="1" y="144"/>
                  </a:cubicBezTo>
                  <a:cubicBezTo>
                    <a:pt x="1" y="222"/>
                    <a:pt x="66" y="288"/>
                    <a:pt x="144" y="288"/>
                  </a:cubicBezTo>
                  <a:cubicBezTo>
                    <a:pt x="222"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14"/>
            <p:cNvSpPr/>
            <p:nvPr/>
          </p:nvSpPr>
          <p:spPr>
            <a:xfrm>
              <a:off x="1558275" y="3913400"/>
              <a:ext cx="1575" cy="1575"/>
            </a:xfrm>
            <a:custGeom>
              <a:avLst/>
              <a:gdLst/>
              <a:ahLst/>
              <a:cxnLst/>
              <a:rect l="l" t="t" r="r" b="b"/>
              <a:pathLst>
                <a:path w="63" h="63" extrusionOk="0">
                  <a:moveTo>
                    <a:pt x="29" y="1"/>
                  </a:moveTo>
                  <a:cubicBezTo>
                    <a:pt x="13" y="1"/>
                    <a:pt x="1" y="17"/>
                    <a:pt x="1" y="34"/>
                  </a:cubicBezTo>
                  <a:cubicBezTo>
                    <a:pt x="1" y="46"/>
                    <a:pt x="13" y="62"/>
                    <a:pt x="29" y="62"/>
                  </a:cubicBezTo>
                  <a:cubicBezTo>
                    <a:pt x="46" y="62"/>
                    <a:pt x="62" y="50"/>
                    <a:pt x="62" y="34"/>
                  </a:cubicBezTo>
                  <a:cubicBezTo>
                    <a:pt x="62" y="17"/>
                    <a:pt x="50"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14"/>
            <p:cNvSpPr/>
            <p:nvPr/>
          </p:nvSpPr>
          <p:spPr>
            <a:xfrm>
              <a:off x="1494425" y="3900400"/>
              <a:ext cx="3600" cy="3600"/>
            </a:xfrm>
            <a:custGeom>
              <a:avLst/>
              <a:gdLst/>
              <a:ahLst/>
              <a:cxnLst/>
              <a:rect l="l" t="t" r="r" b="b"/>
              <a:pathLst>
                <a:path w="144" h="144" extrusionOk="0">
                  <a:moveTo>
                    <a:pt x="74" y="0"/>
                  </a:moveTo>
                  <a:cubicBezTo>
                    <a:pt x="33" y="0"/>
                    <a:pt x="0" y="29"/>
                    <a:pt x="0" y="70"/>
                  </a:cubicBezTo>
                  <a:cubicBezTo>
                    <a:pt x="0" y="111"/>
                    <a:pt x="33" y="144"/>
                    <a:pt x="74" y="144"/>
                  </a:cubicBezTo>
                  <a:cubicBezTo>
                    <a:pt x="115" y="144"/>
                    <a:pt x="144" y="111"/>
                    <a:pt x="144" y="70"/>
                  </a:cubicBezTo>
                  <a:cubicBezTo>
                    <a:pt x="144" y="29"/>
                    <a:pt x="115" y="0"/>
                    <a:pt x="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14"/>
            <p:cNvSpPr/>
            <p:nvPr/>
          </p:nvSpPr>
          <p:spPr>
            <a:xfrm>
              <a:off x="1459350" y="3922325"/>
              <a:ext cx="5350" cy="5350"/>
            </a:xfrm>
            <a:custGeom>
              <a:avLst/>
              <a:gdLst/>
              <a:ahLst/>
              <a:cxnLst/>
              <a:rect l="l" t="t" r="r" b="b"/>
              <a:pathLst>
                <a:path w="214" h="214" extrusionOk="0">
                  <a:moveTo>
                    <a:pt x="114" y="0"/>
                  </a:moveTo>
                  <a:cubicBezTo>
                    <a:pt x="111" y="0"/>
                    <a:pt x="109" y="0"/>
                    <a:pt x="107" y="1"/>
                  </a:cubicBezTo>
                  <a:cubicBezTo>
                    <a:pt x="46" y="1"/>
                    <a:pt x="1" y="46"/>
                    <a:pt x="1" y="107"/>
                  </a:cubicBezTo>
                  <a:cubicBezTo>
                    <a:pt x="1" y="169"/>
                    <a:pt x="46" y="214"/>
                    <a:pt x="107" y="214"/>
                  </a:cubicBezTo>
                  <a:cubicBezTo>
                    <a:pt x="169" y="214"/>
                    <a:pt x="214" y="169"/>
                    <a:pt x="214" y="107"/>
                  </a:cubicBezTo>
                  <a:cubicBezTo>
                    <a:pt x="214" y="52"/>
                    <a:pt x="168" y="0"/>
                    <a:pt x="1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14"/>
            <p:cNvSpPr/>
            <p:nvPr/>
          </p:nvSpPr>
          <p:spPr>
            <a:xfrm>
              <a:off x="1437725" y="3933700"/>
              <a:ext cx="4125" cy="4125"/>
            </a:xfrm>
            <a:custGeom>
              <a:avLst/>
              <a:gdLst/>
              <a:ahLst/>
              <a:cxnLst/>
              <a:rect l="l" t="t" r="r" b="b"/>
              <a:pathLst>
                <a:path w="165" h="165" extrusionOk="0">
                  <a:moveTo>
                    <a:pt x="82" y="1"/>
                  </a:moveTo>
                  <a:cubicBezTo>
                    <a:pt x="37" y="1"/>
                    <a:pt x="0" y="38"/>
                    <a:pt x="0" y="83"/>
                  </a:cubicBezTo>
                  <a:cubicBezTo>
                    <a:pt x="0" y="128"/>
                    <a:pt x="37" y="165"/>
                    <a:pt x="82" y="165"/>
                  </a:cubicBezTo>
                  <a:cubicBezTo>
                    <a:pt x="132" y="165"/>
                    <a:pt x="165" y="128"/>
                    <a:pt x="165" y="83"/>
                  </a:cubicBezTo>
                  <a:cubicBezTo>
                    <a:pt x="165" y="38"/>
                    <a:pt x="132"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14"/>
            <p:cNvSpPr/>
            <p:nvPr/>
          </p:nvSpPr>
          <p:spPr>
            <a:xfrm>
              <a:off x="2428100" y="4223300"/>
              <a:ext cx="5350" cy="5350"/>
            </a:xfrm>
            <a:custGeom>
              <a:avLst/>
              <a:gdLst/>
              <a:ahLst/>
              <a:cxnLst/>
              <a:rect l="l" t="t" r="r" b="b"/>
              <a:pathLst>
                <a:path w="214" h="214" extrusionOk="0">
                  <a:moveTo>
                    <a:pt x="107" y="1"/>
                  </a:moveTo>
                  <a:cubicBezTo>
                    <a:pt x="50" y="1"/>
                    <a:pt x="1" y="46"/>
                    <a:pt x="1" y="107"/>
                  </a:cubicBezTo>
                  <a:cubicBezTo>
                    <a:pt x="1" y="165"/>
                    <a:pt x="50" y="214"/>
                    <a:pt x="107" y="214"/>
                  </a:cubicBezTo>
                  <a:cubicBezTo>
                    <a:pt x="165" y="214"/>
                    <a:pt x="214" y="169"/>
                    <a:pt x="214" y="107"/>
                  </a:cubicBezTo>
                  <a:cubicBezTo>
                    <a:pt x="214" y="50"/>
                    <a:pt x="165"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14"/>
            <p:cNvSpPr/>
            <p:nvPr/>
          </p:nvSpPr>
          <p:spPr>
            <a:xfrm>
              <a:off x="2350800" y="4177175"/>
              <a:ext cx="1050" cy="1050"/>
            </a:xfrm>
            <a:custGeom>
              <a:avLst/>
              <a:gdLst/>
              <a:ahLst/>
              <a:cxnLst/>
              <a:rect l="l" t="t" r="r" b="b"/>
              <a:pathLst>
                <a:path w="42" h="42" extrusionOk="0">
                  <a:moveTo>
                    <a:pt x="21" y="0"/>
                  </a:moveTo>
                  <a:cubicBezTo>
                    <a:pt x="9" y="0"/>
                    <a:pt x="1" y="9"/>
                    <a:pt x="1" y="21"/>
                  </a:cubicBezTo>
                  <a:cubicBezTo>
                    <a:pt x="1" y="29"/>
                    <a:pt x="9" y="41"/>
                    <a:pt x="21" y="41"/>
                  </a:cubicBezTo>
                  <a:cubicBezTo>
                    <a:pt x="30" y="41"/>
                    <a:pt x="42" y="29"/>
                    <a:pt x="42" y="21"/>
                  </a:cubicBezTo>
                  <a:cubicBezTo>
                    <a:pt x="42" y="9"/>
                    <a:pt x="38"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14"/>
            <p:cNvSpPr/>
            <p:nvPr/>
          </p:nvSpPr>
          <p:spPr>
            <a:xfrm>
              <a:off x="2304275" y="4193975"/>
              <a:ext cx="6175" cy="6175"/>
            </a:xfrm>
            <a:custGeom>
              <a:avLst/>
              <a:gdLst/>
              <a:ahLst/>
              <a:cxnLst/>
              <a:rect l="l" t="t" r="r" b="b"/>
              <a:pathLst>
                <a:path w="247" h="247" extrusionOk="0">
                  <a:moveTo>
                    <a:pt x="123" y="1"/>
                  </a:moveTo>
                  <a:cubicBezTo>
                    <a:pt x="58" y="1"/>
                    <a:pt x="0" y="54"/>
                    <a:pt x="0" y="124"/>
                  </a:cubicBezTo>
                  <a:cubicBezTo>
                    <a:pt x="0" y="190"/>
                    <a:pt x="58" y="247"/>
                    <a:pt x="123" y="247"/>
                  </a:cubicBezTo>
                  <a:cubicBezTo>
                    <a:pt x="189" y="247"/>
                    <a:pt x="246" y="190"/>
                    <a:pt x="246" y="124"/>
                  </a:cubicBezTo>
                  <a:cubicBezTo>
                    <a:pt x="246" y="54"/>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14"/>
            <p:cNvSpPr/>
            <p:nvPr/>
          </p:nvSpPr>
          <p:spPr>
            <a:xfrm>
              <a:off x="2225650" y="4159950"/>
              <a:ext cx="7900" cy="8025"/>
            </a:xfrm>
            <a:custGeom>
              <a:avLst/>
              <a:gdLst/>
              <a:ahLst/>
              <a:cxnLst/>
              <a:rect l="l" t="t" r="r" b="b"/>
              <a:pathLst>
                <a:path w="316" h="321" extrusionOk="0">
                  <a:moveTo>
                    <a:pt x="156" y="1"/>
                  </a:moveTo>
                  <a:cubicBezTo>
                    <a:pt x="70" y="1"/>
                    <a:pt x="0" y="74"/>
                    <a:pt x="0" y="161"/>
                  </a:cubicBezTo>
                  <a:cubicBezTo>
                    <a:pt x="0" y="247"/>
                    <a:pt x="70" y="320"/>
                    <a:pt x="156" y="320"/>
                  </a:cubicBezTo>
                  <a:cubicBezTo>
                    <a:pt x="246" y="320"/>
                    <a:pt x="316" y="247"/>
                    <a:pt x="316" y="161"/>
                  </a:cubicBezTo>
                  <a:cubicBezTo>
                    <a:pt x="316" y="74"/>
                    <a:pt x="250" y="1"/>
                    <a:pt x="1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14"/>
            <p:cNvSpPr/>
            <p:nvPr/>
          </p:nvSpPr>
          <p:spPr>
            <a:xfrm>
              <a:off x="2258025" y="4018175"/>
              <a:ext cx="2300" cy="2275"/>
            </a:xfrm>
            <a:custGeom>
              <a:avLst/>
              <a:gdLst/>
              <a:ahLst/>
              <a:cxnLst/>
              <a:rect l="l" t="t" r="r" b="b"/>
              <a:pathLst>
                <a:path w="92" h="91" extrusionOk="0">
                  <a:moveTo>
                    <a:pt x="46" y="1"/>
                  </a:moveTo>
                  <a:cubicBezTo>
                    <a:pt x="21" y="1"/>
                    <a:pt x="1" y="21"/>
                    <a:pt x="1" y="46"/>
                  </a:cubicBezTo>
                  <a:cubicBezTo>
                    <a:pt x="1" y="70"/>
                    <a:pt x="21" y="91"/>
                    <a:pt x="46" y="91"/>
                  </a:cubicBezTo>
                  <a:cubicBezTo>
                    <a:pt x="71" y="91"/>
                    <a:pt x="91" y="70"/>
                    <a:pt x="91" y="46"/>
                  </a:cubicBezTo>
                  <a:cubicBezTo>
                    <a:pt x="91"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14"/>
            <p:cNvSpPr/>
            <p:nvPr/>
          </p:nvSpPr>
          <p:spPr>
            <a:xfrm>
              <a:off x="2131325" y="4003000"/>
              <a:ext cx="6375" cy="6375"/>
            </a:xfrm>
            <a:custGeom>
              <a:avLst/>
              <a:gdLst/>
              <a:ahLst/>
              <a:cxnLst/>
              <a:rect l="l" t="t" r="r" b="b"/>
              <a:pathLst>
                <a:path w="255" h="255" extrusionOk="0">
                  <a:moveTo>
                    <a:pt x="128" y="1"/>
                  </a:moveTo>
                  <a:cubicBezTo>
                    <a:pt x="54" y="1"/>
                    <a:pt x="1" y="58"/>
                    <a:pt x="1" y="128"/>
                  </a:cubicBezTo>
                  <a:cubicBezTo>
                    <a:pt x="1" y="202"/>
                    <a:pt x="54" y="255"/>
                    <a:pt x="128" y="255"/>
                  </a:cubicBezTo>
                  <a:cubicBezTo>
                    <a:pt x="198" y="255"/>
                    <a:pt x="255" y="202"/>
                    <a:pt x="255" y="128"/>
                  </a:cubicBezTo>
                  <a:cubicBezTo>
                    <a:pt x="255" y="58"/>
                    <a:pt x="198"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14"/>
            <p:cNvSpPr/>
            <p:nvPr/>
          </p:nvSpPr>
          <p:spPr>
            <a:xfrm>
              <a:off x="1959825" y="4019825"/>
              <a:ext cx="1350" cy="1250"/>
            </a:xfrm>
            <a:custGeom>
              <a:avLst/>
              <a:gdLst/>
              <a:ahLst/>
              <a:cxnLst/>
              <a:rect l="l" t="t" r="r" b="b"/>
              <a:pathLst>
                <a:path w="54" h="50" extrusionOk="0">
                  <a:moveTo>
                    <a:pt x="25" y="0"/>
                  </a:moveTo>
                  <a:cubicBezTo>
                    <a:pt x="13" y="0"/>
                    <a:pt x="1" y="8"/>
                    <a:pt x="1" y="25"/>
                  </a:cubicBezTo>
                  <a:cubicBezTo>
                    <a:pt x="1" y="41"/>
                    <a:pt x="13" y="49"/>
                    <a:pt x="25" y="49"/>
                  </a:cubicBezTo>
                  <a:cubicBezTo>
                    <a:pt x="42" y="49"/>
                    <a:pt x="54" y="41"/>
                    <a:pt x="54" y="25"/>
                  </a:cubicBezTo>
                  <a:cubicBezTo>
                    <a:pt x="54" y="17"/>
                    <a:pt x="42" y="0"/>
                    <a:pt x="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14"/>
            <p:cNvSpPr/>
            <p:nvPr/>
          </p:nvSpPr>
          <p:spPr>
            <a:xfrm>
              <a:off x="1999400" y="3983625"/>
              <a:ext cx="2375" cy="2400"/>
            </a:xfrm>
            <a:custGeom>
              <a:avLst/>
              <a:gdLst/>
              <a:ahLst/>
              <a:cxnLst/>
              <a:rect l="l" t="t" r="r" b="b"/>
              <a:pathLst>
                <a:path w="95" h="96" extrusionOk="0">
                  <a:moveTo>
                    <a:pt x="50" y="1"/>
                  </a:moveTo>
                  <a:cubicBezTo>
                    <a:pt x="21" y="1"/>
                    <a:pt x="0" y="21"/>
                    <a:pt x="0" y="50"/>
                  </a:cubicBezTo>
                  <a:cubicBezTo>
                    <a:pt x="0" y="75"/>
                    <a:pt x="21" y="95"/>
                    <a:pt x="50" y="95"/>
                  </a:cubicBezTo>
                  <a:cubicBezTo>
                    <a:pt x="74" y="95"/>
                    <a:pt x="95" y="75"/>
                    <a:pt x="95" y="50"/>
                  </a:cubicBezTo>
                  <a:cubicBezTo>
                    <a:pt x="95" y="21"/>
                    <a:pt x="74" y="1"/>
                    <a:pt x="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14"/>
            <p:cNvSpPr/>
            <p:nvPr/>
          </p:nvSpPr>
          <p:spPr>
            <a:xfrm>
              <a:off x="1916575" y="3961275"/>
              <a:ext cx="725" cy="750"/>
            </a:xfrm>
            <a:custGeom>
              <a:avLst/>
              <a:gdLst/>
              <a:ahLst/>
              <a:cxnLst/>
              <a:rect l="l" t="t" r="r" b="b"/>
              <a:pathLst>
                <a:path w="29" h="30" extrusionOk="0">
                  <a:moveTo>
                    <a:pt x="12" y="1"/>
                  </a:moveTo>
                  <a:cubicBezTo>
                    <a:pt x="4" y="1"/>
                    <a:pt x="0" y="5"/>
                    <a:pt x="0" y="13"/>
                  </a:cubicBezTo>
                  <a:cubicBezTo>
                    <a:pt x="0" y="25"/>
                    <a:pt x="4" y="30"/>
                    <a:pt x="12" y="30"/>
                  </a:cubicBezTo>
                  <a:cubicBezTo>
                    <a:pt x="25" y="30"/>
                    <a:pt x="29" y="25"/>
                    <a:pt x="29" y="13"/>
                  </a:cubicBezTo>
                  <a:cubicBezTo>
                    <a:pt x="29" y="5"/>
                    <a:pt x="25" y="1"/>
                    <a:pt x="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14"/>
            <p:cNvSpPr/>
            <p:nvPr/>
          </p:nvSpPr>
          <p:spPr>
            <a:xfrm>
              <a:off x="1843175" y="4029350"/>
              <a:ext cx="4125" cy="4125"/>
            </a:xfrm>
            <a:custGeom>
              <a:avLst/>
              <a:gdLst/>
              <a:ahLst/>
              <a:cxnLst/>
              <a:rect l="l" t="t" r="r" b="b"/>
              <a:pathLst>
                <a:path w="165" h="165" extrusionOk="0">
                  <a:moveTo>
                    <a:pt x="82" y="1"/>
                  </a:moveTo>
                  <a:cubicBezTo>
                    <a:pt x="37" y="1"/>
                    <a:pt x="0" y="37"/>
                    <a:pt x="0" y="83"/>
                  </a:cubicBezTo>
                  <a:cubicBezTo>
                    <a:pt x="0" y="132"/>
                    <a:pt x="37" y="165"/>
                    <a:pt x="82" y="165"/>
                  </a:cubicBezTo>
                  <a:cubicBezTo>
                    <a:pt x="131" y="165"/>
                    <a:pt x="164" y="132"/>
                    <a:pt x="164" y="83"/>
                  </a:cubicBezTo>
                  <a:cubicBezTo>
                    <a:pt x="164" y="37"/>
                    <a:pt x="131"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14"/>
            <p:cNvSpPr/>
            <p:nvPr/>
          </p:nvSpPr>
          <p:spPr>
            <a:xfrm>
              <a:off x="1779925" y="4041950"/>
              <a:ext cx="6675" cy="6700"/>
            </a:xfrm>
            <a:custGeom>
              <a:avLst/>
              <a:gdLst/>
              <a:ahLst/>
              <a:cxnLst/>
              <a:rect l="l" t="t" r="r" b="b"/>
              <a:pathLst>
                <a:path w="267" h="268" extrusionOk="0">
                  <a:moveTo>
                    <a:pt x="135" y="1"/>
                  </a:moveTo>
                  <a:cubicBezTo>
                    <a:pt x="62" y="1"/>
                    <a:pt x="0" y="62"/>
                    <a:pt x="0" y="132"/>
                  </a:cubicBezTo>
                  <a:cubicBezTo>
                    <a:pt x="0" y="206"/>
                    <a:pt x="62" y="267"/>
                    <a:pt x="135" y="267"/>
                  </a:cubicBezTo>
                  <a:cubicBezTo>
                    <a:pt x="205" y="267"/>
                    <a:pt x="267" y="206"/>
                    <a:pt x="267" y="132"/>
                  </a:cubicBezTo>
                  <a:cubicBezTo>
                    <a:pt x="267" y="62"/>
                    <a:pt x="20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14"/>
            <p:cNvSpPr/>
            <p:nvPr/>
          </p:nvSpPr>
          <p:spPr>
            <a:xfrm>
              <a:off x="1740350" y="4089625"/>
              <a:ext cx="1550" cy="1575"/>
            </a:xfrm>
            <a:custGeom>
              <a:avLst/>
              <a:gdLst/>
              <a:ahLst/>
              <a:cxnLst/>
              <a:rect l="l" t="t" r="r" b="b"/>
              <a:pathLst>
                <a:path w="62" h="63" extrusionOk="0">
                  <a:moveTo>
                    <a:pt x="29" y="1"/>
                  </a:moveTo>
                  <a:cubicBezTo>
                    <a:pt x="13" y="1"/>
                    <a:pt x="0" y="13"/>
                    <a:pt x="0" y="29"/>
                  </a:cubicBezTo>
                  <a:cubicBezTo>
                    <a:pt x="0" y="50"/>
                    <a:pt x="13" y="62"/>
                    <a:pt x="29" y="62"/>
                  </a:cubicBezTo>
                  <a:cubicBezTo>
                    <a:pt x="45" y="62"/>
                    <a:pt x="62" y="50"/>
                    <a:pt x="62" y="29"/>
                  </a:cubicBezTo>
                  <a:cubicBezTo>
                    <a:pt x="62" y="13"/>
                    <a:pt x="45"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14"/>
            <p:cNvSpPr/>
            <p:nvPr/>
          </p:nvSpPr>
          <p:spPr>
            <a:xfrm>
              <a:off x="1669825" y="4079375"/>
              <a:ext cx="3400" cy="3400"/>
            </a:xfrm>
            <a:custGeom>
              <a:avLst/>
              <a:gdLst/>
              <a:ahLst/>
              <a:cxnLst/>
              <a:rect l="l" t="t" r="r" b="b"/>
              <a:pathLst>
                <a:path w="136" h="136" extrusionOk="0">
                  <a:moveTo>
                    <a:pt x="70" y="1"/>
                  </a:moveTo>
                  <a:cubicBezTo>
                    <a:pt x="33" y="1"/>
                    <a:pt x="0" y="33"/>
                    <a:pt x="0" y="66"/>
                  </a:cubicBezTo>
                  <a:cubicBezTo>
                    <a:pt x="0" y="103"/>
                    <a:pt x="33" y="136"/>
                    <a:pt x="70" y="136"/>
                  </a:cubicBezTo>
                  <a:cubicBezTo>
                    <a:pt x="103" y="136"/>
                    <a:pt x="135" y="103"/>
                    <a:pt x="135" y="66"/>
                  </a:cubicBezTo>
                  <a:cubicBezTo>
                    <a:pt x="135" y="33"/>
                    <a:pt x="103"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14"/>
            <p:cNvSpPr/>
            <p:nvPr/>
          </p:nvSpPr>
          <p:spPr>
            <a:xfrm>
              <a:off x="1786875" y="4151650"/>
              <a:ext cx="2800" cy="2900"/>
            </a:xfrm>
            <a:custGeom>
              <a:avLst/>
              <a:gdLst/>
              <a:ahLst/>
              <a:cxnLst/>
              <a:rect l="l" t="t" r="r" b="b"/>
              <a:pathLst>
                <a:path w="112" h="116" extrusionOk="0">
                  <a:moveTo>
                    <a:pt x="54" y="0"/>
                  </a:moveTo>
                  <a:cubicBezTo>
                    <a:pt x="26" y="0"/>
                    <a:pt x="1" y="25"/>
                    <a:pt x="1" y="58"/>
                  </a:cubicBezTo>
                  <a:cubicBezTo>
                    <a:pt x="1" y="87"/>
                    <a:pt x="26" y="115"/>
                    <a:pt x="54" y="115"/>
                  </a:cubicBezTo>
                  <a:cubicBezTo>
                    <a:pt x="87" y="115"/>
                    <a:pt x="112" y="87"/>
                    <a:pt x="112" y="58"/>
                  </a:cubicBezTo>
                  <a:cubicBezTo>
                    <a:pt x="112" y="25"/>
                    <a:pt x="87" y="0"/>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14"/>
            <p:cNvSpPr/>
            <p:nvPr/>
          </p:nvSpPr>
          <p:spPr>
            <a:xfrm>
              <a:off x="1658750" y="4108075"/>
              <a:ext cx="3500" cy="3625"/>
            </a:xfrm>
            <a:custGeom>
              <a:avLst/>
              <a:gdLst/>
              <a:ahLst/>
              <a:cxnLst/>
              <a:rect l="l" t="t" r="r" b="b"/>
              <a:pathLst>
                <a:path w="140" h="145" extrusionOk="0">
                  <a:moveTo>
                    <a:pt x="70" y="1"/>
                  </a:moveTo>
                  <a:cubicBezTo>
                    <a:pt x="29" y="1"/>
                    <a:pt x="0" y="34"/>
                    <a:pt x="0" y="75"/>
                  </a:cubicBezTo>
                  <a:cubicBezTo>
                    <a:pt x="0" y="111"/>
                    <a:pt x="29" y="144"/>
                    <a:pt x="70" y="144"/>
                  </a:cubicBezTo>
                  <a:cubicBezTo>
                    <a:pt x="111" y="144"/>
                    <a:pt x="140" y="111"/>
                    <a:pt x="140" y="75"/>
                  </a:cubicBezTo>
                  <a:cubicBezTo>
                    <a:pt x="140" y="34"/>
                    <a:pt x="111"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14"/>
            <p:cNvSpPr/>
            <p:nvPr/>
          </p:nvSpPr>
          <p:spPr>
            <a:xfrm>
              <a:off x="1644175" y="4097425"/>
              <a:ext cx="7725" cy="7700"/>
            </a:xfrm>
            <a:custGeom>
              <a:avLst/>
              <a:gdLst/>
              <a:ahLst/>
              <a:cxnLst/>
              <a:rect l="l" t="t" r="r" b="b"/>
              <a:pathLst>
                <a:path w="309" h="308" extrusionOk="0">
                  <a:moveTo>
                    <a:pt x="164" y="0"/>
                  </a:moveTo>
                  <a:cubicBezTo>
                    <a:pt x="162" y="0"/>
                    <a:pt x="159" y="0"/>
                    <a:pt x="157" y="0"/>
                  </a:cubicBezTo>
                  <a:cubicBezTo>
                    <a:pt x="75" y="0"/>
                    <a:pt x="1" y="70"/>
                    <a:pt x="1" y="156"/>
                  </a:cubicBezTo>
                  <a:cubicBezTo>
                    <a:pt x="1" y="238"/>
                    <a:pt x="67" y="308"/>
                    <a:pt x="157" y="308"/>
                  </a:cubicBezTo>
                  <a:cubicBezTo>
                    <a:pt x="239" y="308"/>
                    <a:pt x="309" y="242"/>
                    <a:pt x="309" y="156"/>
                  </a:cubicBezTo>
                  <a:cubicBezTo>
                    <a:pt x="309" y="68"/>
                    <a:pt x="247"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14"/>
            <p:cNvSpPr/>
            <p:nvPr/>
          </p:nvSpPr>
          <p:spPr>
            <a:xfrm>
              <a:off x="1651375" y="4118850"/>
              <a:ext cx="1850" cy="1875"/>
            </a:xfrm>
            <a:custGeom>
              <a:avLst/>
              <a:gdLst/>
              <a:ahLst/>
              <a:cxnLst/>
              <a:rect l="l" t="t" r="r" b="b"/>
              <a:pathLst>
                <a:path w="74" h="75" extrusionOk="0">
                  <a:moveTo>
                    <a:pt x="37" y="0"/>
                  </a:moveTo>
                  <a:cubicBezTo>
                    <a:pt x="16" y="0"/>
                    <a:pt x="0" y="17"/>
                    <a:pt x="0" y="37"/>
                  </a:cubicBezTo>
                  <a:cubicBezTo>
                    <a:pt x="0" y="58"/>
                    <a:pt x="16" y="74"/>
                    <a:pt x="37" y="74"/>
                  </a:cubicBezTo>
                  <a:cubicBezTo>
                    <a:pt x="57" y="74"/>
                    <a:pt x="74" y="58"/>
                    <a:pt x="74" y="37"/>
                  </a:cubicBezTo>
                  <a:cubicBezTo>
                    <a:pt x="74" y="17"/>
                    <a:pt x="57"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14"/>
            <p:cNvSpPr/>
            <p:nvPr/>
          </p:nvSpPr>
          <p:spPr>
            <a:xfrm>
              <a:off x="2236000" y="4292400"/>
              <a:ext cx="3100" cy="3000"/>
            </a:xfrm>
            <a:custGeom>
              <a:avLst/>
              <a:gdLst/>
              <a:ahLst/>
              <a:cxnLst/>
              <a:rect l="l" t="t" r="r" b="b"/>
              <a:pathLst>
                <a:path w="124" h="120" extrusionOk="0">
                  <a:moveTo>
                    <a:pt x="62" y="0"/>
                  </a:moveTo>
                  <a:cubicBezTo>
                    <a:pt x="25" y="0"/>
                    <a:pt x="0" y="29"/>
                    <a:pt x="0" y="62"/>
                  </a:cubicBezTo>
                  <a:cubicBezTo>
                    <a:pt x="0" y="95"/>
                    <a:pt x="29" y="119"/>
                    <a:pt x="62" y="119"/>
                  </a:cubicBezTo>
                  <a:cubicBezTo>
                    <a:pt x="99" y="119"/>
                    <a:pt x="123" y="91"/>
                    <a:pt x="123" y="62"/>
                  </a:cubicBezTo>
                  <a:cubicBezTo>
                    <a:pt x="123" y="25"/>
                    <a:pt x="99" y="0"/>
                    <a:pt x="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14"/>
            <p:cNvSpPr/>
            <p:nvPr/>
          </p:nvSpPr>
          <p:spPr>
            <a:xfrm>
              <a:off x="2218250" y="4319350"/>
              <a:ext cx="6175" cy="6175"/>
            </a:xfrm>
            <a:custGeom>
              <a:avLst/>
              <a:gdLst/>
              <a:ahLst/>
              <a:cxnLst/>
              <a:rect l="l" t="t" r="r" b="b"/>
              <a:pathLst>
                <a:path w="247" h="247" extrusionOk="0">
                  <a:moveTo>
                    <a:pt x="124" y="1"/>
                  </a:moveTo>
                  <a:cubicBezTo>
                    <a:pt x="58" y="1"/>
                    <a:pt x="1" y="58"/>
                    <a:pt x="1" y="124"/>
                  </a:cubicBezTo>
                  <a:cubicBezTo>
                    <a:pt x="1" y="194"/>
                    <a:pt x="58" y="247"/>
                    <a:pt x="124" y="247"/>
                  </a:cubicBezTo>
                  <a:cubicBezTo>
                    <a:pt x="194" y="247"/>
                    <a:pt x="247" y="194"/>
                    <a:pt x="247" y="124"/>
                  </a:cubicBezTo>
                  <a:cubicBezTo>
                    <a:pt x="247" y="58"/>
                    <a:pt x="198" y="1"/>
                    <a:pt x="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14"/>
            <p:cNvSpPr/>
            <p:nvPr/>
          </p:nvSpPr>
          <p:spPr>
            <a:xfrm>
              <a:off x="2284700" y="4225975"/>
              <a:ext cx="3800" cy="3925"/>
            </a:xfrm>
            <a:custGeom>
              <a:avLst/>
              <a:gdLst/>
              <a:ahLst/>
              <a:cxnLst/>
              <a:rect l="l" t="t" r="r" b="b"/>
              <a:pathLst>
                <a:path w="152" h="157" extrusionOk="0">
                  <a:moveTo>
                    <a:pt x="78" y="0"/>
                  </a:moveTo>
                  <a:cubicBezTo>
                    <a:pt x="37" y="0"/>
                    <a:pt x="0" y="37"/>
                    <a:pt x="0" y="78"/>
                  </a:cubicBezTo>
                  <a:cubicBezTo>
                    <a:pt x="0" y="119"/>
                    <a:pt x="37" y="156"/>
                    <a:pt x="78" y="156"/>
                  </a:cubicBezTo>
                  <a:cubicBezTo>
                    <a:pt x="119" y="156"/>
                    <a:pt x="152" y="119"/>
                    <a:pt x="152" y="78"/>
                  </a:cubicBezTo>
                  <a:cubicBezTo>
                    <a:pt x="152" y="37"/>
                    <a:pt x="119" y="0"/>
                    <a:pt x="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14"/>
            <p:cNvSpPr/>
            <p:nvPr/>
          </p:nvSpPr>
          <p:spPr>
            <a:xfrm>
              <a:off x="2229650" y="4227775"/>
              <a:ext cx="1850" cy="1800"/>
            </a:xfrm>
            <a:custGeom>
              <a:avLst/>
              <a:gdLst/>
              <a:ahLst/>
              <a:cxnLst/>
              <a:rect l="l" t="t" r="r" b="b"/>
              <a:pathLst>
                <a:path w="74" h="72" extrusionOk="0">
                  <a:moveTo>
                    <a:pt x="46" y="0"/>
                  </a:moveTo>
                  <a:cubicBezTo>
                    <a:pt x="43" y="0"/>
                    <a:pt x="40" y="1"/>
                    <a:pt x="37" y="2"/>
                  </a:cubicBezTo>
                  <a:cubicBezTo>
                    <a:pt x="17" y="2"/>
                    <a:pt x="0" y="14"/>
                    <a:pt x="0" y="35"/>
                  </a:cubicBezTo>
                  <a:cubicBezTo>
                    <a:pt x="0" y="55"/>
                    <a:pt x="17" y="72"/>
                    <a:pt x="37" y="72"/>
                  </a:cubicBezTo>
                  <a:cubicBezTo>
                    <a:pt x="58" y="72"/>
                    <a:pt x="74" y="55"/>
                    <a:pt x="74" y="35"/>
                  </a:cubicBezTo>
                  <a:cubicBezTo>
                    <a:pt x="74" y="18"/>
                    <a:pt x="62"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14"/>
            <p:cNvSpPr/>
            <p:nvPr/>
          </p:nvSpPr>
          <p:spPr>
            <a:xfrm>
              <a:off x="2188125" y="4234175"/>
              <a:ext cx="4625" cy="4625"/>
            </a:xfrm>
            <a:custGeom>
              <a:avLst/>
              <a:gdLst/>
              <a:ahLst/>
              <a:cxnLst/>
              <a:rect l="l" t="t" r="r" b="b"/>
              <a:pathLst>
                <a:path w="185" h="185" extrusionOk="0">
                  <a:moveTo>
                    <a:pt x="95" y="0"/>
                  </a:moveTo>
                  <a:cubicBezTo>
                    <a:pt x="46" y="0"/>
                    <a:pt x="0" y="41"/>
                    <a:pt x="0" y="91"/>
                  </a:cubicBezTo>
                  <a:cubicBezTo>
                    <a:pt x="0" y="144"/>
                    <a:pt x="46" y="185"/>
                    <a:pt x="95" y="185"/>
                  </a:cubicBezTo>
                  <a:cubicBezTo>
                    <a:pt x="144" y="185"/>
                    <a:pt x="185" y="144"/>
                    <a:pt x="185" y="91"/>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14"/>
            <p:cNvSpPr/>
            <p:nvPr/>
          </p:nvSpPr>
          <p:spPr>
            <a:xfrm>
              <a:off x="1971825" y="4233650"/>
              <a:ext cx="5650" cy="5675"/>
            </a:xfrm>
            <a:custGeom>
              <a:avLst/>
              <a:gdLst/>
              <a:ahLst/>
              <a:cxnLst/>
              <a:rect l="l" t="t" r="r" b="b"/>
              <a:pathLst>
                <a:path w="226" h="227" extrusionOk="0">
                  <a:moveTo>
                    <a:pt x="115" y="1"/>
                  </a:moveTo>
                  <a:cubicBezTo>
                    <a:pt x="54" y="1"/>
                    <a:pt x="0" y="50"/>
                    <a:pt x="0" y="112"/>
                  </a:cubicBezTo>
                  <a:cubicBezTo>
                    <a:pt x="0" y="177"/>
                    <a:pt x="54" y="226"/>
                    <a:pt x="115" y="226"/>
                  </a:cubicBezTo>
                  <a:cubicBezTo>
                    <a:pt x="177" y="226"/>
                    <a:pt x="226" y="177"/>
                    <a:pt x="226" y="112"/>
                  </a:cubicBezTo>
                  <a:cubicBezTo>
                    <a:pt x="226" y="50"/>
                    <a:pt x="177" y="1"/>
                    <a:pt x="1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4"/>
            <p:cNvSpPr/>
            <p:nvPr/>
          </p:nvSpPr>
          <p:spPr>
            <a:xfrm>
              <a:off x="1970275" y="4277025"/>
              <a:ext cx="2400" cy="2275"/>
            </a:xfrm>
            <a:custGeom>
              <a:avLst/>
              <a:gdLst/>
              <a:ahLst/>
              <a:cxnLst/>
              <a:rect l="l" t="t" r="r" b="b"/>
              <a:pathLst>
                <a:path w="96" h="91" extrusionOk="0">
                  <a:moveTo>
                    <a:pt x="50" y="0"/>
                  </a:moveTo>
                  <a:cubicBezTo>
                    <a:pt x="21" y="0"/>
                    <a:pt x="1" y="21"/>
                    <a:pt x="1" y="45"/>
                  </a:cubicBezTo>
                  <a:cubicBezTo>
                    <a:pt x="1" y="70"/>
                    <a:pt x="21" y="91"/>
                    <a:pt x="50" y="91"/>
                  </a:cubicBezTo>
                  <a:cubicBezTo>
                    <a:pt x="75" y="91"/>
                    <a:pt x="95" y="70"/>
                    <a:pt x="95" y="45"/>
                  </a:cubicBezTo>
                  <a:cubicBezTo>
                    <a:pt x="95" y="21"/>
                    <a:pt x="75"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14"/>
            <p:cNvSpPr/>
            <p:nvPr/>
          </p:nvSpPr>
          <p:spPr>
            <a:xfrm>
              <a:off x="1957775" y="4220325"/>
              <a:ext cx="5350" cy="5375"/>
            </a:xfrm>
            <a:custGeom>
              <a:avLst/>
              <a:gdLst/>
              <a:ahLst/>
              <a:cxnLst/>
              <a:rect l="l" t="t" r="r" b="b"/>
              <a:pathLst>
                <a:path w="214" h="215" extrusionOk="0">
                  <a:moveTo>
                    <a:pt x="107" y="1"/>
                  </a:moveTo>
                  <a:cubicBezTo>
                    <a:pt x="50" y="1"/>
                    <a:pt x="1" y="50"/>
                    <a:pt x="1" y="107"/>
                  </a:cubicBezTo>
                  <a:cubicBezTo>
                    <a:pt x="1" y="169"/>
                    <a:pt x="50" y="214"/>
                    <a:pt x="107" y="214"/>
                  </a:cubicBezTo>
                  <a:cubicBezTo>
                    <a:pt x="169" y="214"/>
                    <a:pt x="214" y="169"/>
                    <a:pt x="214" y="107"/>
                  </a:cubicBezTo>
                  <a:cubicBezTo>
                    <a:pt x="214" y="50"/>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4"/>
            <p:cNvSpPr/>
            <p:nvPr/>
          </p:nvSpPr>
          <p:spPr>
            <a:xfrm>
              <a:off x="1819275" y="4226175"/>
              <a:ext cx="5875" cy="5975"/>
            </a:xfrm>
            <a:custGeom>
              <a:avLst/>
              <a:gdLst/>
              <a:ahLst/>
              <a:cxnLst/>
              <a:rect l="l" t="t" r="r" b="b"/>
              <a:pathLst>
                <a:path w="235" h="239" extrusionOk="0">
                  <a:moveTo>
                    <a:pt x="120" y="1"/>
                  </a:moveTo>
                  <a:cubicBezTo>
                    <a:pt x="50" y="1"/>
                    <a:pt x="1" y="54"/>
                    <a:pt x="1" y="119"/>
                  </a:cubicBezTo>
                  <a:cubicBezTo>
                    <a:pt x="1" y="189"/>
                    <a:pt x="50" y="238"/>
                    <a:pt x="120" y="238"/>
                  </a:cubicBezTo>
                  <a:cubicBezTo>
                    <a:pt x="185" y="238"/>
                    <a:pt x="234" y="189"/>
                    <a:pt x="234" y="119"/>
                  </a:cubicBezTo>
                  <a:cubicBezTo>
                    <a:pt x="234" y="54"/>
                    <a:pt x="185" y="5"/>
                    <a:pt x="1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14"/>
            <p:cNvSpPr/>
            <p:nvPr/>
          </p:nvSpPr>
          <p:spPr>
            <a:xfrm>
              <a:off x="1808525" y="4160975"/>
              <a:ext cx="7400" cy="7500"/>
            </a:xfrm>
            <a:custGeom>
              <a:avLst/>
              <a:gdLst/>
              <a:ahLst/>
              <a:cxnLst/>
              <a:rect l="l" t="t" r="r" b="b"/>
              <a:pathLst>
                <a:path w="296" h="300" extrusionOk="0">
                  <a:moveTo>
                    <a:pt x="148" y="1"/>
                  </a:moveTo>
                  <a:cubicBezTo>
                    <a:pt x="66" y="1"/>
                    <a:pt x="0" y="70"/>
                    <a:pt x="0" y="152"/>
                  </a:cubicBezTo>
                  <a:cubicBezTo>
                    <a:pt x="0" y="234"/>
                    <a:pt x="66" y="300"/>
                    <a:pt x="148" y="300"/>
                  </a:cubicBezTo>
                  <a:cubicBezTo>
                    <a:pt x="230" y="300"/>
                    <a:pt x="295" y="234"/>
                    <a:pt x="295" y="152"/>
                  </a:cubicBezTo>
                  <a:cubicBezTo>
                    <a:pt x="295" y="70"/>
                    <a:pt x="230" y="1"/>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4"/>
            <p:cNvSpPr/>
            <p:nvPr/>
          </p:nvSpPr>
          <p:spPr>
            <a:xfrm>
              <a:off x="1891550" y="4243800"/>
              <a:ext cx="6900" cy="6900"/>
            </a:xfrm>
            <a:custGeom>
              <a:avLst/>
              <a:gdLst/>
              <a:ahLst/>
              <a:cxnLst/>
              <a:rect l="l" t="t" r="r" b="b"/>
              <a:pathLst>
                <a:path w="276" h="276" extrusionOk="0">
                  <a:moveTo>
                    <a:pt x="140" y="1"/>
                  </a:moveTo>
                  <a:cubicBezTo>
                    <a:pt x="62" y="1"/>
                    <a:pt x="1" y="62"/>
                    <a:pt x="1" y="140"/>
                  </a:cubicBezTo>
                  <a:cubicBezTo>
                    <a:pt x="1" y="214"/>
                    <a:pt x="62" y="276"/>
                    <a:pt x="140" y="276"/>
                  </a:cubicBezTo>
                  <a:cubicBezTo>
                    <a:pt x="214" y="276"/>
                    <a:pt x="275" y="214"/>
                    <a:pt x="275" y="140"/>
                  </a:cubicBezTo>
                  <a:cubicBezTo>
                    <a:pt x="275" y="62"/>
                    <a:pt x="214" y="1"/>
                    <a:pt x="1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4"/>
            <p:cNvSpPr/>
            <p:nvPr/>
          </p:nvSpPr>
          <p:spPr>
            <a:xfrm>
              <a:off x="1791100" y="425252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14"/>
            <p:cNvSpPr/>
            <p:nvPr/>
          </p:nvSpPr>
          <p:spPr>
            <a:xfrm>
              <a:off x="1858750" y="4316375"/>
              <a:ext cx="5350" cy="5475"/>
            </a:xfrm>
            <a:custGeom>
              <a:avLst/>
              <a:gdLst/>
              <a:ahLst/>
              <a:cxnLst/>
              <a:rect l="l" t="t" r="r" b="b"/>
              <a:pathLst>
                <a:path w="214" h="219" extrusionOk="0">
                  <a:moveTo>
                    <a:pt x="107" y="1"/>
                  </a:moveTo>
                  <a:cubicBezTo>
                    <a:pt x="50" y="1"/>
                    <a:pt x="0" y="50"/>
                    <a:pt x="0" y="112"/>
                  </a:cubicBezTo>
                  <a:cubicBezTo>
                    <a:pt x="0" y="169"/>
                    <a:pt x="50" y="218"/>
                    <a:pt x="107" y="218"/>
                  </a:cubicBezTo>
                  <a:cubicBezTo>
                    <a:pt x="164" y="218"/>
                    <a:pt x="214" y="169"/>
                    <a:pt x="214" y="112"/>
                  </a:cubicBezTo>
                  <a:cubicBezTo>
                    <a:pt x="214" y="50"/>
                    <a:pt x="164"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14"/>
            <p:cNvSpPr/>
            <p:nvPr/>
          </p:nvSpPr>
          <p:spPr>
            <a:xfrm>
              <a:off x="1900775" y="4343750"/>
              <a:ext cx="7200" cy="7200"/>
            </a:xfrm>
            <a:custGeom>
              <a:avLst/>
              <a:gdLst/>
              <a:ahLst/>
              <a:cxnLst/>
              <a:rect l="l" t="t" r="r" b="b"/>
              <a:pathLst>
                <a:path w="288" h="288" extrusionOk="0">
                  <a:moveTo>
                    <a:pt x="144" y="1"/>
                  </a:moveTo>
                  <a:cubicBezTo>
                    <a:pt x="62" y="1"/>
                    <a:pt x="1" y="62"/>
                    <a:pt x="1" y="144"/>
                  </a:cubicBezTo>
                  <a:cubicBezTo>
                    <a:pt x="1" y="226"/>
                    <a:pt x="66" y="288"/>
                    <a:pt x="144" y="288"/>
                  </a:cubicBezTo>
                  <a:cubicBezTo>
                    <a:pt x="226"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4"/>
            <p:cNvSpPr/>
            <p:nvPr/>
          </p:nvSpPr>
          <p:spPr>
            <a:xfrm>
              <a:off x="1934700" y="4300700"/>
              <a:ext cx="2400" cy="2275"/>
            </a:xfrm>
            <a:custGeom>
              <a:avLst/>
              <a:gdLst/>
              <a:ahLst/>
              <a:cxnLst/>
              <a:rect l="l" t="t" r="r" b="b"/>
              <a:pathLst>
                <a:path w="96" h="91" extrusionOk="0">
                  <a:moveTo>
                    <a:pt x="46" y="1"/>
                  </a:moveTo>
                  <a:cubicBezTo>
                    <a:pt x="21" y="1"/>
                    <a:pt x="1" y="21"/>
                    <a:pt x="1" y="46"/>
                  </a:cubicBezTo>
                  <a:cubicBezTo>
                    <a:pt x="1" y="70"/>
                    <a:pt x="21" y="91"/>
                    <a:pt x="46" y="91"/>
                  </a:cubicBezTo>
                  <a:cubicBezTo>
                    <a:pt x="71" y="91"/>
                    <a:pt x="95" y="70"/>
                    <a:pt x="95" y="46"/>
                  </a:cubicBezTo>
                  <a:cubicBezTo>
                    <a:pt x="95"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4"/>
            <p:cNvSpPr/>
            <p:nvPr/>
          </p:nvSpPr>
          <p:spPr>
            <a:xfrm>
              <a:off x="2468800" y="4144075"/>
              <a:ext cx="4425" cy="4425"/>
            </a:xfrm>
            <a:custGeom>
              <a:avLst/>
              <a:gdLst/>
              <a:ahLst/>
              <a:cxnLst/>
              <a:rect l="l" t="t" r="r" b="b"/>
              <a:pathLst>
                <a:path w="177" h="177" extrusionOk="0">
                  <a:moveTo>
                    <a:pt x="87" y="0"/>
                  </a:moveTo>
                  <a:cubicBezTo>
                    <a:pt x="38" y="0"/>
                    <a:pt x="1" y="41"/>
                    <a:pt x="1" y="90"/>
                  </a:cubicBezTo>
                  <a:cubicBezTo>
                    <a:pt x="1" y="139"/>
                    <a:pt x="42" y="176"/>
                    <a:pt x="87" y="176"/>
                  </a:cubicBezTo>
                  <a:cubicBezTo>
                    <a:pt x="140" y="176"/>
                    <a:pt x="177" y="135"/>
                    <a:pt x="177" y="90"/>
                  </a:cubicBezTo>
                  <a:cubicBezTo>
                    <a:pt x="177" y="41"/>
                    <a:pt x="140" y="0"/>
                    <a:pt x="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14"/>
            <p:cNvSpPr/>
            <p:nvPr/>
          </p:nvSpPr>
          <p:spPr>
            <a:xfrm>
              <a:off x="2513800" y="4189575"/>
              <a:ext cx="6400" cy="6475"/>
            </a:xfrm>
            <a:custGeom>
              <a:avLst/>
              <a:gdLst/>
              <a:ahLst/>
              <a:cxnLst/>
              <a:rect l="l" t="t" r="r" b="b"/>
              <a:pathLst>
                <a:path w="256" h="259" extrusionOk="0">
                  <a:moveTo>
                    <a:pt x="128" y="1"/>
                  </a:moveTo>
                  <a:cubicBezTo>
                    <a:pt x="58" y="1"/>
                    <a:pt x="1" y="58"/>
                    <a:pt x="1" y="128"/>
                  </a:cubicBezTo>
                  <a:cubicBezTo>
                    <a:pt x="1" y="202"/>
                    <a:pt x="58" y="259"/>
                    <a:pt x="128" y="259"/>
                  </a:cubicBezTo>
                  <a:cubicBezTo>
                    <a:pt x="202" y="259"/>
                    <a:pt x="255" y="202"/>
                    <a:pt x="255" y="128"/>
                  </a:cubicBezTo>
                  <a:cubicBezTo>
                    <a:pt x="255" y="58"/>
                    <a:pt x="194"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4"/>
            <p:cNvSpPr/>
            <p:nvPr/>
          </p:nvSpPr>
          <p:spPr>
            <a:xfrm>
              <a:off x="2506125" y="409537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14"/>
            <p:cNvSpPr/>
            <p:nvPr/>
          </p:nvSpPr>
          <p:spPr>
            <a:xfrm>
              <a:off x="2583100" y="4159450"/>
              <a:ext cx="1050" cy="1050"/>
            </a:xfrm>
            <a:custGeom>
              <a:avLst/>
              <a:gdLst/>
              <a:ahLst/>
              <a:cxnLst/>
              <a:rect l="l" t="t" r="r" b="b"/>
              <a:pathLst>
                <a:path w="42" h="42" extrusionOk="0">
                  <a:moveTo>
                    <a:pt x="21" y="0"/>
                  </a:moveTo>
                  <a:cubicBezTo>
                    <a:pt x="9" y="0"/>
                    <a:pt x="1" y="12"/>
                    <a:pt x="1" y="21"/>
                  </a:cubicBezTo>
                  <a:cubicBezTo>
                    <a:pt x="1" y="33"/>
                    <a:pt x="9" y="41"/>
                    <a:pt x="21" y="41"/>
                  </a:cubicBezTo>
                  <a:cubicBezTo>
                    <a:pt x="34" y="41"/>
                    <a:pt x="42" y="33"/>
                    <a:pt x="42" y="21"/>
                  </a:cubicBezTo>
                  <a:cubicBezTo>
                    <a:pt x="42" y="12"/>
                    <a:pt x="34"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4"/>
            <p:cNvSpPr/>
            <p:nvPr/>
          </p:nvSpPr>
          <p:spPr>
            <a:xfrm>
              <a:off x="1415075" y="3850050"/>
              <a:ext cx="3100" cy="3000"/>
            </a:xfrm>
            <a:custGeom>
              <a:avLst/>
              <a:gdLst/>
              <a:ahLst/>
              <a:cxnLst/>
              <a:rect l="l" t="t" r="r" b="b"/>
              <a:pathLst>
                <a:path w="124" h="120" extrusionOk="0">
                  <a:moveTo>
                    <a:pt x="62" y="1"/>
                  </a:moveTo>
                  <a:cubicBezTo>
                    <a:pt x="25" y="1"/>
                    <a:pt x="0" y="29"/>
                    <a:pt x="0" y="62"/>
                  </a:cubicBezTo>
                  <a:cubicBezTo>
                    <a:pt x="0" y="95"/>
                    <a:pt x="33" y="120"/>
                    <a:pt x="62" y="120"/>
                  </a:cubicBezTo>
                  <a:cubicBezTo>
                    <a:pt x="99" y="120"/>
                    <a:pt x="123" y="91"/>
                    <a:pt x="123" y="62"/>
                  </a:cubicBezTo>
                  <a:cubicBezTo>
                    <a:pt x="123" y="29"/>
                    <a:pt x="99" y="5"/>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4"/>
            <p:cNvSpPr/>
            <p:nvPr/>
          </p:nvSpPr>
          <p:spPr>
            <a:xfrm>
              <a:off x="2567825" y="3906225"/>
              <a:ext cx="6700" cy="6700"/>
            </a:xfrm>
            <a:custGeom>
              <a:avLst/>
              <a:gdLst/>
              <a:ahLst/>
              <a:cxnLst/>
              <a:rect l="l" t="t" r="r" b="b"/>
              <a:pathLst>
                <a:path w="268" h="268" extrusionOk="0">
                  <a:moveTo>
                    <a:pt x="136" y="1"/>
                  </a:moveTo>
                  <a:cubicBezTo>
                    <a:pt x="62" y="1"/>
                    <a:pt x="1" y="62"/>
                    <a:pt x="1" y="136"/>
                  </a:cubicBezTo>
                  <a:cubicBezTo>
                    <a:pt x="1" y="206"/>
                    <a:pt x="62" y="267"/>
                    <a:pt x="136" y="267"/>
                  </a:cubicBezTo>
                  <a:cubicBezTo>
                    <a:pt x="206" y="267"/>
                    <a:pt x="267" y="206"/>
                    <a:pt x="267" y="136"/>
                  </a:cubicBezTo>
                  <a:cubicBezTo>
                    <a:pt x="267" y="62"/>
                    <a:pt x="206"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4"/>
            <p:cNvSpPr/>
            <p:nvPr/>
          </p:nvSpPr>
          <p:spPr>
            <a:xfrm>
              <a:off x="2602900" y="3904275"/>
              <a:ext cx="1050" cy="1175"/>
            </a:xfrm>
            <a:custGeom>
              <a:avLst/>
              <a:gdLst/>
              <a:ahLst/>
              <a:cxnLst/>
              <a:rect l="l" t="t" r="r" b="b"/>
              <a:pathLst>
                <a:path w="42" h="47" extrusionOk="0">
                  <a:moveTo>
                    <a:pt x="24" y="0"/>
                  </a:moveTo>
                  <a:cubicBezTo>
                    <a:pt x="23" y="0"/>
                    <a:pt x="22" y="0"/>
                    <a:pt x="21" y="1"/>
                  </a:cubicBezTo>
                  <a:cubicBezTo>
                    <a:pt x="8" y="1"/>
                    <a:pt x="0" y="13"/>
                    <a:pt x="0" y="26"/>
                  </a:cubicBezTo>
                  <a:cubicBezTo>
                    <a:pt x="0" y="34"/>
                    <a:pt x="8" y="46"/>
                    <a:pt x="21" y="46"/>
                  </a:cubicBezTo>
                  <a:cubicBezTo>
                    <a:pt x="29" y="46"/>
                    <a:pt x="41" y="34"/>
                    <a:pt x="41" y="26"/>
                  </a:cubicBezTo>
                  <a:cubicBezTo>
                    <a:pt x="41" y="11"/>
                    <a:pt x="32"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4"/>
            <p:cNvSpPr/>
            <p:nvPr/>
          </p:nvSpPr>
          <p:spPr>
            <a:xfrm>
              <a:off x="2185501" y="4195894"/>
              <a:ext cx="84300" cy="85225"/>
            </a:xfrm>
            <a:custGeom>
              <a:avLst/>
              <a:gdLst/>
              <a:ahLst/>
              <a:cxnLst/>
              <a:rect l="l" t="t" r="r" b="b"/>
              <a:pathLst>
                <a:path w="3372" h="3409" extrusionOk="0">
                  <a:moveTo>
                    <a:pt x="1137" y="1"/>
                  </a:moveTo>
                  <a:lnTo>
                    <a:pt x="1137" y="1"/>
                  </a:lnTo>
                  <a:cubicBezTo>
                    <a:pt x="477" y="255"/>
                    <a:pt x="1" y="895"/>
                    <a:pt x="1" y="1645"/>
                  </a:cubicBezTo>
                  <a:cubicBezTo>
                    <a:pt x="1" y="2621"/>
                    <a:pt x="788" y="3409"/>
                    <a:pt x="1764" y="3409"/>
                  </a:cubicBezTo>
                  <a:cubicBezTo>
                    <a:pt x="2482" y="3409"/>
                    <a:pt x="3097" y="2978"/>
                    <a:pt x="3372" y="2363"/>
                  </a:cubicBezTo>
                  <a:lnTo>
                    <a:pt x="3372" y="2363"/>
                  </a:lnTo>
                  <a:cubicBezTo>
                    <a:pt x="3183" y="2437"/>
                    <a:pt x="2970" y="2482"/>
                    <a:pt x="2748" y="2482"/>
                  </a:cubicBezTo>
                  <a:cubicBezTo>
                    <a:pt x="1772" y="2482"/>
                    <a:pt x="985" y="1694"/>
                    <a:pt x="985" y="719"/>
                  </a:cubicBezTo>
                  <a:cubicBezTo>
                    <a:pt x="985" y="464"/>
                    <a:pt x="1038" y="222"/>
                    <a:pt x="1137" y="1"/>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4"/>
            <p:cNvSpPr/>
            <p:nvPr/>
          </p:nvSpPr>
          <p:spPr>
            <a:xfrm>
              <a:off x="1791763" y="3888873"/>
              <a:ext cx="50750" cy="44500"/>
            </a:xfrm>
            <a:custGeom>
              <a:avLst/>
              <a:gdLst/>
              <a:ahLst/>
              <a:cxnLst/>
              <a:rect l="l" t="t" r="r" b="b"/>
              <a:pathLst>
                <a:path w="2030" h="1780" extrusionOk="0">
                  <a:moveTo>
                    <a:pt x="1014" y="0"/>
                  </a:moveTo>
                  <a:cubicBezTo>
                    <a:pt x="894" y="0"/>
                    <a:pt x="773" y="24"/>
                    <a:pt x="656" y="75"/>
                  </a:cubicBezTo>
                  <a:cubicBezTo>
                    <a:pt x="205" y="276"/>
                    <a:pt x="0" y="797"/>
                    <a:pt x="201" y="1248"/>
                  </a:cubicBezTo>
                  <a:cubicBezTo>
                    <a:pt x="350" y="1581"/>
                    <a:pt x="673" y="1780"/>
                    <a:pt x="1013" y="1780"/>
                  </a:cubicBezTo>
                  <a:cubicBezTo>
                    <a:pt x="1134" y="1780"/>
                    <a:pt x="1256" y="1755"/>
                    <a:pt x="1374" y="1703"/>
                  </a:cubicBezTo>
                  <a:cubicBezTo>
                    <a:pt x="1825" y="1506"/>
                    <a:pt x="2030" y="981"/>
                    <a:pt x="1833" y="530"/>
                  </a:cubicBezTo>
                  <a:cubicBezTo>
                    <a:pt x="1687" y="198"/>
                    <a:pt x="1358" y="0"/>
                    <a:pt x="1014" y="0"/>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4"/>
            <p:cNvSpPr/>
            <p:nvPr/>
          </p:nvSpPr>
          <p:spPr>
            <a:xfrm>
              <a:off x="1778438" y="3893548"/>
              <a:ext cx="78325" cy="35025"/>
            </a:xfrm>
            <a:custGeom>
              <a:avLst/>
              <a:gdLst/>
              <a:ahLst/>
              <a:cxnLst/>
              <a:rect l="l" t="t" r="r" b="b"/>
              <a:pathLst>
                <a:path w="3133" h="1401" extrusionOk="0">
                  <a:moveTo>
                    <a:pt x="3017" y="0"/>
                  </a:moveTo>
                  <a:cubicBezTo>
                    <a:pt x="2924" y="0"/>
                    <a:pt x="2749" y="39"/>
                    <a:pt x="2518" y="109"/>
                  </a:cubicBezTo>
                  <a:cubicBezTo>
                    <a:pt x="2552" y="104"/>
                    <a:pt x="2580" y="101"/>
                    <a:pt x="2603" y="101"/>
                  </a:cubicBezTo>
                  <a:cubicBezTo>
                    <a:pt x="2632" y="101"/>
                    <a:pt x="2650" y="106"/>
                    <a:pt x="2657" y="117"/>
                  </a:cubicBezTo>
                  <a:cubicBezTo>
                    <a:pt x="2694" y="195"/>
                    <a:pt x="2210" y="487"/>
                    <a:pt x="1579" y="765"/>
                  </a:cubicBezTo>
                  <a:cubicBezTo>
                    <a:pt x="1061" y="992"/>
                    <a:pt x="608" y="1143"/>
                    <a:pt x="444" y="1143"/>
                  </a:cubicBezTo>
                  <a:cubicBezTo>
                    <a:pt x="410" y="1143"/>
                    <a:pt x="388" y="1136"/>
                    <a:pt x="381" y="1122"/>
                  </a:cubicBezTo>
                  <a:cubicBezTo>
                    <a:pt x="369" y="1102"/>
                    <a:pt x="402" y="1061"/>
                    <a:pt x="463" y="1015"/>
                  </a:cubicBezTo>
                  <a:lnTo>
                    <a:pt x="463" y="1015"/>
                  </a:lnTo>
                  <a:cubicBezTo>
                    <a:pt x="168" y="1184"/>
                    <a:pt x="0" y="1323"/>
                    <a:pt x="29" y="1372"/>
                  </a:cubicBezTo>
                  <a:cubicBezTo>
                    <a:pt x="37" y="1392"/>
                    <a:pt x="65" y="1401"/>
                    <a:pt x="112" y="1401"/>
                  </a:cubicBezTo>
                  <a:cubicBezTo>
                    <a:pt x="330" y="1401"/>
                    <a:pt x="943" y="1196"/>
                    <a:pt x="1640" y="888"/>
                  </a:cubicBezTo>
                  <a:cubicBezTo>
                    <a:pt x="2489" y="511"/>
                    <a:pt x="3133" y="126"/>
                    <a:pt x="3088" y="19"/>
                  </a:cubicBezTo>
                  <a:cubicBezTo>
                    <a:pt x="3078" y="6"/>
                    <a:pt x="3054" y="0"/>
                    <a:pt x="3017" y="0"/>
                  </a:cubicBezTo>
                  <a:close/>
                </a:path>
              </a:pathLst>
            </a:custGeom>
            <a:solidFill>
              <a:srgbClr val="7A4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4"/>
            <p:cNvSpPr/>
            <p:nvPr/>
          </p:nvSpPr>
          <p:spPr>
            <a:xfrm>
              <a:off x="1605025" y="3903675"/>
              <a:ext cx="321825" cy="321150"/>
            </a:xfrm>
            <a:custGeom>
              <a:avLst/>
              <a:gdLst/>
              <a:ahLst/>
              <a:cxnLst/>
              <a:rect l="l" t="t" r="r" b="b"/>
              <a:pathLst>
                <a:path w="12873" h="12846" extrusionOk="0">
                  <a:moveTo>
                    <a:pt x="1" y="0"/>
                  </a:moveTo>
                  <a:cubicBezTo>
                    <a:pt x="2" y="2"/>
                    <a:pt x="7603" y="7726"/>
                    <a:pt x="11150" y="11273"/>
                  </a:cubicBezTo>
                  <a:cubicBezTo>
                    <a:pt x="12321" y="12444"/>
                    <a:pt x="12768" y="12845"/>
                    <a:pt x="12833" y="12845"/>
                  </a:cubicBezTo>
                  <a:cubicBezTo>
                    <a:pt x="12836" y="12845"/>
                    <a:pt x="12838" y="12844"/>
                    <a:pt x="12839" y="12843"/>
                  </a:cubicBezTo>
                  <a:cubicBezTo>
                    <a:pt x="12872" y="12806"/>
                    <a:pt x="12388" y="12269"/>
                    <a:pt x="11273" y="11150"/>
                  </a:cubicBezTo>
                  <a:cubicBezTo>
                    <a:pt x="7726" y="7603"/>
                    <a:pt x="2" y="2"/>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4"/>
            <p:cNvSpPr/>
            <p:nvPr/>
          </p:nvSpPr>
          <p:spPr>
            <a:xfrm>
              <a:off x="1608625" y="3907250"/>
              <a:ext cx="318225" cy="317575"/>
            </a:xfrm>
            <a:custGeom>
              <a:avLst/>
              <a:gdLst/>
              <a:ahLst/>
              <a:cxnLst/>
              <a:rect l="l" t="t" r="r" b="b"/>
              <a:pathLst>
                <a:path w="12729" h="12703" extrusionOk="0">
                  <a:moveTo>
                    <a:pt x="0" y="1"/>
                  </a:moveTo>
                  <a:lnTo>
                    <a:pt x="0" y="1"/>
                  </a:lnTo>
                  <a:cubicBezTo>
                    <a:pt x="1" y="2"/>
                    <a:pt x="7513" y="7640"/>
                    <a:pt x="11018" y="11146"/>
                  </a:cubicBezTo>
                  <a:cubicBezTo>
                    <a:pt x="12180" y="12308"/>
                    <a:pt x="12631" y="12702"/>
                    <a:pt x="12690" y="12702"/>
                  </a:cubicBezTo>
                  <a:cubicBezTo>
                    <a:pt x="12692" y="12702"/>
                    <a:pt x="12694" y="12701"/>
                    <a:pt x="12695" y="12700"/>
                  </a:cubicBezTo>
                  <a:cubicBezTo>
                    <a:pt x="12728" y="12663"/>
                    <a:pt x="12248" y="12130"/>
                    <a:pt x="11141" y="11023"/>
                  </a:cubicBezTo>
                  <a:cubicBezTo>
                    <a:pt x="7636" y="7517"/>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4"/>
            <p:cNvSpPr/>
            <p:nvPr/>
          </p:nvSpPr>
          <p:spPr>
            <a:xfrm>
              <a:off x="1612100" y="3910750"/>
              <a:ext cx="314525" cy="313875"/>
            </a:xfrm>
            <a:custGeom>
              <a:avLst/>
              <a:gdLst/>
              <a:ahLst/>
              <a:cxnLst/>
              <a:rect l="l" t="t" r="r" b="b"/>
              <a:pathLst>
                <a:path w="12581" h="12555" extrusionOk="0">
                  <a:moveTo>
                    <a:pt x="0" y="0"/>
                  </a:moveTo>
                  <a:cubicBezTo>
                    <a:pt x="2" y="2"/>
                    <a:pt x="7427" y="7550"/>
                    <a:pt x="10892" y="11014"/>
                  </a:cubicBezTo>
                  <a:cubicBezTo>
                    <a:pt x="12037" y="12159"/>
                    <a:pt x="12477" y="12554"/>
                    <a:pt x="12545" y="12554"/>
                  </a:cubicBezTo>
                  <a:cubicBezTo>
                    <a:pt x="12548" y="12554"/>
                    <a:pt x="12551" y="12554"/>
                    <a:pt x="12552" y="12552"/>
                  </a:cubicBezTo>
                  <a:cubicBezTo>
                    <a:pt x="12581" y="12515"/>
                    <a:pt x="12109" y="11990"/>
                    <a:pt x="11015" y="10891"/>
                  </a:cubicBezTo>
                  <a:cubicBezTo>
                    <a:pt x="7546" y="7427"/>
                    <a:pt x="2" y="2"/>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4"/>
            <p:cNvSpPr/>
            <p:nvPr/>
          </p:nvSpPr>
          <p:spPr>
            <a:xfrm>
              <a:off x="1615700" y="3914325"/>
              <a:ext cx="310925" cy="310300"/>
            </a:xfrm>
            <a:custGeom>
              <a:avLst/>
              <a:gdLst/>
              <a:ahLst/>
              <a:cxnLst/>
              <a:rect l="l" t="t" r="r" b="b"/>
              <a:pathLst>
                <a:path w="12437" h="12412" extrusionOk="0">
                  <a:moveTo>
                    <a:pt x="0" y="1"/>
                  </a:moveTo>
                  <a:cubicBezTo>
                    <a:pt x="1" y="2"/>
                    <a:pt x="7332" y="7460"/>
                    <a:pt x="10756" y="10888"/>
                  </a:cubicBezTo>
                  <a:cubicBezTo>
                    <a:pt x="11892" y="12020"/>
                    <a:pt x="12329" y="12411"/>
                    <a:pt x="12397" y="12411"/>
                  </a:cubicBezTo>
                  <a:cubicBezTo>
                    <a:pt x="12400" y="12411"/>
                    <a:pt x="12403" y="12411"/>
                    <a:pt x="12404" y="12409"/>
                  </a:cubicBezTo>
                  <a:cubicBezTo>
                    <a:pt x="12437" y="12376"/>
                    <a:pt x="11969" y="11855"/>
                    <a:pt x="10879" y="10765"/>
                  </a:cubicBezTo>
                  <a:cubicBezTo>
                    <a:pt x="7455" y="7337"/>
                    <a:pt x="1"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14"/>
            <p:cNvSpPr/>
            <p:nvPr/>
          </p:nvSpPr>
          <p:spPr>
            <a:xfrm>
              <a:off x="1619075" y="3917825"/>
              <a:ext cx="307450" cy="306575"/>
            </a:xfrm>
            <a:custGeom>
              <a:avLst/>
              <a:gdLst/>
              <a:ahLst/>
              <a:cxnLst/>
              <a:rect l="l" t="t" r="r" b="b"/>
              <a:pathLst>
                <a:path w="12298" h="12263" extrusionOk="0">
                  <a:moveTo>
                    <a:pt x="0" y="0"/>
                  </a:moveTo>
                  <a:lnTo>
                    <a:pt x="0" y="0"/>
                  </a:lnTo>
                  <a:cubicBezTo>
                    <a:pt x="2" y="2"/>
                    <a:pt x="7255" y="7369"/>
                    <a:pt x="10637" y="10752"/>
                  </a:cubicBezTo>
                  <a:cubicBezTo>
                    <a:pt x="11768" y="11883"/>
                    <a:pt x="12201" y="12262"/>
                    <a:pt x="12256" y="12262"/>
                  </a:cubicBezTo>
                  <a:cubicBezTo>
                    <a:pt x="12258" y="12262"/>
                    <a:pt x="12260" y="12262"/>
                    <a:pt x="12261" y="12261"/>
                  </a:cubicBezTo>
                  <a:cubicBezTo>
                    <a:pt x="12298" y="12228"/>
                    <a:pt x="11834" y="11715"/>
                    <a:pt x="10756" y="10637"/>
                  </a:cubicBezTo>
                  <a:cubicBezTo>
                    <a:pt x="7373" y="7246"/>
                    <a:pt x="2" y="2"/>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14"/>
            <p:cNvSpPr/>
            <p:nvPr/>
          </p:nvSpPr>
          <p:spPr>
            <a:xfrm>
              <a:off x="1622650" y="3921400"/>
              <a:ext cx="303875" cy="303000"/>
            </a:xfrm>
            <a:custGeom>
              <a:avLst/>
              <a:gdLst/>
              <a:ahLst/>
              <a:cxnLst/>
              <a:rect l="l" t="t" r="r" b="b"/>
              <a:pathLst>
                <a:path w="12155" h="12120" extrusionOk="0">
                  <a:moveTo>
                    <a:pt x="1" y="1"/>
                  </a:moveTo>
                  <a:lnTo>
                    <a:pt x="1" y="1"/>
                  </a:lnTo>
                  <a:cubicBezTo>
                    <a:pt x="2" y="2"/>
                    <a:pt x="7165" y="7279"/>
                    <a:pt x="10511" y="10625"/>
                  </a:cubicBezTo>
                  <a:cubicBezTo>
                    <a:pt x="11629" y="11747"/>
                    <a:pt x="12058" y="12119"/>
                    <a:pt x="12113" y="12119"/>
                  </a:cubicBezTo>
                  <a:cubicBezTo>
                    <a:pt x="12115" y="12119"/>
                    <a:pt x="12117" y="12119"/>
                    <a:pt x="12118" y="12118"/>
                  </a:cubicBezTo>
                  <a:cubicBezTo>
                    <a:pt x="12155" y="12085"/>
                    <a:pt x="11700" y="11581"/>
                    <a:pt x="10629" y="10506"/>
                  </a:cubicBezTo>
                  <a:cubicBezTo>
                    <a:pt x="7280" y="7161"/>
                    <a:pt x="2" y="2"/>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4"/>
            <p:cNvSpPr/>
            <p:nvPr/>
          </p:nvSpPr>
          <p:spPr>
            <a:xfrm>
              <a:off x="1626150" y="3924800"/>
              <a:ext cx="300375" cy="299500"/>
            </a:xfrm>
            <a:custGeom>
              <a:avLst/>
              <a:gdLst/>
              <a:ahLst/>
              <a:cxnLst/>
              <a:rect l="l" t="t" r="r" b="b"/>
              <a:pathLst>
                <a:path w="12015" h="11980" extrusionOk="0">
                  <a:moveTo>
                    <a:pt x="4" y="0"/>
                  </a:moveTo>
                  <a:cubicBezTo>
                    <a:pt x="0" y="0"/>
                    <a:pt x="7074" y="7192"/>
                    <a:pt x="10387" y="10497"/>
                  </a:cubicBezTo>
                  <a:cubicBezTo>
                    <a:pt x="11497" y="11604"/>
                    <a:pt x="11919" y="11979"/>
                    <a:pt x="11973" y="11979"/>
                  </a:cubicBezTo>
                  <a:cubicBezTo>
                    <a:pt x="11975" y="11979"/>
                    <a:pt x="11977" y="11979"/>
                    <a:pt x="11978" y="11978"/>
                  </a:cubicBezTo>
                  <a:cubicBezTo>
                    <a:pt x="12015" y="11945"/>
                    <a:pt x="11564" y="11440"/>
                    <a:pt x="10502" y="10383"/>
                  </a:cubicBezTo>
                  <a:cubicBezTo>
                    <a:pt x="7197" y="7073"/>
                    <a:pt x="4" y="0"/>
                    <a:pt x="4"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14"/>
            <p:cNvSpPr/>
            <p:nvPr/>
          </p:nvSpPr>
          <p:spPr>
            <a:xfrm>
              <a:off x="1629725" y="3928475"/>
              <a:ext cx="296600" cy="295825"/>
            </a:xfrm>
            <a:custGeom>
              <a:avLst/>
              <a:gdLst/>
              <a:ahLst/>
              <a:cxnLst/>
              <a:rect l="l" t="t" r="r" b="b"/>
              <a:pathLst>
                <a:path w="11864" h="11833" extrusionOk="0">
                  <a:moveTo>
                    <a:pt x="1" y="1"/>
                  </a:moveTo>
                  <a:cubicBezTo>
                    <a:pt x="2" y="2"/>
                    <a:pt x="6988" y="7099"/>
                    <a:pt x="10248" y="10367"/>
                  </a:cubicBezTo>
                  <a:cubicBezTo>
                    <a:pt x="11350" y="11465"/>
                    <a:pt x="11763" y="11832"/>
                    <a:pt x="11822" y="11832"/>
                  </a:cubicBezTo>
                  <a:cubicBezTo>
                    <a:pt x="11824" y="11832"/>
                    <a:pt x="11826" y="11832"/>
                    <a:pt x="11827" y="11831"/>
                  </a:cubicBezTo>
                  <a:cubicBezTo>
                    <a:pt x="11864" y="11798"/>
                    <a:pt x="11417" y="11302"/>
                    <a:pt x="10367" y="10252"/>
                  </a:cubicBezTo>
                  <a:cubicBezTo>
                    <a:pt x="7099" y="6984"/>
                    <a:pt x="2" y="2"/>
                    <a:pt x="1"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14"/>
            <p:cNvSpPr/>
            <p:nvPr/>
          </p:nvSpPr>
          <p:spPr>
            <a:xfrm>
              <a:off x="1633225" y="3931850"/>
              <a:ext cx="293100" cy="292250"/>
            </a:xfrm>
            <a:custGeom>
              <a:avLst/>
              <a:gdLst/>
              <a:ahLst/>
              <a:cxnLst/>
              <a:rect l="l" t="t" r="r" b="b"/>
              <a:pathLst>
                <a:path w="11724" h="11690" extrusionOk="0">
                  <a:moveTo>
                    <a:pt x="4" y="1"/>
                  </a:moveTo>
                  <a:cubicBezTo>
                    <a:pt x="0" y="1"/>
                    <a:pt x="6897" y="7013"/>
                    <a:pt x="10129" y="10236"/>
                  </a:cubicBezTo>
                  <a:cubicBezTo>
                    <a:pt x="11213" y="11324"/>
                    <a:pt x="11627" y="11690"/>
                    <a:pt x="11685" y="11690"/>
                  </a:cubicBezTo>
                  <a:cubicBezTo>
                    <a:pt x="11688" y="11690"/>
                    <a:pt x="11690" y="11689"/>
                    <a:pt x="11691" y="11687"/>
                  </a:cubicBezTo>
                  <a:cubicBezTo>
                    <a:pt x="11724" y="11659"/>
                    <a:pt x="11281" y="11167"/>
                    <a:pt x="10239" y="10125"/>
                  </a:cubicBezTo>
                  <a:cubicBezTo>
                    <a:pt x="7016" y="6894"/>
                    <a:pt x="4" y="1"/>
                    <a:pt x="4"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4"/>
            <p:cNvSpPr/>
            <p:nvPr/>
          </p:nvSpPr>
          <p:spPr>
            <a:xfrm>
              <a:off x="1636800" y="3935450"/>
              <a:ext cx="289325" cy="288650"/>
            </a:xfrm>
            <a:custGeom>
              <a:avLst/>
              <a:gdLst/>
              <a:ahLst/>
              <a:cxnLst/>
              <a:rect l="l" t="t" r="r" b="b"/>
              <a:pathLst>
                <a:path w="11573" h="11546" extrusionOk="0">
                  <a:moveTo>
                    <a:pt x="1" y="0"/>
                  </a:moveTo>
                  <a:cubicBezTo>
                    <a:pt x="2" y="2"/>
                    <a:pt x="6808" y="6922"/>
                    <a:pt x="9994" y="10108"/>
                  </a:cubicBezTo>
                  <a:cubicBezTo>
                    <a:pt x="11070" y="11184"/>
                    <a:pt x="11476" y="11546"/>
                    <a:pt x="11538" y="11546"/>
                  </a:cubicBezTo>
                  <a:cubicBezTo>
                    <a:pt x="11540" y="11546"/>
                    <a:pt x="11542" y="11545"/>
                    <a:pt x="11544" y="11543"/>
                  </a:cubicBezTo>
                  <a:cubicBezTo>
                    <a:pt x="11572" y="11515"/>
                    <a:pt x="11138" y="11027"/>
                    <a:pt x="10109" y="9998"/>
                  </a:cubicBezTo>
                  <a:cubicBezTo>
                    <a:pt x="6919" y="6808"/>
                    <a:pt x="2" y="2"/>
                    <a:pt x="1"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4"/>
            <p:cNvSpPr/>
            <p:nvPr/>
          </p:nvSpPr>
          <p:spPr>
            <a:xfrm>
              <a:off x="1640300" y="3938925"/>
              <a:ext cx="285825" cy="285075"/>
            </a:xfrm>
            <a:custGeom>
              <a:avLst/>
              <a:gdLst/>
              <a:ahLst/>
              <a:cxnLst/>
              <a:rect l="l" t="t" r="r" b="b"/>
              <a:pathLst>
                <a:path w="11433" h="11403" extrusionOk="0">
                  <a:moveTo>
                    <a:pt x="4" y="1"/>
                  </a:moveTo>
                  <a:cubicBezTo>
                    <a:pt x="0" y="5"/>
                    <a:pt x="6725" y="6832"/>
                    <a:pt x="9870" y="9982"/>
                  </a:cubicBezTo>
                  <a:cubicBezTo>
                    <a:pt x="10930" y="11042"/>
                    <a:pt x="11336" y="11402"/>
                    <a:pt x="11398" y="11402"/>
                  </a:cubicBezTo>
                  <a:cubicBezTo>
                    <a:pt x="11400" y="11402"/>
                    <a:pt x="11402" y="11402"/>
                    <a:pt x="11404" y="11400"/>
                  </a:cubicBezTo>
                  <a:cubicBezTo>
                    <a:pt x="11432" y="11372"/>
                    <a:pt x="11002" y="10888"/>
                    <a:pt x="9985" y="9867"/>
                  </a:cubicBezTo>
                  <a:cubicBezTo>
                    <a:pt x="6836" y="6722"/>
                    <a:pt x="4" y="1"/>
                    <a:pt x="4"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4"/>
            <p:cNvSpPr/>
            <p:nvPr/>
          </p:nvSpPr>
          <p:spPr>
            <a:xfrm>
              <a:off x="1643875" y="3942525"/>
              <a:ext cx="282150" cy="281475"/>
            </a:xfrm>
            <a:custGeom>
              <a:avLst/>
              <a:gdLst/>
              <a:ahLst/>
              <a:cxnLst/>
              <a:rect l="l" t="t" r="r" b="b"/>
              <a:pathLst>
                <a:path w="11286" h="11259" extrusionOk="0">
                  <a:moveTo>
                    <a:pt x="1" y="0"/>
                  </a:moveTo>
                  <a:cubicBezTo>
                    <a:pt x="2" y="2"/>
                    <a:pt x="6632" y="6742"/>
                    <a:pt x="9739" y="9854"/>
                  </a:cubicBezTo>
                  <a:cubicBezTo>
                    <a:pt x="10787" y="10902"/>
                    <a:pt x="11189" y="11258"/>
                    <a:pt x="11250" y="11258"/>
                  </a:cubicBezTo>
                  <a:cubicBezTo>
                    <a:pt x="11253" y="11258"/>
                    <a:pt x="11255" y="11258"/>
                    <a:pt x="11257" y="11256"/>
                  </a:cubicBezTo>
                  <a:cubicBezTo>
                    <a:pt x="11285" y="11228"/>
                    <a:pt x="10859" y="10748"/>
                    <a:pt x="9850" y="9739"/>
                  </a:cubicBezTo>
                  <a:cubicBezTo>
                    <a:pt x="6738" y="6635"/>
                    <a:pt x="2" y="2"/>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14"/>
            <p:cNvSpPr/>
            <p:nvPr/>
          </p:nvSpPr>
          <p:spPr>
            <a:xfrm>
              <a:off x="1647475" y="3946000"/>
              <a:ext cx="278450" cy="277700"/>
            </a:xfrm>
            <a:custGeom>
              <a:avLst/>
              <a:gdLst/>
              <a:ahLst/>
              <a:cxnLst/>
              <a:rect l="l" t="t" r="r" b="b"/>
              <a:pathLst>
                <a:path w="11138" h="11108" extrusionOk="0">
                  <a:moveTo>
                    <a:pt x="0" y="1"/>
                  </a:moveTo>
                  <a:cubicBezTo>
                    <a:pt x="0" y="5"/>
                    <a:pt x="6541" y="6652"/>
                    <a:pt x="9608" y="9719"/>
                  </a:cubicBezTo>
                  <a:cubicBezTo>
                    <a:pt x="10643" y="10758"/>
                    <a:pt x="11041" y="11107"/>
                    <a:pt x="11099" y="11107"/>
                  </a:cubicBezTo>
                  <a:cubicBezTo>
                    <a:pt x="11101" y="11107"/>
                    <a:pt x="11103" y="11106"/>
                    <a:pt x="11104" y="11105"/>
                  </a:cubicBezTo>
                  <a:cubicBezTo>
                    <a:pt x="11137" y="11076"/>
                    <a:pt x="10715" y="10609"/>
                    <a:pt x="9714" y="9612"/>
                  </a:cubicBezTo>
                  <a:cubicBezTo>
                    <a:pt x="6651" y="6541"/>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14"/>
            <p:cNvSpPr/>
            <p:nvPr/>
          </p:nvSpPr>
          <p:spPr>
            <a:xfrm>
              <a:off x="1650850" y="3949600"/>
              <a:ext cx="274975" cy="274175"/>
            </a:xfrm>
            <a:custGeom>
              <a:avLst/>
              <a:gdLst/>
              <a:ahLst/>
              <a:cxnLst/>
              <a:rect l="l" t="t" r="r" b="b"/>
              <a:pathLst>
                <a:path w="10999" h="10967" extrusionOk="0">
                  <a:moveTo>
                    <a:pt x="1" y="0"/>
                  </a:moveTo>
                  <a:cubicBezTo>
                    <a:pt x="2" y="2"/>
                    <a:pt x="6455" y="6561"/>
                    <a:pt x="9485" y="9591"/>
                  </a:cubicBezTo>
                  <a:cubicBezTo>
                    <a:pt x="10513" y="10623"/>
                    <a:pt x="10902" y="10967"/>
                    <a:pt x="10960" y="10967"/>
                  </a:cubicBezTo>
                  <a:cubicBezTo>
                    <a:pt x="10962" y="10967"/>
                    <a:pt x="10964" y="10966"/>
                    <a:pt x="10965" y="10965"/>
                  </a:cubicBezTo>
                  <a:cubicBezTo>
                    <a:pt x="10998" y="10932"/>
                    <a:pt x="10580" y="10473"/>
                    <a:pt x="9592" y="9481"/>
                  </a:cubicBezTo>
                  <a:cubicBezTo>
                    <a:pt x="6562" y="6455"/>
                    <a:pt x="2" y="2"/>
                    <a:pt x="1"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4"/>
            <p:cNvSpPr/>
            <p:nvPr/>
          </p:nvSpPr>
          <p:spPr>
            <a:xfrm>
              <a:off x="1654450" y="3953175"/>
              <a:ext cx="271275" cy="270600"/>
            </a:xfrm>
            <a:custGeom>
              <a:avLst/>
              <a:gdLst/>
              <a:ahLst/>
              <a:cxnLst/>
              <a:rect l="l" t="t" r="r" b="b"/>
              <a:pathLst>
                <a:path w="10851" h="10824" extrusionOk="0">
                  <a:moveTo>
                    <a:pt x="0" y="1"/>
                  </a:moveTo>
                  <a:lnTo>
                    <a:pt x="0" y="1"/>
                  </a:lnTo>
                  <a:cubicBezTo>
                    <a:pt x="1" y="2"/>
                    <a:pt x="6368" y="6468"/>
                    <a:pt x="9357" y="9461"/>
                  </a:cubicBezTo>
                  <a:cubicBezTo>
                    <a:pt x="10374" y="10481"/>
                    <a:pt x="10762" y="10824"/>
                    <a:pt x="10816" y="10824"/>
                  </a:cubicBezTo>
                  <a:cubicBezTo>
                    <a:pt x="10819" y="10824"/>
                    <a:pt x="10820" y="10823"/>
                    <a:pt x="10821" y="10822"/>
                  </a:cubicBezTo>
                  <a:cubicBezTo>
                    <a:pt x="10850" y="10789"/>
                    <a:pt x="10440" y="10334"/>
                    <a:pt x="9464" y="9354"/>
                  </a:cubicBezTo>
                  <a:cubicBezTo>
                    <a:pt x="6475" y="6365"/>
                    <a:pt x="1" y="2"/>
                    <a:pt x="0"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4"/>
            <p:cNvSpPr/>
            <p:nvPr/>
          </p:nvSpPr>
          <p:spPr>
            <a:xfrm>
              <a:off x="1657925" y="3956675"/>
              <a:ext cx="267675" cy="266925"/>
            </a:xfrm>
            <a:custGeom>
              <a:avLst/>
              <a:gdLst/>
              <a:ahLst/>
              <a:cxnLst/>
              <a:rect l="l" t="t" r="r" b="b"/>
              <a:pathLst>
                <a:path w="10707" h="10677" extrusionOk="0">
                  <a:moveTo>
                    <a:pt x="0" y="0"/>
                  </a:moveTo>
                  <a:lnTo>
                    <a:pt x="0" y="0"/>
                  </a:lnTo>
                  <a:cubicBezTo>
                    <a:pt x="2" y="2"/>
                    <a:pt x="6279" y="6381"/>
                    <a:pt x="9227" y="9333"/>
                  </a:cubicBezTo>
                  <a:cubicBezTo>
                    <a:pt x="10229" y="10336"/>
                    <a:pt x="10611" y="10676"/>
                    <a:pt x="10672" y="10676"/>
                  </a:cubicBezTo>
                  <a:cubicBezTo>
                    <a:pt x="10675" y="10676"/>
                    <a:pt x="10677" y="10675"/>
                    <a:pt x="10678" y="10674"/>
                  </a:cubicBezTo>
                  <a:cubicBezTo>
                    <a:pt x="10707" y="10645"/>
                    <a:pt x="10305" y="10194"/>
                    <a:pt x="9333" y="9226"/>
                  </a:cubicBezTo>
                  <a:cubicBezTo>
                    <a:pt x="6381" y="6278"/>
                    <a:pt x="2" y="2"/>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14"/>
            <p:cNvSpPr/>
            <p:nvPr/>
          </p:nvSpPr>
          <p:spPr>
            <a:xfrm>
              <a:off x="1661500" y="3960250"/>
              <a:ext cx="264000" cy="263350"/>
            </a:xfrm>
            <a:custGeom>
              <a:avLst/>
              <a:gdLst/>
              <a:ahLst/>
              <a:cxnLst/>
              <a:rect l="l" t="t" r="r" b="b"/>
              <a:pathLst>
                <a:path w="10560" h="10534" extrusionOk="0">
                  <a:moveTo>
                    <a:pt x="1" y="1"/>
                  </a:moveTo>
                  <a:cubicBezTo>
                    <a:pt x="2" y="2"/>
                    <a:pt x="6189" y="6295"/>
                    <a:pt x="9096" y="9206"/>
                  </a:cubicBezTo>
                  <a:cubicBezTo>
                    <a:pt x="10086" y="10197"/>
                    <a:pt x="10464" y="10533"/>
                    <a:pt x="10525" y="10533"/>
                  </a:cubicBezTo>
                  <a:cubicBezTo>
                    <a:pt x="10527" y="10533"/>
                    <a:pt x="10530" y="10532"/>
                    <a:pt x="10531" y="10531"/>
                  </a:cubicBezTo>
                  <a:cubicBezTo>
                    <a:pt x="10560" y="10502"/>
                    <a:pt x="10166" y="10059"/>
                    <a:pt x="9203" y="9096"/>
                  </a:cubicBezTo>
                  <a:cubicBezTo>
                    <a:pt x="6296" y="6193"/>
                    <a:pt x="2" y="2"/>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14"/>
            <p:cNvSpPr/>
            <p:nvPr/>
          </p:nvSpPr>
          <p:spPr>
            <a:xfrm>
              <a:off x="1665000" y="3963650"/>
              <a:ext cx="260400" cy="259850"/>
            </a:xfrm>
            <a:custGeom>
              <a:avLst/>
              <a:gdLst/>
              <a:ahLst/>
              <a:cxnLst/>
              <a:rect l="l" t="t" r="r" b="b"/>
              <a:pathLst>
                <a:path w="10416" h="10394" extrusionOk="0">
                  <a:moveTo>
                    <a:pt x="0" y="0"/>
                  </a:moveTo>
                  <a:lnTo>
                    <a:pt x="0" y="0"/>
                  </a:lnTo>
                  <a:cubicBezTo>
                    <a:pt x="2" y="1"/>
                    <a:pt x="6102" y="6209"/>
                    <a:pt x="8968" y="9075"/>
                  </a:cubicBezTo>
                  <a:cubicBezTo>
                    <a:pt x="9955" y="10057"/>
                    <a:pt x="10324" y="10393"/>
                    <a:pt x="10385" y="10393"/>
                  </a:cubicBezTo>
                  <a:cubicBezTo>
                    <a:pt x="10387" y="10393"/>
                    <a:pt x="10390" y="10392"/>
                    <a:pt x="10391" y="10391"/>
                  </a:cubicBezTo>
                  <a:cubicBezTo>
                    <a:pt x="10416" y="10362"/>
                    <a:pt x="10026" y="9923"/>
                    <a:pt x="9071" y="8972"/>
                  </a:cubicBezTo>
                  <a:cubicBezTo>
                    <a:pt x="6205" y="6102"/>
                    <a:pt x="2"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4"/>
            <p:cNvSpPr/>
            <p:nvPr/>
          </p:nvSpPr>
          <p:spPr>
            <a:xfrm>
              <a:off x="1668575" y="3967225"/>
              <a:ext cx="256825" cy="256275"/>
            </a:xfrm>
            <a:custGeom>
              <a:avLst/>
              <a:gdLst/>
              <a:ahLst/>
              <a:cxnLst/>
              <a:rect l="l" t="t" r="r" b="b"/>
              <a:pathLst>
                <a:path w="10273" h="10251" extrusionOk="0">
                  <a:moveTo>
                    <a:pt x="1" y="1"/>
                  </a:moveTo>
                  <a:cubicBezTo>
                    <a:pt x="2" y="2"/>
                    <a:pt x="6013" y="6119"/>
                    <a:pt x="8842" y="8948"/>
                  </a:cubicBezTo>
                  <a:cubicBezTo>
                    <a:pt x="9816" y="9918"/>
                    <a:pt x="10181" y="10250"/>
                    <a:pt x="10242" y="10250"/>
                  </a:cubicBezTo>
                  <a:cubicBezTo>
                    <a:pt x="10244" y="10250"/>
                    <a:pt x="10247" y="10249"/>
                    <a:pt x="10248" y="10248"/>
                  </a:cubicBezTo>
                  <a:cubicBezTo>
                    <a:pt x="10273" y="10219"/>
                    <a:pt x="9887" y="9789"/>
                    <a:pt x="8944" y="8845"/>
                  </a:cubicBezTo>
                  <a:cubicBezTo>
                    <a:pt x="6115" y="6016"/>
                    <a:pt x="2" y="2"/>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4"/>
            <p:cNvSpPr/>
            <p:nvPr/>
          </p:nvSpPr>
          <p:spPr>
            <a:xfrm>
              <a:off x="1672075" y="3970725"/>
              <a:ext cx="253225" cy="252525"/>
            </a:xfrm>
            <a:custGeom>
              <a:avLst/>
              <a:gdLst/>
              <a:ahLst/>
              <a:cxnLst/>
              <a:rect l="l" t="t" r="r" b="b"/>
              <a:pathLst>
                <a:path w="10129" h="10101" extrusionOk="0">
                  <a:moveTo>
                    <a:pt x="0" y="0"/>
                  </a:moveTo>
                  <a:cubicBezTo>
                    <a:pt x="0" y="4"/>
                    <a:pt x="5921" y="6028"/>
                    <a:pt x="8718" y="8812"/>
                  </a:cubicBezTo>
                  <a:cubicBezTo>
                    <a:pt x="9686" y="9784"/>
                    <a:pt x="10049" y="10101"/>
                    <a:pt x="10096" y="10101"/>
                  </a:cubicBezTo>
                  <a:cubicBezTo>
                    <a:pt x="10098" y="10101"/>
                    <a:pt x="10099" y="10101"/>
                    <a:pt x="10100" y="10100"/>
                  </a:cubicBezTo>
                  <a:cubicBezTo>
                    <a:pt x="10129" y="10071"/>
                    <a:pt x="9747" y="9649"/>
                    <a:pt x="8816" y="8714"/>
                  </a:cubicBezTo>
                  <a:cubicBezTo>
                    <a:pt x="6024" y="5925"/>
                    <a:pt x="1" y="0"/>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4"/>
            <p:cNvSpPr/>
            <p:nvPr/>
          </p:nvSpPr>
          <p:spPr>
            <a:xfrm>
              <a:off x="1675650" y="3974300"/>
              <a:ext cx="249450" cy="248950"/>
            </a:xfrm>
            <a:custGeom>
              <a:avLst/>
              <a:gdLst/>
              <a:ahLst/>
              <a:cxnLst/>
              <a:rect l="l" t="t" r="r" b="b"/>
              <a:pathLst>
                <a:path w="9978" h="9958" extrusionOk="0">
                  <a:moveTo>
                    <a:pt x="1" y="1"/>
                  </a:moveTo>
                  <a:lnTo>
                    <a:pt x="1" y="1"/>
                  </a:lnTo>
                  <a:cubicBezTo>
                    <a:pt x="2" y="2"/>
                    <a:pt x="5836" y="5938"/>
                    <a:pt x="8583" y="8685"/>
                  </a:cubicBezTo>
                  <a:cubicBezTo>
                    <a:pt x="9543" y="9645"/>
                    <a:pt x="9901" y="9958"/>
                    <a:pt x="9949" y="9958"/>
                  </a:cubicBezTo>
                  <a:cubicBezTo>
                    <a:pt x="9951" y="9958"/>
                    <a:pt x="9952" y="9958"/>
                    <a:pt x="9953" y="9957"/>
                  </a:cubicBezTo>
                  <a:cubicBezTo>
                    <a:pt x="9977" y="9928"/>
                    <a:pt x="9604" y="9510"/>
                    <a:pt x="8682" y="8587"/>
                  </a:cubicBezTo>
                  <a:cubicBezTo>
                    <a:pt x="5935" y="5840"/>
                    <a:pt x="2" y="2"/>
                    <a:pt x="1"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4"/>
            <p:cNvSpPr/>
            <p:nvPr/>
          </p:nvSpPr>
          <p:spPr>
            <a:xfrm>
              <a:off x="1679050" y="3977775"/>
              <a:ext cx="245950" cy="245300"/>
            </a:xfrm>
            <a:custGeom>
              <a:avLst/>
              <a:gdLst/>
              <a:ahLst/>
              <a:cxnLst/>
              <a:rect l="l" t="t" r="r" b="b"/>
              <a:pathLst>
                <a:path w="9838" h="9812" extrusionOk="0">
                  <a:moveTo>
                    <a:pt x="0" y="1"/>
                  </a:moveTo>
                  <a:cubicBezTo>
                    <a:pt x="0" y="5"/>
                    <a:pt x="5753" y="5848"/>
                    <a:pt x="8460" y="8555"/>
                  </a:cubicBezTo>
                  <a:cubicBezTo>
                    <a:pt x="9402" y="9497"/>
                    <a:pt x="9758" y="9811"/>
                    <a:pt x="9808" y="9811"/>
                  </a:cubicBezTo>
                  <a:cubicBezTo>
                    <a:pt x="9810" y="9811"/>
                    <a:pt x="9812" y="9811"/>
                    <a:pt x="9813" y="9809"/>
                  </a:cubicBezTo>
                  <a:cubicBezTo>
                    <a:pt x="9837" y="9785"/>
                    <a:pt x="9468" y="9371"/>
                    <a:pt x="8558" y="8456"/>
                  </a:cubicBezTo>
                  <a:cubicBezTo>
                    <a:pt x="5848" y="5746"/>
                    <a:pt x="0" y="1"/>
                    <a:pt x="0"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14"/>
            <p:cNvSpPr/>
            <p:nvPr/>
          </p:nvSpPr>
          <p:spPr>
            <a:xfrm>
              <a:off x="1682625" y="3981375"/>
              <a:ext cx="242375" cy="241700"/>
            </a:xfrm>
            <a:custGeom>
              <a:avLst/>
              <a:gdLst/>
              <a:ahLst/>
              <a:cxnLst/>
              <a:rect l="l" t="t" r="r" b="b"/>
              <a:pathLst>
                <a:path w="9695" h="9668" extrusionOk="0">
                  <a:moveTo>
                    <a:pt x="1" y="1"/>
                  </a:moveTo>
                  <a:cubicBezTo>
                    <a:pt x="2" y="2"/>
                    <a:pt x="5660" y="5758"/>
                    <a:pt x="8333" y="8427"/>
                  </a:cubicBezTo>
                  <a:cubicBezTo>
                    <a:pt x="9263" y="9357"/>
                    <a:pt x="9614" y="9667"/>
                    <a:pt x="9665" y="9667"/>
                  </a:cubicBezTo>
                  <a:cubicBezTo>
                    <a:pt x="9667" y="9667"/>
                    <a:pt x="9669" y="9667"/>
                    <a:pt x="9670" y="9665"/>
                  </a:cubicBezTo>
                  <a:cubicBezTo>
                    <a:pt x="9694" y="9641"/>
                    <a:pt x="9329" y="9231"/>
                    <a:pt x="8427" y="8329"/>
                  </a:cubicBezTo>
                  <a:cubicBezTo>
                    <a:pt x="5758" y="5660"/>
                    <a:pt x="2" y="2"/>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4"/>
            <p:cNvSpPr/>
            <p:nvPr/>
          </p:nvSpPr>
          <p:spPr>
            <a:xfrm>
              <a:off x="1686125" y="3984850"/>
              <a:ext cx="238875" cy="238100"/>
            </a:xfrm>
            <a:custGeom>
              <a:avLst/>
              <a:gdLst/>
              <a:ahLst/>
              <a:cxnLst/>
              <a:rect l="l" t="t" r="r" b="b"/>
              <a:pathLst>
                <a:path w="9555" h="9524" extrusionOk="0">
                  <a:moveTo>
                    <a:pt x="4" y="1"/>
                  </a:moveTo>
                  <a:cubicBezTo>
                    <a:pt x="0" y="5"/>
                    <a:pt x="5577" y="5668"/>
                    <a:pt x="8205" y="8296"/>
                  </a:cubicBezTo>
                  <a:cubicBezTo>
                    <a:pt x="9132" y="9223"/>
                    <a:pt x="9478" y="9524"/>
                    <a:pt x="9525" y="9524"/>
                  </a:cubicBezTo>
                  <a:cubicBezTo>
                    <a:pt x="9527" y="9524"/>
                    <a:pt x="9529" y="9523"/>
                    <a:pt x="9530" y="9522"/>
                  </a:cubicBezTo>
                  <a:cubicBezTo>
                    <a:pt x="9554" y="9498"/>
                    <a:pt x="9198" y="9092"/>
                    <a:pt x="8304" y="8202"/>
                  </a:cubicBezTo>
                  <a:cubicBezTo>
                    <a:pt x="5675" y="5569"/>
                    <a:pt x="4" y="1"/>
                    <a:pt x="4"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4"/>
            <p:cNvSpPr/>
            <p:nvPr/>
          </p:nvSpPr>
          <p:spPr>
            <a:xfrm>
              <a:off x="1689700" y="3988450"/>
              <a:ext cx="235200" cy="234500"/>
            </a:xfrm>
            <a:custGeom>
              <a:avLst/>
              <a:gdLst/>
              <a:ahLst/>
              <a:cxnLst/>
              <a:rect l="l" t="t" r="r" b="b"/>
              <a:pathLst>
                <a:path w="9408" h="9380" extrusionOk="0">
                  <a:moveTo>
                    <a:pt x="1" y="0"/>
                  </a:moveTo>
                  <a:lnTo>
                    <a:pt x="1" y="0"/>
                  </a:lnTo>
                  <a:cubicBezTo>
                    <a:pt x="2" y="2"/>
                    <a:pt x="5487" y="5577"/>
                    <a:pt x="8075" y="8169"/>
                  </a:cubicBezTo>
                  <a:cubicBezTo>
                    <a:pt x="8988" y="9086"/>
                    <a:pt x="9327" y="9380"/>
                    <a:pt x="9378" y="9380"/>
                  </a:cubicBezTo>
                  <a:cubicBezTo>
                    <a:pt x="9380" y="9380"/>
                    <a:pt x="9381" y="9379"/>
                    <a:pt x="9383" y="9378"/>
                  </a:cubicBezTo>
                  <a:cubicBezTo>
                    <a:pt x="9407" y="9354"/>
                    <a:pt x="9055" y="8952"/>
                    <a:pt x="8173" y="8070"/>
                  </a:cubicBezTo>
                  <a:cubicBezTo>
                    <a:pt x="5578" y="5483"/>
                    <a:pt x="2" y="2"/>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4"/>
            <p:cNvSpPr/>
            <p:nvPr/>
          </p:nvSpPr>
          <p:spPr>
            <a:xfrm>
              <a:off x="1693200" y="3991825"/>
              <a:ext cx="231500" cy="231025"/>
            </a:xfrm>
            <a:custGeom>
              <a:avLst/>
              <a:gdLst/>
              <a:ahLst/>
              <a:cxnLst/>
              <a:rect l="l" t="t" r="r" b="b"/>
              <a:pathLst>
                <a:path w="9260" h="9241" extrusionOk="0">
                  <a:moveTo>
                    <a:pt x="4" y="1"/>
                  </a:moveTo>
                  <a:cubicBezTo>
                    <a:pt x="0" y="9"/>
                    <a:pt x="5396" y="5491"/>
                    <a:pt x="7943" y="8042"/>
                  </a:cubicBezTo>
                  <a:cubicBezTo>
                    <a:pt x="8849" y="8944"/>
                    <a:pt x="9184" y="9241"/>
                    <a:pt x="9230" y="9241"/>
                  </a:cubicBezTo>
                  <a:cubicBezTo>
                    <a:pt x="9232" y="9241"/>
                    <a:pt x="9233" y="9240"/>
                    <a:pt x="9234" y="9239"/>
                  </a:cubicBezTo>
                  <a:cubicBezTo>
                    <a:pt x="9259" y="9215"/>
                    <a:pt x="8910" y="8817"/>
                    <a:pt x="8041" y="7948"/>
                  </a:cubicBezTo>
                  <a:cubicBezTo>
                    <a:pt x="5495" y="540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4"/>
            <p:cNvSpPr/>
            <p:nvPr/>
          </p:nvSpPr>
          <p:spPr>
            <a:xfrm>
              <a:off x="1696775" y="3995425"/>
              <a:ext cx="227800" cy="227425"/>
            </a:xfrm>
            <a:custGeom>
              <a:avLst/>
              <a:gdLst/>
              <a:ahLst/>
              <a:cxnLst/>
              <a:rect l="l" t="t" r="r" b="b"/>
              <a:pathLst>
                <a:path w="9112" h="9097" extrusionOk="0">
                  <a:moveTo>
                    <a:pt x="1" y="0"/>
                  </a:moveTo>
                  <a:cubicBezTo>
                    <a:pt x="2" y="1"/>
                    <a:pt x="5307" y="5401"/>
                    <a:pt x="7812" y="7914"/>
                  </a:cubicBezTo>
                  <a:cubicBezTo>
                    <a:pt x="8706" y="8808"/>
                    <a:pt x="9036" y="9097"/>
                    <a:pt x="9083" y="9097"/>
                  </a:cubicBezTo>
                  <a:cubicBezTo>
                    <a:pt x="9085" y="9097"/>
                    <a:pt x="9086" y="9096"/>
                    <a:pt x="9087" y="9095"/>
                  </a:cubicBezTo>
                  <a:cubicBezTo>
                    <a:pt x="9112" y="9071"/>
                    <a:pt x="8767" y="8681"/>
                    <a:pt x="7906" y="7820"/>
                  </a:cubicBezTo>
                  <a:cubicBezTo>
                    <a:pt x="5397" y="5307"/>
                    <a:pt x="2" y="1"/>
                    <a:pt x="1"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14"/>
            <p:cNvSpPr/>
            <p:nvPr/>
          </p:nvSpPr>
          <p:spPr>
            <a:xfrm>
              <a:off x="1700250" y="3998900"/>
              <a:ext cx="224325" cy="223650"/>
            </a:xfrm>
            <a:custGeom>
              <a:avLst/>
              <a:gdLst/>
              <a:ahLst/>
              <a:cxnLst/>
              <a:rect l="l" t="t" r="r" b="b"/>
              <a:pathLst>
                <a:path w="8973" h="8946" extrusionOk="0">
                  <a:moveTo>
                    <a:pt x="5" y="1"/>
                  </a:moveTo>
                  <a:cubicBezTo>
                    <a:pt x="1" y="5"/>
                    <a:pt x="5221" y="5311"/>
                    <a:pt x="7698" y="7775"/>
                  </a:cubicBezTo>
                  <a:cubicBezTo>
                    <a:pt x="8574" y="8655"/>
                    <a:pt x="8898" y="8946"/>
                    <a:pt x="8947" y="8946"/>
                  </a:cubicBezTo>
                  <a:cubicBezTo>
                    <a:pt x="8950" y="8946"/>
                    <a:pt x="8951" y="8945"/>
                    <a:pt x="8952" y="8944"/>
                  </a:cubicBezTo>
                  <a:cubicBezTo>
                    <a:pt x="8973" y="8919"/>
                    <a:pt x="8637" y="8542"/>
                    <a:pt x="7784" y="7689"/>
                  </a:cubicBezTo>
                  <a:cubicBezTo>
                    <a:pt x="5315" y="5221"/>
                    <a:pt x="5" y="1"/>
                    <a:pt x="5"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14"/>
            <p:cNvSpPr/>
            <p:nvPr/>
          </p:nvSpPr>
          <p:spPr>
            <a:xfrm>
              <a:off x="1703850" y="4002500"/>
              <a:ext cx="220725" cy="220050"/>
            </a:xfrm>
            <a:custGeom>
              <a:avLst/>
              <a:gdLst/>
              <a:ahLst/>
              <a:cxnLst/>
              <a:rect l="l" t="t" r="r" b="b"/>
              <a:pathLst>
                <a:path w="8829" h="8802" extrusionOk="0">
                  <a:moveTo>
                    <a:pt x="0" y="0"/>
                  </a:moveTo>
                  <a:cubicBezTo>
                    <a:pt x="2" y="1"/>
                    <a:pt x="5131" y="5220"/>
                    <a:pt x="7562" y="7648"/>
                  </a:cubicBezTo>
                  <a:cubicBezTo>
                    <a:pt x="8429" y="8519"/>
                    <a:pt x="8749" y="8802"/>
                    <a:pt x="8799" y="8802"/>
                  </a:cubicBezTo>
                  <a:cubicBezTo>
                    <a:pt x="8801" y="8802"/>
                    <a:pt x="8803" y="8801"/>
                    <a:pt x="8804" y="8800"/>
                  </a:cubicBezTo>
                  <a:cubicBezTo>
                    <a:pt x="8829" y="8775"/>
                    <a:pt x="8493" y="8402"/>
                    <a:pt x="7652" y="7562"/>
                  </a:cubicBezTo>
                  <a:cubicBezTo>
                    <a:pt x="5217" y="5130"/>
                    <a:pt x="2"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4"/>
            <p:cNvSpPr/>
            <p:nvPr/>
          </p:nvSpPr>
          <p:spPr>
            <a:xfrm>
              <a:off x="1707225" y="4005975"/>
              <a:ext cx="217250" cy="216475"/>
            </a:xfrm>
            <a:custGeom>
              <a:avLst/>
              <a:gdLst/>
              <a:ahLst/>
              <a:cxnLst/>
              <a:rect l="l" t="t" r="r" b="b"/>
              <a:pathLst>
                <a:path w="8690" h="8659" extrusionOk="0">
                  <a:moveTo>
                    <a:pt x="5" y="1"/>
                  </a:moveTo>
                  <a:lnTo>
                    <a:pt x="5" y="1"/>
                  </a:lnTo>
                  <a:cubicBezTo>
                    <a:pt x="1" y="5"/>
                    <a:pt x="5044" y="5130"/>
                    <a:pt x="7439" y="7521"/>
                  </a:cubicBezTo>
                  <a:cubicBezTo>
                    <a:pt x="8300" y="8378"/>
                    <a:pt x="8615" y="8658"/>
                    <a:pt x="8661" y="8658"/>
                  </a:cubicBezTo>
                  <a:cubicBezTo>
                    <a:pt x="8663" y="8658"/>
                    <a:pt x="8664" y="8658"/>
                    <a:pt x="8665" y="8657"/>
                  </a:cubicBezTo>
                  <a:cubicBezTo>
                    <a:pt x="8690" y="8632"/>
                    <a:pt x="8362" y="8267"/>
                    <a:pt x="7525" y="7431"/>
                  </a:cubicBezTo>
                  <a:cubicBezTo>
                    <a:pt x="5139" y="5044"/>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4"/>
            <p:cNvSpPr/>
            <p:nvPr/>
          </p:nvSpPr>
          <p:spPr>
            <a:xfrm>
              <a:off x="1710825" y="4009575"/>
              <a:ext cx="213550" cy="212875"/>
            </a:xfrm>
            <a:custGeom>
              <a:avLst/>
              <a:gdLst/>
              <a:ahLst/>
              <a:cxnLst/>
              <a:rect l="l" t="t" r="r" b="b"/>
              <a:pathLst>
                <a:path w="8542" h="8515" extrusionOk="0">
                  <a:moveTo>
                    <a:pt x="0" y="0"/>
                  </a:moveTo>
                  <a:cubicBezTo>
                    <a:pt x="0" y="0"/>
                    <a:pt x="0" y="0"/>
                    <a:pt x="0" y="0"/>
                  </a:cubicBezTo>
                  <a:cubicBezTo>
                    <a:pt x="0" y="4"/>
                    <a:pt x="4958" y="5044"/>
                    <a:pt x="7307" y="7389"/>
                  </a:cubicBezTo>
                  <a:cubicBezTo>
                    <a:pt x="8156" y="8241"/>
                    <a:pt x="8462" y="8514"/>
                    <a:pt x="8512" y="8514"/>
                  </a:cubicBezTo>
                  <a:cubicBezTo>
                    <a:pt x="8514" y="8514"/>
                    <a:pt x="8516" y="8514"/>
                    <a:pt x="8517" y="8513"/>
                  </a:cubicBezTo>
                  <a:cubicBezTo>
                    <a:pt x="8542" y="8488"/>
                    <a:pt x="8218" y="8127"/>
                    <a:pt x="7394" y="7303"/>
                  </a:cubicBezTo>
                  <a:cubicBezTo>
                    <a:pt x="5045" y="4950"/>
                    <a:pt x="9" y="0"/>
                    <a:pt x="0"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4"/>
            <p:cNvSpPr/>
            <p:nvPr/>
          </p:nvSpPr>
          <p:spPr>
            <a:xfrm>
              <a:off x="1714300" y="4013150"/>
              <a:ext cx="210075" cy="209300"/>
            </a:xfrm>
            <a:custGeom>
              <a:avLst/>
              <a:gdLst/>
              <a:ahLst/>
              <a:cxnLst/>
              <a:rect l="l" t="t" r="r" b="b"/>
              <a:pathLst>
                <a:path w="8403" h="8372" extrusionOk="0">
                  <a:moveTo>
                    <a:pt x="5" y="1"/>
                  </a:moveTo>
                  <a:cubicBezTo>
                    <a:pt x="5" y="1"/>
                    <a:pt x="5" y="1"/>
                    <a:pt x="5" y="1"/>
                  </a:cubicBezTo>
                  <a:cubicBezTo>
                    <a:pt x="1" y="1"/>
                    <a:pt x="4872" y="4950"/>
                    <a:pt x="7181" y="7263"/>
                  </a:cubicBezTo>
                  <a:cubicBezTo>
                    <a:pt x="8021" y="8102"/>
                    <a:pt x="8323" y="8371"/>
                    <a:pt x="8373" y="8371"/>
                  </a:cubicBezTo>
                  <a:cubicBezTo>
                    <a:pt x="8375" y="8371"/>
                    <a:pt x="8377" y="8371"/>
                    <a:pt x="8378" y="8370"/>
                  </a:cubicBezTo>
                  <a:cubicBezTo>
                    <a:pt x="8403" y="8345"/>
                    <a:pt x="8083" y="7993"/>
                    <a:pt x="7271" y="7177"/>
                  </a:cubicBezTo>
                  <a:cubicBezTo>
                    <a:pt x="4959" y="4865"/>
                    <a:pt x="13" y="1"/>
                    <a:pt x="5"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4"/>
            <p:cNvSpPr/>
            <p:nvPr/>
          </p:nvSpPr>
          <p:spPr>
            <a:xfrm>
              <a:off x="1717900" y="4016650"/>
              <a:ext cx="206375" cy="205700"/>
            </a:xfrm>
            <a:custGeom>
              <a:avLst/>
              <a:gdLst/>
              <a:ahLst/>
              <a:cxnLst/>
              <a:rect l="l" t="t" r="r" b="b"/>
              <a:pathLst>
                <a:path w="8255" h="8228" extrusionOk="0">
                  <a:moveTo>
                    <a:pt x="0" y="0"/>
                  </a:moveTo>
                  <a:cubicBezTo>
                    <a:pt x="0" y="0"/>
                    <a:pt x="0" y="0"/>
                    <a:pt x="0" y="0"/>
                  </a:cubicBezTo>
                  <a:cubicBezTo>
                    <a:pt x="0" y="4"/>
                    <a:pt x="4777" y="4863"/>
                    <a:pt x="7049" y="7135"/>
                  </a:cubicBezTo>
                  <a:cubicBezTo>
                    <a:pt x="7877" y="7959"/>
                    <a:pt x="8176" y="8227"/>
                    <a:pt x="8221" y="8227"/>
                  </a:cubicBezTo>
                  <a:cubicBezTo>
                    <a:pt x="8223" y="8227"/>
                    <a:pt x="8225" y="8227"/>
                    <a:pt x="8226" y="8226"/>
                  </a:cubicBezTo>
                  <a:cubicBezTo>
                    <a:pt x="8255" y="8201"/>
                    <a:pt x="7939" y="7853"/>
                    <a:pt x="7135" y="7045"/>
                  </a:cubicBezTo>
                  <a:cubicBezTo>
                    <a:pt x="4865" y="4779"/>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4"/>
            <p:cNvSpPr/>
            <p:nvPr/>
          </p:nvSpPr>
          <p:spPr>
            <a:xfrm>
              <a:off x="1721375" y="4020225"/>
              <a:ext cx="202900" cy="202125"/>
            </a:xfrm>
            <a:custGeom>
              <a:avLst/>
              <a:gdLst/>
              <a:ahLst/>
              <a:cxnLst/>
              <a:rect l="l" t="t" r="r" b="b"/>
              <a:pathLst>
                <a:path w="8116" h="8085" extrusionOk="0">
                  <a:moveTo>
                    <a:pt x="5" y="1"/>
                  </a:moveTo>
                  <a:cubicBezTo>
                    <a:pt x="5" y="1"/>
                    <a:pt x="5" y="1"/>
                    <a:pt x="5" y="1"/>
                  </a:cubicBezTo>
                  <a:cubicBezTo>
                    <a:pt x="1" y="1"/>
                    <a:pt x="4696" y="4769"/>
                    <a:pt x="6922" y="7004"/>
                  </a:cubicBezTo>
                  <a:cubicBezTo>
                    <a:pt x="7742" y="7820"/>
                    <a:pt x="8037" y="8084"/>
                    <a:pt x="8082" y="8084"/>
                  </a:cubicBezTo>
                  <a:cubicBezTo>
                    <a:pt x="8084" y="8084"/>
                    <a:pt x="8086" y="8084"/>
                    <a:pt x="8087" y="8083"/>
                  </a:cubicBezTo>
                  <a:cubicBezTo>
                    <a:pt x="8116" y="8058"/>
                    <a:pt x="7808" y="7714"/>
                    <a:pt x="7013" y="6918"/>
                  </a:cubicBezTo>
                  <a:cubicBezTo>
                    <a:pt x="4780" y="4689"/>
                    <a:pt x="17"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4"/>
            <p:cNvSpPr/>
            <p:nvPr/>
          </p:nvSpPr>
          <p:spPr>
            <a:xfrm>
              <a:off x="1724975" y="4023600"/>
              <a:ext cx="199000" cy="198425"/>
            </a:xfrm>
            <a:custGeom>
              <a:avLst/>
              <a:gdLst/>
              <a:ahLst/>
              <a:cxnLst/>
              <a:rect l="l" t="t" r="r" b="b"/>
              <a:pathLst>
                <a:path w="7960" h="7937" extrusionOk="0">
                  <a:moveTo>
                    <a:pt x="0" y="1"/>
                  </a:moveTo>
                  <a:cubicBezTo>
                    <a:pt x="0" y="1"/>
                    <a:pt x="0" y="1"/>
                    <a:pt x="0" y="1"/>
                  </a:cubicBezTo>
                  <a:cubicBezTo>
                    <a:pt x="0" y="9"/>
                    <a:pt x="4601" y="4688"/>
                    <a:pt x="6791" y="6877"/>
                  </a:cubicBezTo>
                  <a:cubicBezTo>
                    <a:pt x="7599" y="7686"/>
                    <a:pt x="7891" y="7937"/>
                    <a:pt x="7931" y="7937"/>
                  </a:cubicBezTo>
                  <a:cubicBezTo>
                    <a:pt x="7933" y="7937"/>
                    <a:pt x="7934" y="7936"/>
                    <a:pt x="7935" y="7935"/>
                  </a:cubicBezTo>
                  <a:cubicBezTo>
                    <a:pt x="7959" y="7915"/>
                    <a:pt x="7656" y="7579"/>
                    <a:pt x="6873" y="6795"/>
                  </a:cubicBezTo>
                  <a:cubicBezTo>
                    <a:pt x="4684" y="4607"/>
                    <a:pt x="8"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4"/>
            <p:cNvSpPr/>
            <p:nvPr/>
          </p:nvSpPr>
          <p:spPr>
            <a:xfrm>
              <a:off x="1728450" y="4027200"/>
              <a:ext cx="195525" cy="194825"/>
            </a:xfrm>
            <a:custGeom>
              <a:avLst/>
              <a:gdLst/>
              <a:ahLst/>
              <a:cxnLst/>
              <a:rect l="l" t="t" r="r" b="b"/>
              <a:pathLst>
                <a:path w="7821" h="7793" extrusionOk="0">
                  <a:moveTo>
                    <a:pt x="5" y="0"/>
                  </a:moveTo>
                  <a:cubicBezTo>
                    <a:pt x="5" y="0"/>
                    <a:pt x="5" y="0"/>
                    <a:pt x="5" y="0"/>
                  </a:cubicBezTo>
                  <a:cubicBezTo>
                    <a:pt x="1" y="0"/>
                    <a:pt x="4515" y="4593"/>
                    <a:pt x="6668" y="6746"/>
                  </a:cubicBezTo>
                  <a:cubicBezTo>
                    <a:pt x="7464" y="7545"/>
                    <a:pt x="7752" y="7793"/>
                    <a:pt x="7792" y="7793"/>
                  </a:cubicBezTo>
                  <a:cubicBezTo>
                    <a:pt x="7794" y="7793"/>
                    <a:pt x="7795" y="7792"/>
                    <a:pt x="7796" y="7791"/>
                  </a:cubicBezTo>
                  <a:cubicBezTo>
                    <a:pt x="7820" y="7771"/>
                    <a:pt x="7521" y="7439"/>
                    <a:pt x="6750" y="6664"/>
                  </a:cubicBezTo>
                  <a:cubicBezTo>
                    <a:pt x="4598" y="4512"/>
                    <a:pt x="13" y="0"/>
                    <a:pt x="5"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4"/>
            <p:cNvSpPr/>
            <p:nvPr/>
          </p:nvSpPr>
          <p:spPr>
            <a:xfrm>
              <a:off x="1732050" y="4030675"/>
              <a:ext cx="191825" cy="191250"/>
            </a:xfrm>
            <a:custGeom>
              <a:avLst/>
              <a:gdLst/>
              <a:ahLst/>
              <a:cxnLst/>
              <a:rect l="l" t="t" r="r" b="b"/>
              <a:pathLst>
                <a:path w="7673" h="7650" extrusionOk="0">
                  <a:moveTo>
                    <a:pt x="0" y="1"/>
                  </a:moveTo>
                  <a:cubicBezTo>
                    <a:pt x="0" y="1"/>
                    <a:pt x="0" y="1"/>
                    <a:pt x="0" y="1"/>
                  </a:cubicBezTo>
                  <a:cubicBezTo>
                    <a:pt x="0" y="5"/>
                    <a:pt x="4429" y="4507"/>
                    <a:pt x="6536" y="6615"/>
                  </a:cubicBezTo>
                  <a:cubicBezTo>
                    <a:pt x="7324" y="7403"/>
                    <a:pt x="7609" y="7650"/>
                    <a:pt x="7648" y="7650"/>
                  </a:cubicBezTo>
                  <a:cubicBezTo>
                    <a:pt x="7650" y="7650"/>
                    <a:pt x="7651" y="7649"/>
                    <a:pt x="7652" y="7648"/>
                  </a:cubicBezTo>
                  <a:cubicBezTo>
                    <a:pt x="7672" y="7628"/>
                    <a:pt x="7381" y="7300"/>
                    <a:pt x="6614" y="6537"/>
                  </a:cubicBezTo>
                  <a:cubicBezTo>
                    <a:pt x="4503" y="4426"/>
                    <a:pt x="8" y="1"/>
                    <a:pt x="0"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4"/>
            <p:cNvSpPr/>
            <p:nvPr/>
          </p:nvSpPr>
          <p:spPr>
            <a:xfrm>
              <a:off x="1735425" y="4034275"/>
              <a:ext cx="188450" cy="187650"/>
            </a:xfrm>
            <a:custGeom>
              <a:avLst/>
              <a:gdLst/>
              <a:ahLst/>
              <a:cxnLst/>
              <a:rect l="l" t="t" r="r" b="b"/>
              <a:pathLst>
                <a:path w="7538" h="7506" extrusionOk="0">
                  <a:moveTo>
                    <a:pt x="5" y="0"/>
                  </a:moveTo>
                  <a:cubicBezTo>
                    <a:pt x="5" y="0"/>
                    <a:pt x="5" y="0"/>
                    <a:pt x="5" y="0"/>
                  </a:cubicBezTo>
                  <a:cubicBezTo>
                    <a:pt x="0" y="0"/>
                    <a:pt x="4343" y="4413"/>
                    <a:pt x="6418" y="6483"/>
                  </a:cubicBezTo>
                  <a:cubicBezTo>
                    <a:pt x="7197" y="7263"/>
                    <a:pt x="7474" y="7506"/>
                    <a:pt x="7513" y="7506"/>
                  </a:cubicBezTo>
                  <a:cubicBezTo>
                    <a:pt x="7515" y="7506"/>
                    <a:pt x="7516" y="7505"/>
                    <a:pt x="7517" y="7504"/>
                  </a:cubicBezTo>
                  <a:cubicBezTo>
                    <a:pt x="7537" y="7484"/>
                    <a:pt x="7250" y="7160"/>
                    <a:pt x="6496" y="6409"/>
                  </a:cubicBezTo>
                  <a:cubicBezTo>
                    <a:pt x="4422" y="4340"/>
                    <a:pt x="17" y="0"/>
                    <a:pt x="5"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4"/>
            <p:cNvSpPr/>
            <p:nvPr/>
          </p:nvSpPr>
          <p:spPr>
            <a:xfrm>
              <a:off x="1739000" y="4037750"/>
              <a:ext cx="184775" cy="184075"/>
            </a:xfrm>
            <a:custGeom>
              <a:avLst/>
              <a:gdLst/>
              <a:ahLst/>
              <a:cxnLst/>
              <a:rect l="l" t="t" r="r" b="b"/>
              <a:pathLst>
                <a:path w="7391" h="7363" extrusionOk="0">
                  <a:moveTo>
                    <a:pt x="9" y="1"/>
                  </a:moveTo>
                  <a:cubicBezTo>
                    <a:pt x="9" y="1"/>
                    <a:pt x="9" y="1"/>
                    <a:pt x="9" y="1"/>
                  </a:cubicBezTo>
                  <a:cubicBezTo>
                    <a:pt x="1" y="5"/>
                    <a:pt x="4253" y="4327"/>
                    <a:pt x="6287" y="6357"/>
                  </a:cubicBezTo>
                  <a:cubicBezTo>
                    <a:pt x="7054" y="7124"/>
                    <a:pt x="7327" y="7362"/>
                    <a:pt x="7366" y="7362"/>
                  </a:cubicBezTo>
                  <a:cubicBezTo>
                    <a:pt x="7368" y="7362"/>
                    <a:pt x="7369" y="7362"/>
                    <a:pt x="7370" y="7361"/>
                  </a:cubicBezTo>
                  <a:cubicBezTo>
                    <a:pt x="7390" y="7341"/>
                    <a:pt x="7107" y="7021"/>
                    <a:pt x="6365" y="6279"/>
                  </a:cubicBezTo>
                  <a:cubicBezTo>
                    <a:pt x="4336" y="4250"/>
                    <a:pt x="17"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14"/>
            <p:cNvSpPr/>
            <p:nvPr/>
          </p:nvSpPr>
          <p:spPr>
            <a:xfrm>
              <a:off x="1742500" y="4041350"/>
              <a:ext cx="181050" cy="180475"/>
            </a:xfrm>
            <a:custGeom>
              <a:avLst/>
              <a:gdLst/>
              <a:ahLst/>
              <a:cxnLst/>
              <a:rect l="l" t="t" r="r" b="b"/>
              <a:pathLst>
                <a:path w="7242" h="7219" extrusionOk="0">
                  <a:moveTo>
                    <a:pt x="4" y="0"/>
                  </a:moveTo>
                  <a:cubicBezTo>
                    <a:pt x="4" y="0"/>
                    <a:pt x="4" y="0"/>
                    <a:pt x="4" y="0"/>
                  </a:cubicBezTo>
                  <a:cubicBezTo>
                    <a:pt x="0" y="0"/>
                    <a:pt x="4162" y="4232"/>
                    <a:pt x="6155" y="6229"/>
                  </a:cubicBezTo>
                  <a:cubicBezTo>
                    <a:pt x="6914" y="6984"/>
                    <a:pt x="7179" y="7218"/>
                    <a:pt x="7218" y="7218"/>
                  </a:cubicBezTo>
                  <a:cubicBezTo>
                    <a:pt x="7219" y="7218"/>
                    <a:pt x="7221" y="7218"/>
                    <a:pt x="7221" y="7217"/>
                  </a:cubicBezTo>
                  <a:cubicBezTo>
                    <a:pt x="7242" y="7197"/>
                    <a:pt x="6967" y="6885"/>
                    <a:pt x="6233" y="6151"/>
                  </a:cubicBezTo>
                  <a:cubicBezTo>
                    <a:pt x="4241" y="4159"/>
                    <a:pt x="13"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4"/>
            <p:cNvSpPr/>
            <p:nvPr/>
          </p:nvSpPr>
          <p:spPr>
            <a:xfrm>
              <a:off x="1746075" y="4044825"/>
              <a:ext cx="177475" cy="176900"/>
            </a:xfrm>
            <a:custGeom>
              <a:avLst/>
              <a:gdLst/>
              <a:ahLst/>
              <a:cxnLst/>
              <a:rect l="l" t="t" r="r" b="b"/>
              <a:pathLst>
                <a:path w="7099" h="7076" extrusionOk="0">
                  <a:moveTo>
                    <a:pt x="5" y="1"/>
                  </a:moveTo>
                  <a:cubicBezTo>
                    <a:pt x="5" y="1"/>
                    <a:pt x="5" y="1"/>
                    <a:pt x="5" y="1"/>
                  </a:cubicBezTo>
                  <a:cubicBezTo>
                    <a:pt x="1" y="5"/>
                    <a:pt x="4077" y="4146"/>
                    <a:pt x="6029" y="6098"/>
                  </a:cubicBezTo>
                  <a:cubicBezTo>
                    <a:pt x="6776" y="6841"/>
                    <a:pt x="7036" y="7075"/>
                    <a:pt x="7075" y="7075"/>
                  </a:cubicBezTo>
                  <a:cubicBezTo>
                    <a:pt x="7076" y="7075"/>
                    <a:pt x="7078" y="7075"/>
                    <a:pt x="7078" y="7074"/>
                  </a:cubicBezTo>
                  <a:cubicBezTo>
                    <a:pt x="7099" y="7054"/>
                    <a:pt x="6828" y="6746"/>
                    <a:pt x="6107" y="6020"/>
                  </a:cubicBezTo>
                  <a:cubicBezTo>
                    <a:pt x="4157" y="4070"/>
                    <a:pt x="22"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14"/>
            <p:cNvSpPr/>
            <p:nvPr/>
          </p:nvSpPr>
          <p:spPr>
            <a:xfrm>
              <a:off x="1749575" y="4048425"/>
              <a:ext cx="173875" cy="173300"/>
            </a:xfrm>
            <a:custGeom>
              <a:avLst/>
              <a:gdLst/>
              <a:ahLst/>
              <a:cxnLst/>
              <a:rect l="l" t="t" r="r" b="b"/>
              <a:pathLst>
                <a:path w="6955" h="6932" extrusionOk="0">
                  <a:moveTo>
                    <a:pt x="4" y="0"/>
                  </a:moveTo>
                  <a:cubicBezTo>
                    <a:pt x="4" y="0"/>
                    <a:pt x="4" y="0"/>
                    <a:pt x="4" y="0"/>
                  </a:cubicBezTo>
                  <a:cubicBezTo>
                    <a:pt x="0" y="4"/>
                    <a:pt x="3986" y="4052"/>
                    <a:pt x="5897" y="5971"/>
                  </a:cubicBezTo>
                  <a:cubicBezTo>
                    <a:pt x="6635" y="6701"/>
                    <a:pt x="6892" y="6931"/>
                    <a:pt x="6931" y="6931"/>
                  </a:cubicBezTo>
                  <a:cubicBezTo>
                    <a:pt x="6932" y="6931"/>
                    <a:pt x="6933" y="6931"/>
                    <a:pt x="6934" y="6930"/>
                  </a:cubicBezTo>
                  <a:cubicBezTo>
                    <a:pt x="6955" y="6910"/>
                    <a:pt x="6692" y="6610"/>
                    <a:pt x="5975" y="5893"/>
                  </a:cubicBezTo>
                  <a:cubicBezTo>
                    <a:pt x="4062" y="3984"/>
                    <a:pt x="17" y="0"/>
                    <a:pt x="4"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14"/>
            <p:cNvSpPr/>
            <p:nvPr/>
          </p:nvSpPr>
          <p:spPr>
            <a:xfrm>
              <a:off x="1753150" y="4051800"/>
              <a:ext cx="170300" cy="169625"/>
            </a:xfrm>
            <a:custGeom>
              <a:avLst/>
              <a:gdLst/>
              <a:ahLst/>
              <a:cxnLst/>
              <a:rect l="l" t="t" r="r" b="b"/>
              <a:pathLst>
                <a:path w="6812" h="6785" extrusionOk="0">
                  <a:moveTo>
                    <a:pt x="5" y="1"/>
                  </a:moveTo>
                  <a:cubicBezTo>
                    <a:pt x="5" y="1"/>
                    <a:pt x="5" y="1"/>
                    <a:pt x="5" y="1"/>
                  </a:cubicBezTo>
                  <a:cubicBezTo>
                    <a:pt x="1" y="9"/>
                    <a:pt x="3896" y="3970"/>
                    <a:pt x="5778" y="5840"/>
                  </a:cubicBezTo>
                  <a:cubicBezTo>
                    <a:pt x="6496" y="6561"/>
                    <a:pt x="6749" y="6784"/>
                    <a:pt x="6787" y="6784"/>
                  </a:cubicBezTo>
                  <a:cubicBezTo>
                    <a:pt x="6789" y="6784"/>
                    <a:pt x="6790" y="6784"/>
                    <a:pt x="6791" y="6783"/>
                  </a:cubicBezTo>
                  <a:cubicBezTo>
                    <a:pt x="6812" y="6762"/>
                    <a:pt x="6558" y="6475"/>
                    <a:pt x="5848" y="5770"/>
                  </a:cubicBezTo>
                  <a:cubicBezTo>
                    <a:pt x="3975" y="3897"/>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14"/>
            <p:cNvSpPr/>
            <p:nvPr/>
          </p:nvSpPr>
          <p:spPr>
            <a:xfrm>
              <a:off x="1756650" y="4055400"/>
              <a:ext cx="166600" cy="166025"/>
            </a:xfrm>
            <a:custGeom>
              <a:avLst/>
              <a:gdLst/>
              <a:ahLst/>
              <a:cxnLst/>
              <a:rect l="l" t="t" r="r" b="b"/>
              <a:pathLst>
                <a:path w="6664" h="6641" extrusionOk="0">
                  <a:moveTo>
                    <a:pt x="4" y="0"/>
                  </a:moveTo>
                  <a:cubicBezTo>
                    <a:pt x="4" y="0"/>
                    <a:pt x="4" y="0"/>
                    <a:pt x="4" y="0"/>
                  </a:cubicBezTo>
                  <a:cubicBezTo>
                    <a:pt x="0" y="4"/>
                    <a:pt x="3814" y="3875"/>
                    <a:pt x="5643" y="5712"/>
                  </a:cubicBezTo>
                  <a:cubicBezTo>
                    <a:pt x="6352" y="6422"/>
                    <a:pt x="6597" y="6640"/>
                    <a:pt x="6639" y="6640"/>
                  </a:cubicBezTo>
                  <a:cubicBezTo>
                    <a:pt x="6641" y="6640"/>
                    <a:pt x="6642" y="6640"/>
                    <a:pt x="6643" y="6639"/>
                  </a:cubicBezTo>
                  <a:cubicBezTo>
                    <a:pt x="6664" y="6618"/>
                    <a:pt x="6409" y="6335"/>
                    <a:pt x="5712" y="5638"/>
                  </a:cubicBezTo>
                  <a:cubicBezTo>
                    <a:pt x="3884" y="3810"/>
                    <a:pt x="13"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14"/>
            <p:cNvSpPr/>
            <p:nvPr/>
          </p:nvSpPr>
          <p:spPr>
            <a:xfrm>
              <a:off x="1760225" y="4058875"/>
              <a:ext cx="163025" cy="162450"/>
            </a:xfrm>
            <a:custGeom>
              <a:avLst/>
              <a:gdLst/>
              <a:ahLst/>
              <a:cxnLst/>
              <a:rect l="l" t="t" r="r" b="b"/>
              <a:pathLst>
                <a:path w="6521" h="6498" extrusionOk="0">
                  <a:moveTo>
                    <a:pt x="5" y="0"/>
                  </a:moveTo>
                  <a:cubicBezTo>
                    <a:pt x="5" y="0"/>
                    <a:pt x="5" y="0"/>
                    <a:pt x="5" y="0"/>
                  </a:cubicBezTo>
                  <a:cubicBezTo>
                    <a:pt x="1" y="5"/>
                    <a:pt x="3720" y="3793"/>
                    <a:pt x="5516" y="5581"/>
                  </a:cubicBezTo>
                  <a:cubicBezTo>
                    <a:pt x="6210" y="6279"/>
                    <a:pt x="6458" y="6497"/>
                    <a:pt x="6496" y="6497"/>
                  </a:cubicBezTo>
                  <a:cubicBezTo>
                    <a:pt x="6498" y="6497"/>
                    <a:pt x="6499" y="6497"/>
                    <a:pt x="6500" y="6496"/>
                  </a:cubicBezTo>
                  <a:cubicBezTo>
                    <a:pt x="6521" y="6475"/>
                    <a:pt x="6275" y="6196"/>
                    <a:pt x="5586" y="5512"/>
                  </a:cubicBezTo>
                  <a:cubicBezTo>
                    <a:pt x="3795" y="3717"/>
                    <a:pt x="13"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14"/>
            <p:cNvSpPr/>
            <p:nvPr/>
          </p:nvSpPr>
          <p:spPr>
            <a:xfrm>
              <a:off x="1763625" y="4062475"/>
              <a:ext cx="159425" cy="158850"/>
            </a:xfrm>
            <a:custGeom>
              <a:avLst/>
              <a:gdLst/>
              <a:ahLst/>
              <a:cxnLst/>
              <a:rect l="l" t="t" r="r" b="b"/>
              <a:pathLst>
                <a:path w="6377" h="6354" extrusionOk="0">
                  <a:moveTo>
                    <a:pt x="4" y="0"/>
                  </a:moveTo>
                  <a:cubicBezTo>
                    <a:pt x="4" y="0"/>
                    <a:pt x="4" y="0"/>
                    <a:pt x="4" y="0"/>
                  </a:cubicBezTo>
                  <a:cubicBezTo>
                    <a:pt x="0" y="4"/>
                    <a:pt x="3637" y="3703"/>
                    <a:pt x="5388" y="5454"/>
                  </a:cubicBezTo>
                  <a:cubicBezTo>
                    <a:pt x="6074" y="6139"/>
                    <a:pt x="6314" y="6353"/>
                    <a:pt x="6352" y="6353"/>
                  </a:cubicBezTo>
                  <a:cubicBezTo>
                    <a:pt x="6354" y="6353"/>
                    <a:pt x="6355" y="6353"/>
                    <a:pt x="6356" y="6352"/>
                  </a:cubicBezTo>
                  <a:cubicBezTo>
                    <a:pt x="6376" y="6331"/>
                    <a:pt x="6139" y="6061"/>
                    <a:pt x="5462" y="5384"/>
                  </a:cubicBezTo>
                  <a:cubicBezTo>
                    <a:pt x="3708" y="3630"/>
                    <a:pt x="17" y="0"/>
                    <a:pt x="4"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14"/>
            <p:cNvSpPr/>
            <p:nvPr/>
          </p:nvSpPr>
          <p:spPr>
            <a:xfrm>
              <a:off x="1767200" y="4065950"/>
              <a:ext cx="155850" cy="155275"/>
            </a:xfrm>
            <a:custGeom>
              <a:avLst/>
              <a:gdLst/>
              <a:ahLst/>
              <a:cxnLst/>
              <a:rect l="l" t="t" r="r" b="b"/>
              <a:pathLst>
                <a:path w="6234" h="6211" extrusionOk="0">
                  <a:moveTo>
                    <a:pt x="9" y="0"/>
                  </a:moveTo>
                  <a:cubicBezTo>
                    <a:pt x="9" y="0"/>
                    <a:pt x="9" y="0"/>
                    <a:pt x="9" y="0"/>
                  </a:cubicBezTo>
                  <a:cubicBezTo>
                    <a:pt x="1" y="5"/>
                    <a:pt x="3548" y="3613"/>
                    <a:pt x="5266" y="5319"/>
                  </a:cubicBezTo>
                  <a:cubicBezTo>
                    <a:pt x="5943" y="6000"/>
                    <a:pt x="6179" y="6210"/>
                    <a:pt x="6217" y="6210"/>
                  </a:cubicBezTo>
                  <a:cubicBezTo>
                    <a:pt x="6219" y="6210"/>
                    <a:pt x="6220" y="6210"/>
                    <a:pt x="6221" y="6209"/>
                  </a:cubicBezTo>
                  <a:cubicBezTo>
                    <a:pt x="6233" y="6188"/>
                    <a:pt x="6000" y="5922"/>
                    <a:pt x="5331" y="5253"/>
                  </a:cubicBezTo>
                  <a:cubicBezTo>
                    <a:pt x="3618" y="3544"/>
                    <a:pt x="17" y="0"/>
                    <a:pt x="9"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4"/>
            <p:cNvSpPr/>
            <p:nvPr/>
          </p:nvSpPr>
          <p:spPr>
            <a:xfrm>
              <a:off x="1770700" y="4069525"/>
              <a:ext cx="152150" cy="151700"/>
            </a:xfrm>
            <a:custGeom>
              <a:avLst/>
              <a:gdLst/>
              <a:ahLst/>
              <a:cxnLst/>
              <a:rect l="l" t="t" r="r" b="b"/>
              <a:pathLst>
                <a:path w="6086" h="6068" extrusionOk="0">
                  <a:moveTo>
                    <a:pt x="4" y="1"/>
                  </a:moveTo>
                  <a:cubicBezTo>
                    <a:pt x="4" y="1"/>
                    <a:pt x="4" y="1"/>
                    <a:pt x="4" y="1"/>
                  </a:cubicBezTo>
                  <a:cubicBezTo>
                    <a:pt x="0" y="5"/>
                    <a:pt x="3461" y="3523"/>
                    <a:pt x="5130" y="5192"/>
                  </a:cubicBezTo>
                  <a:cubicBezTo>
                    <a:pt x="5795" y="5857"/>
                    <a:pt x="6027" y="6067"/>
                    <a:pt x="6065" y="6067"/>
                  </a:cubicBezTo>
                  <a:cubicBezTo>
                    <a:pt x="6067" y="6067"/>
                    <a:pt x="6068" y="6067"/>
                    <a:pt x="6069" y="6066"/>
                  </a:cubicBezTo>
                  <a:cubicBezTo>
                    <a:pt x="6085" y="6045"/>
                    <a:pt x="5851" y="5783"/>
                    <a:pt x="5195" y="5127"/>
                  </a:cubicBezTo>
                  <a:cubicBezTo>
                    <a:pt x="3527" y="3455"/>
                    <a:pt x="12" y="1"/>
                    <a:pt x="4"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4"/>
            <p:cNvSpPr/>
            <p:nvPr/>
          </p:nvSpPr>
          <p:spPr>
            <a:xfrm>
              <a:off x="1774275" y="4073125"/>
              <a:ext cx="148575" cy="148100"/>
            </a:xfrm>
            <a:custGeom>
              <a:avLst/>
              <a:gdLst/>
              <a:ahLst/>
              <a:cxnLst/>
              <a:rect l="l" t="t" r="r" b="b"/>
              <a:pathLst>
                <a:path w="5943" h="5924" extrusionOk="0">
                  <a:moveTo>
                    <a:pt x="5" y="0"/>
                  </a:moveTo>
                  <a:cubicBezTo>
                    <a:pt x="5" y="0"/>
                    <a:pt x="5" y="0"/>
                    <a:pt x="5" y="0"/>
                  </a:cubicBezTo>
                  <a:cubicBezTo>
                    <a:pt x="1" y="0"/>
                    <a:pt x="3367" y="3428"/>
                    <a:pt x="5003" y="5065"/>
                  </a:cubicBezTo>
                  <a:cubicBezTo>
                    <a:pt x="5660" y="5717"/>
                    <a:pt x="5884" y="5923"/>
                    <a:pt x="5922" y="5923"/>
                  </a:cubicBezTo>
                  <a:cubicBezTo>
                    <a:pt x="5923" y="5923"/>
                    <a:pt x="5925" y="5923"/>
                    <a:pt x="5926" y="5922"/>
                  </a:cubicBezTo>
                  <a:cubicBezTo>
                    <a:pt x="5942" y="5901"/>
                    <a:pt x="5717" y="5643"/>
                    <a:pt x="5069" y="4999"/>
                  </a:cubicBezTo>
                  <a:cubicBezTo>
                    <a:pt x="3438" y="3364"/>
                    <a:pt x="17"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4"/>
            <p:cNvSpPr/>
            <p:nvPr/>
          </p:nvSpPr>
          <p:spPr>
            <a:xfrm>
              <a:off x="1777875" y="4076600"/>
              <a:ext cx="144875" cy="144400"/>
            </a:xfrm>
            <a:custGeom>
              <a:avLst/>
              <a:gdLst/>
              <a:ahLst/>
              <a:cxnLst/>
              <a:rect l="l" t="t" r="r" b="b"/>
              <a:pathLst>
                <a:path w="5795" h="5776" extrusionOk="0">
                  <a:moveTo>
                    <a:pt x="0" y="1"/>
                  </a:moveTo>
                  <a:cubicBezTo>
                    <a:pt x="0" y="1"/>
                    <a:pt x="0" y="1"/>
                    <a:pt x="0" y="1"/>
                  </a:cubicBezTo>
                  <a:cubicBezTo>
                    <a:pt x="0" y="5"/>
                    <a:pt x="3280" y="3343"/>
                    <a:pt x="4867" y="4934"/>
                  </a:cubicBezTo>
                  <a:cubicBezTo>
                    <a:pt x="5521" y="5583"/>
                    <a:pt x="5743" y="5775"/>
                    <a:pt x="5775" y="5775"/>
                  </a:cubicBezTo>
                  <a:cubicBezTo>
                    <a:pt x="5776" y="5775"/>
                    <a:pt x="5777" y="5775"/>
                    <a:pt x="5778" y="5774"/>
                  </a:cubicBezTo>
                  <a:cubicBezTo>
                    <a:pt x="5794" y="5754"/>
                    <a:pt x="5573" y="5504"/>
                    <a:pt x="4937" y="4868"/>
                  </a:cubicBezTo>
                  <a:cubicBezTo>
                    <a:pt x="3344" y="3275"/>
                    <a:pt x="12" y="1"/>
                    <a:pt x="0"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4"/>
            <p:cNvSpPr/>
            <p:nvPr/>
          </p:nvSpPr>
          <p:spPr>
            <a:xfrm>
              <a:off x="1781350" y="4080200"/>
              <a:ext cx="141400" cy="140700"/>
            </a:xfrm>
            <a:custGeom>
              <a:avLst/>
              <a:gdLst/>
              <a:ahLst/>
              <a:cxnLst/>
              <a:rect l="l" t="t" r="r" b="b"/>
              <a:pathLst>
                <a:path w="5656" h="5628" extrusionOk="0">
                  <a:moveTo>
                    <a:pt x="5" y="0"/>
                  </a:moveTo>
                  <a:cubicBezTo>
                    <a:pt x="5" y="0"/>
                    <a:pt x="5" y="0"/>
                    <a:pt x="5" y="0"/>
                  </a:cubicBezTo>
                  <a:cubicBezTo>
                    <a:pt x="0" y="0"/>
                    <a:pt x="3191" y="3248"/>
                    <a:pt x="4753" y="4802"/>
                  </a:cubicBezTo>
                  <a:cubicBezTo>
                    <a:pt x="5386" y="5439"/>
                    <a:pt x="5604" y="5627"/>
                    <a:pt x="5636" y="5627"/>
                  </a:cubicBezTo>
                  <a:cubicBezTo>
                    <a:pt x="5637" y="5627"/>
                    <a:pt x="5638" y="5627"/>
                    <a:pt x="5639" y="5626"/>
                  </a:cubicBezTo>
                  <a:cubicBezTo>
                    <a:pt x="5655" y="5610"/>
                    <a:pt x="5438" y="5364"/>
                    <a:pt x="4815" y="4741"/>
                  </a:cubicBezTo>
                  <a:cubicBezTo>
                    <a:pt x="3258" y="3188"/>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14"/>
            <p:cNvSpPr/>
            <p:nvPr/>
          </p:nvSpPr>
          <p:spPr>
            <a:xfrm>
              <a:off x="1784950" y="4083575"/>
              <a:ext cx="137575" cy="137225"/>
            </a:xfrm>
            <a:custGeom>
              <a:avLst/>
              <a:gdLst/>
              <a:ahLst/>
              <a:cxnLst/>
              <a:rect l="l" t="t" r="r" b="b"/>
              <a:pathLst>
                <a:path w="5503" h="5489" extrusionOk="0">
                  <a:moveTo>
                    <a:pt x="0" y="1"/>
                  </a:moveTo>
                  <a:cubicBezTo>
                    <a:pt x="0" y="1"/>
                    <a:pt x="0" y="1"/>
                    <a:pt x="0" y="1"/>
                  </a:cubicBezTo>
                  <a:cubicBezTo>
                    <a:pt x="0" y="5"/>
                    <a:pt x="3100" y="3166"/>
                    <a:pt x="4617" y="4675"/>
                  </a:cubicBezTo>
                  <a:cubicBezTo>
                    <a:pt x="5242" y="5300"/>
                    <a:pt x="5457" y="5488"/>
                    <a:pt x="5484" y="5488"/>
                  </a:cubicBezTo>
                  <a:cubicBezTo>
                    <a:pt x="5485" y="5488"/>
                    <a:pt x="5486" y="5488"/>
                    <a:pt x="5487" y="5487"/>
                  </a:cubicBezTo>
                  <a:cubicBezTo>
                    <a:pt x="5503" y="5471"/>
                    <a:pt x="5294" y="5229"/>
                    <a:pt x="4679" y="4614"/>
                  </a:cubicBezTo>
                  <a:cubicBezTo>
                    <a:pt x="3163" y="3106"/>
                    <a:pt x="8" y="1"/>
                    <a:pt x="0"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4"/>
            <p:cNvSpPr/>
            <p:nvPr/>
          </p:nvSpPr>
          <p:spPr>
            <a:xfrm>
              <a:off x="1788425" y="4087175"/>
              <a:ext cx="134000" cy="133625"/>
            </a:xfrm>
            <a:custGeom>
              <a:avLst/>
              <a:gdLst/>
              <a:ahLst/>
              <a:cxnLst/>
              <a:rect l="l" t="t" r="r" b="b"/>
              <a:pathLst>
                <a:path w="5360" h="5345" extrusionOk="0">
                  <a:moveTo>
                    <a:pt x="5" y="0"/>
                  </a:moveTo>
                  <a:cubicBezTo>
                    <a:pt x="5" y="0"/>
                    <a:pt x="5" y="0"/>
                    <a:pt x="5" y="0"/>
                  </a:cubicBezTo>
                  <a:cubicBezTo>
                    <a:pt x="0" y="8"/>
                    <a:pt x="3010" y="3072"/>
                    <a:pt x="4491" y="4548"/>
                  </a:cubicBezTo>
                  <a:cubicBezTo>
                    <a:pt x="5103" y="5160"/>
                    <a:pt x="5313" y="5344"/>
                    <a:pt x="5341" y="5344"/>
                  </a:cubicBezTo>
                  <a:cubicBezTo>
                    <a:pt x="5342" y="5344"/>
                    <a:pt x="5343" y="5344"/>
                    <a:pt x="5343" y="5343"/>
                  </a:cubicBezTo>
                  <a:cubicBezTo>
                    <a:pt x="5360" y="5327"/>
                    <a:pt x="5155" y="5093"/>
                    <a:pt x="4552" y="4486"/>
                  </a:cubicBezTo>
                  <a:cubicBezTo>
                    <a:pt x="3077" y="3015"/>
                    <a:pt x="13" y="0"/>
                    <a:pt x="5"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14"/>
            <p:cNvSpPr/>
            <p:nvPr/>
          </p:nvSpPr>
          <p:spPr>
            <a:xfrm>
              <a:off x="1791900" y="4090650"/>
              <a:ext cx="130525" cy="130025"/>
            </a:xfrm>
            <a:custGeom>
              <a:avLst/>
              <a:gdLst/>
              <a:ahLst/>
              <a:cxnLst/>
              <a:rect l="l" t="t" r="r" b="b"/>
              <a:pathLst>
                <a:path w="5221" h="5201" extrusionOk="0">
                  <a:moveTo>
                    <a:pt x="1" y="1"/>
                  </a:moveTo>
                  <a:cubicBezTo>
                    <a:pt x="1" y="1"/>
                    <a:pt x="1" y="1"/>
                    <a:pt x="1" y="1"/>
                  </a:cubicBezTo>
                  <a:cubicBezTo>
                    <a:pt x="1" y="5"/>
                    <a:pt x="2929" y="2986"/>
                    <a:pt x="4360" y="4421"/>
                  </a:cubicBezTo>
                  <a:cubicBezTo>
                    <a:pt x="4970" y="5027"/>
                    <a:pt x="5170" y="5201"/>
                    <a:pt x="5198" y="5201"/>
                  </a:cubicBezTo>
                  <a:cubicBezTo>
                    <a:pt x="5199" y="5201"/>
                    <a:pt x="5200" y="5201"/>
                    <a:pt x="5200" y="5200"/>
                  </a:cubicBezTo>
                  <a:cubicBezTo>
                    <a:pt x="5221" y="5184"/>
                    <a:pt x="5016" y="4954"/>
                    <a:pt x="4421" y="4360"/>
                  </a:cubicBezTo>
                  <a:cubicBezTo>
                    <a:pt x="2987" y="2925"/>
                    <a:pt x="13"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14"/>
            <p:cNvSpPr/>
            <p:nvPr/>
          </p:nvSpPr>
          <p:spPr>
            <a:xfrm>
              <a:off x="1795400" y="4094250"/>
              <a:ext cx="127025" cy="126425"/>
            </a:xfrm>
            <a:custGeom>
              <a:avLst/>
              <a:gdLst/>
              <a:ahLst/>
              <a:cxnLst/>
              <a:rect l="l" t="t" r="r" b="b"/>
              <a:pathLst>
                <a:path w="5081" h="5057" extrusionOk="0">
                  <a:moveTo>
                    <a:pt x="8" y="0"/>
                  </a:moveTo>
                  <a:cubicBezTo>
                    <a:pt x="8" y="0"/>
                    <a:pt x="8" y="0"/>
                    <a:pt x="8" y="0"/>
                  </a:cubicBezTo>
                  <a:cubicBezTo>
                    <a:pt x="0" y="4"/>
                    <a:pt x="2842" y="2891"/>
                    <a:pt x="4236" y="4289"/>
                  </a:cubicBezTo>
                  <a:cubicBezTo>
                    <a:pt x="4833" y="4890"/>
                    <a:pt x="5030" y="5057"/>
                    <a:pt x="5058" y="5057"/>
                  </a:cubicBezTo>
                  <a:cubicBezTo>
                    <a:pt x="5059" y="5057"/>
                    <a:pt x="5060" y="5057"/>
                    <a:pt x="5060" y="5056"/>
                  </a:cubicBezTo>
                  <a:cubicBezTo>
                    <a:pt x="5081" y="5040"/>
                    <a:pt x="4888" y="4818"/>
                    <a:pt x="4298" y="4228"/>
                  </a:cubicBezTo>
                  <a:cubicBezTo>
                    <a:pt x="2904" y="2835"/>
                    <a:pt x="17" y="0"/>
                    <a:pt x="8"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14"/>
            <p:cNvSpPr/>
            <p:nvPr/>
          </p:nvSpPr>
          <p:spPr>
            <a:xfrm>
              <a:off x="1798975" y="4097725"/>
              <a:ext cx="123450" cy="122775"/>
            </a:xfrm>
            <a:custGeom>
              <a:avLst/>
              <a:gdLst/>
              <a:ahLst/>
              <a:cxnLst/>
              <a:rect l="l" t="t" r="r" b="b"/>
              <a:pathLst>
                <a:path w="4938" h="4911" extrusionOk="0">
                  <a:moveTo>
                    <a:pt x="9" y="1"/>
                  </a:moveTo>
                  <a:cubicBezTo>
                    <a:pt x="9" y="1"/>
                    <a:pt x="9" y="1"/>
                    <a:pt x="9" y="1"/>
                  </a:cubicBezTo>
                  <a:cubicBezTo>
                    <a:pt x="1" y="5"/>
                    <a:pt x="2748" y="2805"/>
                    <a:pt x="4114" y="4159"/>
                  </a:cubicBezTo>
                  <a:cubicBezTo>
                    <a:pt x="4697" y="4738"/>
                    <a:pt x="4892" y="4910"/>
                    <a:pt x="4919" y="4910"/>
                  </a:cubicBezTo>
                  <a:cubicBezTo>
                    <a:pt x="4920" y="4910"/>
                    <a:pt x="4921" y="4910"/>
                    <a:pt x="4921" y="4909"/>
                  </a:cubicBezTo>
                  <a:cubicBezTo>
                    <a:pt x="4938" y="4897"/>
                    <a:pt x="4749" y="4679"/>
                    <a:pt x="4171" y="4101"/>
                  </a:cubicBezTo>
                  <a:cubicBezTo>
                    <a:pt x="2811" y="2749"/>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4"/>
            <p:cNvSpPr/>
            <p:nvPr/>
          </p:nvSpPr>
          <p:spPr>
            <a:xfrm>
              <a:off x="1802475" y="4101325"/>
              <a:ext cx="119750" cy="119175"/>
            </a:xfrm>
            <a:custGeom>
              <a:avLst/>
              <a:gdLst/>
              <a:ahLst/>
              <a:cxnLst/>
              <a:rect l="l" t="t" r="r" b="b"/>
              <a:pathLst>
                <a:path w="4790" h="4767" extrusionOk="0">
                  <a:moveTo>
                    <a:pt x="4" y="0"/>
                  </a:moveTo>
                  <a:cubicBezTo>
                    <a:pt x="4" y="0"/>
                    <a:pt x="4" y="0"/>
                    <a:pt x="4" y="0"/>
                  </a:cubicBezTo>
                  <a:cubicBezTo>
                    <a:pt x="0" y="4"/>
                    <a:pt x="2666" y="2711"/>
                    <a:pt x="3978" y="4027"/>
                  </a:cubicBezTo>
                  <a:cubicBezTo>
                    <a:pt x="4548" y="4601"/>
                    <a:pt x="4739" y="4766"/>
                    <a:pt x="4770" y="4766"/>
                  </a:cubicBezTo>
                  <a:cubicBezTo>
                    <a:pt x="4771" y="4766"/>
                    <a:pt x="4772" y="4766"/>
                    <a:pt x="4773" y="4765"/>
                  </a:cubicBezTo>
                  <a:cubicBezTo>
                    <a:pt x="4790" y="4753"/>
                    <a:pt x="4601" y="4539"/>
                    <a:pt x="4035" y="3974"/>
                  </a:cubicBezTo>
                  <a:cubicBezTo>
                    <a:pt x="2724" y="2662"/>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14"/>
            <p:cNvSpPr/>
            <p:nvPr/>
          </p:nvSpPr>
          <p:spPr>
            <a:xfrm>
              <a:off x="1806050" y="4104800"/>
              <a:ext cx="116175" cy="115475"/>
            </a:xfrm>
            <a:custGeom>
              <a:avLst/>
              <a:gdLst/>
              <a:ahLst/>
              <a:cxnLst/>
              <a:rect l="l" t="t" r="r" b="b"/>
              <a:pathLst>
                <a:path w="4647" h="4619" extrusionOk="0">
                  <a:moveTo>
                    <a:pt x="5" y="1"/>
                  </a:moveTo>
                  <a:cubicBezTo>
                    <a:pt x="5" y="1"/>
                    <a:pt x="5" y="1"/>
                    <a:pt x="5" y="1"/>
                  </a:cubicBezTo>
                  <a:cubicBezTo>
                    <a:pt x="1" y="5"/>
                    <a:pt x="2576" y="2625"/>
                    <a:pt x="3855" y="3896"/>
                  </a:cubicBezTo>
                  <a:cubicBezTo>
                    <a:pt x="4410" y="4455"/>
                    <a:pt x="4596" y="4619"/>
                    <a:pt x="4627" y="4619"/>
                  </a:cubicBezTo>
                  <a:cubicBezTo>
                    <a:pt x="4628" y="4619"/>
                    <a:pt x="4629" y="4618"/>
                    <a:pt x="4630" y="4618"/>
                  </a:cubicBezTo>
                  <a:cubicBezTo>
                    <a:pt x="4647" y="4601"/>
                    <a:pt x="4466" y="4400"/>
                    <a:pt x="3909" y="3843"/>
                  </a:cubicBezTo>
                  <a:cubicBezTo>
                    <a:pt x="2631" y="2569"/>
                    <a:pt x="21"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4"/>
            <p:cNvSpPr/>
            <p:nvPr/>
          </p:nvSpPr>
          <p:spPr>
            <a:xfrm>
              <a:off x="1809550" y="4108400"/>
              <a:ext cx="112475" cy="111875"/>
            </a:xfrm>
            <a:custGeom>
              <a:avLst/>
              <a:gdLst/>
              <a:ahLst/>
              <a:cxnLst/>
              <a:rect l="l" t="t" r="r" b="b"/>
              <a:pathLst>
                <a:path w="4499" h="4475" extrusionOk="0">
                  <a:moveTo>
                    <a:pt x="4" y="0"/>
                  </a:moveTo>
                  <a:cubicBezTo>
                    <a:pt x="4" y="0"/>
                    <a:pt x="4" y="0"/>
                    <a:pt x="4" y="0"/>
                  </a:cubicBezTo>
                  <a:cubicBezTo>
                    <a:pt x="0" y="4"/>
                    <a:pt x="2485" y="2534"/>
                    <a:pt x="3728" y="3764"/>
                  </a:cubicBezTo>
                  <a:cubicBezTo>
                    <a:pt x="4273" y="4318"/>
                    <a:pt x="4452" y="4475"/>
                    <a:pt x="4483" y="4475"/>
                  </a:cubicBezTo>
                  <a:cubicBezTo>
                    <a:pt x="4484" y="4475"/>
                    <a:pt x="4485" y="4475"/>
                    <a:pt x="4486" y="4474"/>
                  </a:cubicBezTo>
                  <a:cubicBezTo>
                    <a:pt x="4498" y="4457"/>
                    <a:pt x="4326" y="4265"/>
                    <a:pt x="3777" y="3715"/>
                  </a:cubicBezTo>
                  <a:cubicBezTo>
                    <a:pt x="2544" y="2483"/>
                    <a:pt x="17" y="0"/>
                    <a:pt x="4"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14"/>
            <p:cNvSpPr/>
            <p:nvPr/>
          </p:nvSpPr>
          <p:spPr>
            <a:xfrm>
              <a:off x="1813125" y="4111775"/>
              <a:ext cx="108900" cy="108400"/>
            </a:xfrm>
            <a:custGeom>
              <a:avLst/>
              <a:gdLst/>
              <a:ahLst/>
              <a:cxnLst/>
              <a:rect l="l" t="t" r="r" b="b"/>
              <a:pathLst>
                <a:path w="4356" h="4336" extrusionOk="0">
                  <a:moveTo>
                    <a:pt x="5" y="0"/>
                  </a:moveTo>
                  <a:cubicBezTo>
                    <a:pt x="5" y="0"/>
                    <a:pt x="5" y="0"/>
                    <a:pt x="5" y="0"/>
                  </a:cubicBezTo>
                  <a:cubicBezTo>
                    <a:pt x="1" y="4"/>
                    <a:pt x="2399" y="2452"/>
                    <a:pt x="3597" y="3642"/>
                  </a:cubicBezTo>
                  <a:cubicBezTo>
                    <a:pt x="4141" y="4182"/>
                    <a:pt x="4314" y="4335"/>
                    <a:pt x="4341" y="4335"/>
                  </a:cubicBezTo>
                  <a:cubicBezTo>
                    <a:pt x="4342" y="4335"/>
                    <a:pt x="4342" y="4335"/>
                    <a:pt x="4343" y="4335"/>
                  </a:cubicBezTo>
                  <a:cubicBezTo>
                    <a:pt x="4355" y="4318"/>
                    <a:pt x="4187" y="4130"/>
                    <a:pt x="3650" y="3588"/>
                  </a:cubicBezTo>
                  <a:cubicBezTo>
                    <a:pt x="2450" y="239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14"/>
            <p:cNvSpPr/>
            <p:nvPr/>
          </p:nvSpPr>
          <p:spPr>
            <a:xfrm>
              <a:off x="1816625" y="4115350"/>
              <a:ext cx="105300" cy="104925"/>
            </a:xfrm>
            <a:custGeom>
              <a:avLst/>
              <a:gdLst/>
              <a:ahLst/>
              <a:cxnLst/>
              <a:rect l="l" t="t" r="r" b="b"/>
              <a:pathLst>
                <a:path w="4212" h="4197" extrusionOk="0">
                  <a:moveTo>
                    <a:pt x="4" y="1"/>
                  </a:moveTo>
                  <a:cubicBezTo>
                    <a:pt x="4" y="1"/>
                    <a:pt x="4" y="1"/>
                    <a:pt x="4" y="1"/>
                  </a:cubicBezTo>
                  <a:cubicBezTo>
                    <a:pt x="0" y="9"/>
                    <a:pt x="2309" y="2359"/>
                    <a:pt x="3469" y="3519"/>
                  </a:cubicBezTo>
                  <a:cubicBezTo>
                    <a:pt x="3995" y="4045"/>
                    <a:pt x="4165" y="4197"/>
                    <a:pt x="4192" y="4197"/>
                  </a:cubicBezTo>
                  <a:cubicBezTo>
                    <a:pt x="4193" y="4197"/>
                    <a:pt x="4194" y="4197"/>
                    <a:pt x="4195" y="4196"/>
                  </a:cubicBezTo>
                  <a:cubicBezTo>
                    <a:pt x="4211" y="4179"/>
                    <a:pt x="4047" y="3995"/>
                    <a:pt x="3518" y="3466"/>
                  </a:cubicBezTo>
                  <a:cubicBezTo>
                    <a:pt x="2363" y="2310"/>
                    <a:pt x="12"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14"/>
            <p:cNvSpPr/>
            <p:nvPr/>
          </p:nvSpPr>
          <p:spPr>
            <a:xfrm>
              <a:off x="1820100" y="4118850"/>
              <a:ext cx="101725" cy="101325"/>
            </a:xfrm>
            <a:custGeom>
              <a:avLst/>
              <a:gdLst/>
              <a:ahLst/>
              <a:cxnLst/>
              <a:rect l="l" t="t" r="r" b="b"/>
              <a:pathLst>
                <a:path w="4069" h="4053" extrusionOk="0">
                  <a:moveTo>
                    <a:pt x="9" y="0"/>
                  </a:moveTo>
                  <a:cubicBezTo>
                    <a:pt x="9" y="0"/>
                    <a:pt x="9" y="0"/>
                    <a:pt x="9" y="0"/>
                  </a:cubicBezTo>
                  <a:cubicBezTo>
                    <a:pt x="0" y="4"/>
                    <a:pt x="2223" y="2272"/>
                    <a:pt x="3338" y="3387"/>
                  </a:cubicBezTo>
                  <a:cubicBezTo>
                    <a:pt x="3861" y="3910"/>
                    <a:pt x="4022" y="4052"/>
                    <a:pt x="4049" y="4052"/>
                  </a:cubicBezTo>
                  <a:cubicBezTo>
                    <a:pt x="4050" y="4052"/>
                    <a:pt x="4051" y="4052"/>
                    <a:pt x="4052" y="4052"/>
                  </a:cubicBezTo>
                  <a:cubicBezTo>
                    <a:pt x="4068" y="4035"/>
                    <a:pt x="3908" y="3855"/>
                    <a:pt x="3392" y="3338"/>
                  </a:cubicBezTo>
                  <a:cubicBezTo>
                    <a:pt x="2273" y="2220"/>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14"/>
            <p:cNvSpPr/>
            <p:nvPr/>
          </p:nvSpPr>
          <p:spPr>
            <a:xfrm>
              <a:off x="1823575" y="4122425"/>
              <a:ext cx="98150" cy="97750"/>
            </a:xfrm>
            <a:custGeom>
              <a:avLst/>
              <a:gdLst/>
              <a:ahLst/>
              <a:cxnLst/>
              <a:rect l="l" t="t" r="r" b="b"/>
              <a:pathLst>
                <a:path w="3926" h="3910" extrusionOk="0">
                  <a:moveTo>
                    <a:pt x="9" y="1"/>
                  </a:moveTo>
                  <a:cubicBezTo>
                    <a:pt x="9" y="1"/>
                    <a:pt x="9" y="1"/>
                    <a:pt x="9" y="1"/>
                  </a:cubicBezTo>
                  <a:cubicBezTo>
                    <a:pt x="1" y="5"/>
                    <a:pt x="2141" y="2178"/>
                    <a:pt x="3212" y="3261"/>
                  </a:cubicBezTo>
                  <a:cubicBezTo>
                    <a:pt x="3723" y="3768"/>
                    <a:pt x="3879" y="3909"/>
                    <a:pt x="3906" y="3909"/>
                  </a:cubicBezTo>
                  <a:cubicBezTo>
                    <a:pt x="3907" y="3909"/>
                    <a:pt x="3908" y="3909"/>
                    <a:pt x="3909" y="3909"/>
                  </a:cubicBezTo>
                  <a:cubicBezTo>
                    <a:pt x="3925" y="3892"/>
                    <a:pt x="3769" y="3716"/>
                    <a:pt x="3261" y="3212"/>
                  </a:cubicBezTo>
                  <a:cubicBezTo>
                    <a:pt x="2188" y="2130"/>
                    <a:pt x="17" y="1"/>
                    <a:pt x="9"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14"/>
            <p:cNvSpPr/>
            <p:nvPr/>
          </p:nvSpPr>
          <p:spPr>
            <a:xfrm>
              <a:off x="1827175" y="4126025"/>
              <a:ext cx="94550" cy="94150"/>
            </a:xfrm>
            <a:custGeom>
              <a:avLst/>
              <a:gdLst/>
              <a:ahLst/>
              <a:cxnLst/>
              <a:rect l="l" t="t" r="r" b="b"/>
              <a:pathLst>
                <a:path w="3782" h="3766" extrusionOk="0">
                  <a:moveTo>
                    <a:pt x="9" y="0"/>
                  </a:moveTo>
                  <a:cubicBezTo>
                    <a:pt x="9" y="0"/>
                    <a:pt x="9" y="0"/>
                    <a:pt x="9" y="0"/>
                  </a:cubicBezTo>
                  <a:cubicBezTo>
                    <a:pt x="0" y="4"/>
                    <a:pt x="2047" y="2087"/>
                    <a:pt x="3084" y="3133"/>
                  </a:cubicBezTo>
                  <a:cubicBezTo>
                    <a:pt x="3583" y="3628"/>
                    <a:pt x="3735" y="3765"/>
                    <a:pt x="3762" y="3765"/>
                  </a:cubicBezTo>
                  <a:cubicBezTo>
                    <a:pt x="3763" y="3765"/>
                    <a:pt x="3764" y="3765"/>
                    <a:pt x="3765" y="3765"/>
                  </a:cubicBezTo>
                  <a:cubicBezTo>
                    <a:pt x="3781" y="3748"/>
                    <a:pt x="3629" y="3576"/>
                    <a:pt x="3133" y="3080"/>
                  </a:cubicBezTo>
                  <a:cubicBezTo>
                    <a:pt x="2093" y="2043"/>
                    <a:pt x="17"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14"/>
            <p:cNvSpPr/>
            <p:nvPr/>
          </p:nvSpPr>
          <p:spPr>
            <a:xfrm>
              <a:off x="1830650" y="4129500"/>
              <a:ext cx="90850" cy="90475"/>
            </a:xfrm>
            <a:custGeom>
              <a:avLst/>
              <a:gdLst/>
              <a:ahLst/>
              <a:cxnLst/>
              <a:rect l="l" t="t" r="r" b="b"/>
              <a:pathLst>
                <a:path w="3634" h="3619" extrusionOk="0">
                  <a:moveTo>
                    <a:pt x="5" y="1"/>
                  </a:moveTo>
                  <a:cubicBezTo>
                    <a:pt x="5" y="1"/>
                    <a:pt x="5" y="1"/>
                    <a:pt x="5" y="1"/>
                  </a:cubicBezTo>
                  <a:cubicBezTo>
                    <a:pt x="1" y="5"/>
                    <a:pt x="1961" y="1998"/>
                    <a:pt x="2953" y="3002"/>
                  </a:cubicBezTo>
                  <a:cubicBezTo>
                    <a:pt x="3443" y="3488"/>
                    <a:pt x="3592" y="3618"/>
                    <a:pt x="3619" y="3618"/>
                  </a:cubicBezTo>
                  <a:cubicBezTo>
                    <a:pt x="3620" y="3618"/>
                    <a:pt x="3621" y="3618"/>
                    <a:pt x="3622" y="3617"/>
                  </a:cubicBezTo>
                  <a:cubicBezTo>
                    <a:pt x="3634" y="3605"/>
                    <a:pt x="3490" y="3441"/>
                    <a:pt x="3007" y="2953"/>
                  </a:cubicBezTo>
                  <a:cubicBezTo>
                    <a:pt x="2007" y="195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14"/>
            <p:cNvSpPr/>
            <p:nvPr/>
          </p:nvSpPr>
          <p:spPr>
            <a:xfrm>
              <a:off x="1834250" y="4133100"/>
              <a:ext cx="87150" cy="86750"/>
            </a:xfrm>
            <a:custGeom>
              <a:avLst/>
              <a:gdLst/>
              <a:ahLst/>
              <a:cxnLst/>
              <a:rect l="l" t="t" r="r" b="b"/>
              <a:pathLst>
                <a:path w="3486" h="3470" extrusionOk="0">
                  <a:moveTo>
                    <a:pt x="4" y="0"/>
                  </a:moveTo>
                  <a:cubicBezTo>
                    <a:pt x="4" y="0"/>
                    <a:pt x="4" y="0"/>
                    <a:pt x="4" y="0"/>
                  </a:cubicBezTo>
                  <a:cubicBezTo>
                    <a:pt x="0" y="4"/>
                    <a:pt x="1866" y="1907"/>
                    <a:pt x="2830" y="2862"/>
                  </a:cubicBezTo>
                  <a:cubicBezTo>
                    <a:pt x="3309" y="3350"/>
                    <a:pt x="3456" y="3470"/>
                    <a:pt x="3476" y="3470"/>
                  </a:cubicBezTo>
                  <a:cubicBezTo>
                    <a:pt x="3477" y="3470"/>
                    <a:pt x="3477" y="3470"/>
                    <a:pt x="3478" y="3469"/>
                  </a:cubicBezTo>
                  <a:cubicBezTo>
                    <a:pt x="3486" y="3461"/>
                    <a:pt x="3346" y="3301"/>
                    <a:pt x="2871" y="2826"/>
                  </a:cubicBezTo>
                  <a:cubicBezTo>
                    <a:pt x="1912" y="1867"/>
                    <a:pt x="17"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14"/>
            <p:cNvSpPr/>
            <p:nvPr/>
          </p:nvSpPr>
          <p:spPr>
            <a:xfrm>
              <a:off x="1837725" y="4136575"/>
              <a:ext cx="83575" cy="83175"/>
            </a:xfrm>
            <a:custGeom>
              <a:avLst/>
              <a:gdLst/>
              <a:ahLst/>
              <a:cxnLst/>
              <a:rect l="l" t="t" r="r" b="b"/>
              <a:pathLst>
                <a:path w="3343" h="3327" extrusionOk="0">
                  <a:moveTo>
                    <a:pt x="5" y="1"/>
                  </a:moveTo>
                  <a:cubicBezTo>
                    <a:pt x="5" y="1"/>
                    <a:pt x="5" y="1"/>
                    <a:pt x="5" y="1"/>
                  </a:cubicBezTo>
                  <a:cubicBezTo>
                    <a:pt x="1" y="5"/>
                    <a:pt x="1785" y="1817"/>
                    <a:pt x="2703" y="2736"/>
                  </a:cubicBezTo>
                  <a:cubicBezTo>
                    <a:pt x="3171" y="3207"/>
                    <a:pt x="3313" y="3327"/>
                    <a:pt x="3329" y="3327"/>
                  </a:cubicBezTo>
                  <a:cubicBezTo>
                    <a:pt x="3330" y="3327"/>
                    <a:pt x="3330" y="3326"/>
                    <a:pt x="3330" y="3326"/>
                  </a:cubicBezTo>
                  <a:cubicBezTo>
                    <a:pt x="3343" y="3314"/>
                    <a:pt x="3216" y="3166"/>
                    <a:pt x="2744" y="2695"/>
                  </a:cubicBezTo>
                  <a:cubicBezTo>
                    <a:pt x="1828" y="1774"/>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14"/>
            <p:cNvSpPr/>
            <p:nvPr/>
          </p:nvSpPr>
          <p:spPr>
            <a:xfrm>
              <a:off x="1841325" y="4140175"/>
              <a:ext cx="79975" cy="79575"/>
            </a:xfrm>
            <a:custGeom>
              <a:avLst/>
              <a:gdLst/>
              <a:ahLst/>
              <a:cxnLst/>
              <a:rect l="l" t="t" r="r" b="b"/>
              <a:pathLst>
                <a:path w="3199" h="3183" extrusionOk="0">
                  <a:moveTo>
                    <a:pt x="4" y="0"/>
                  </a:moveTo>
                  <a:cubicBezTo>
                    <a:pt x="4" y="0"/>
                    <a:pt x="4" y="0"/>
                    <a:pt x="4" y="0"/>
                  </a:cubicBezTo>
                  <a:cubicBezTo>
                    <a:pt x="0" y="4"/>
                    <a:pt x="1690" y="1727"/>
                    <a:pt x="2571" y="2608"/>
                  </a:cubicBezTo>
                  <a:cubicBezTo>
                    <a:pt x="3035" y="3067"/>
                    <a:pt x="3169" y="3183"/>
                    <a:pt x="3185" y="3183"/>
                  </a:cubicBezTo>
                  <a:cubicBezTo>
                    <a:pt x="3186" y="3183"/>
                    <a:pt x="3186" y="3182"/>
                    <a:pt x="3186" y="3182"/>
                  </a:cubicBezTo>
                  <a:cubicBezTo>
                    <a:pt x="3199" y="3170"/>
                    <a:pt x="3076" y="3026"/>
                    <a:pt x="2612" y="2567"/>
                  </a:cubicBezTo>
                  <a:cubicBezTo>
                    <a:pt x="1741" y="1688"/>
                    <a:pt x="17" y="0"/>
                    <a:pt x="4"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14"/>
            <p:cNvSpPr/>
            <p:nvPr/>
          </p:nvSpPr>
          <p:spPr>
            <a:xfrm>
              <a:off x="1844800" y="4143550"/>
              <a:ext cx="76400" cy="76100"/>
            </a:xfrm>
            <a:custGeom>
              <a:avLst/>
              <a:gdLst/>
              <a:ahLst/>
              <a:cxnLst/>
              <a:rect l="l" t="t" r="r" b="b"/>
              <a:pathLst>
                <a:path w="3056" h="3044" extrusionOk="0">
                  <a:moveTo>
                    <a:pt x="5" y="1"/>
                  </a:moveTo>
                  <a:cubicBezTo>
                    <a:pt x="5" y="1"/>
                    <a:pt x="5" y="1"/>
                    <a:pt x="5" y="1"/>
                  </a:cubicBezTo>
                  <a:cubicBezTo>
                    <a:pt x="1" y="9"/>
                    <a:pt x="1604" y="1641"/>
                    <a:pt x="2445" y="2481"/>
                  </a:cubicBezTo>
                  <a:cubicBezTo>
                    <a:pt x="2895" y="2932"/>
                    <a:pt x="3026" y="3044"/>
                    <a:pt x="3042" y="3044"/>
                  </a:cubicBezTo>
                  <a:cubicBezTo>
                    <a:pt x="3043" y="3044"/>
                    <a:pt x="3043" y="3043"/>
                    <a:pt x="3043" y="3043"/>
                  </a:cubicBezTo>
                  <a:cubicBezTo>
                    <a:pt x="3056" y="3031"/>
                    <a:pt x="2937" y="2891"/>
                    <a:pt x="2486" y="2440"/>
                  </a:cubicBezTo>
                  <a:cubicBezTo>
                    <a:pt x="1646" y="160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14"/>
            <p:cNvSpPr/>
            <p:nvPr/>
          </p:nvSpPr>
          <p:spPr>
            <a:xfrm>
              <a:off x="1848300" y="4147150"/>
              <a:ext cx="72700" cy="72500"/>
            </a:xfrm>
            <a:custGeom>
              <a:avLst/>
              <a:gdLst/>
              <a:ahLst/>
              <a:cxnLst/>
              <a:rect l="l" t="t" r="r" b="b"/>
              <a:pathLst>
                <a:path w="2908" h="2900" extrusionOk="0">
                  <a:moveTo>
                    <a:pt x="8" y="0"/>
                  </a:moveTo>
                  <a:cubicBezTo>
                    <a:pt x="8" y="0"/>
                    <a:pt x="8" y="0"/>
                    <a:pt x="8" y="0"/>
                  </a:cubicBezTo>
                  <a:cubicBezTo>
                    <a:pt x="0" y="8"/>
                    <a:pt x="1521" y="1550"/>
                    <a:pt x="2313" y="2354"/>
                  </a:cubicBezTo>
                  <a:cubicBezTo>
                    <a:pt x="2751" y="2792"/>
                    <a:pt x="2878" y="2900"/>
                    <a:pt x="2897" y="2900"/>
                  </a:cubicBezTo>
                  <a:cubicBezTo>
                    <a:pt x="2898" y="2900"/>
                    <a:pt x="2899" y="2899"/>
                    <a:pt x="2899" y="2899"/>
                  </a:cubicBezTo>
                  <a:cubicBezTo>
                    <a:pt x="2907" y="2887"/>
                    <a:pt x="2797" y="2751"/>
                    <a:pt x="2354" y="2313"/>
                  </a:cubicBezTo>
                  <a:cubicBezTo>
                    <a:pt x="1564" y="1514"/>
                    <a:pt x="17" y="0"/>
                    <a:pt x="8"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14"/>
            <p:cNvSpPr/>
            <p:nvPr/>
          </p:nvSpPr>
          <p:spPr>
            <a:xfrm>
              <a:off x="1851775" y="4150625"/>
              <a:ext cx="69125" cy="68825"/>
            </a:xfrm>
            <a:custGeom>
              <a:avLst/>
              <a:gdLst/>
              <a:ahLst/>
              <a:cxnLst/>
              <a:rect l="l" t="t" r="r" b="b"/>
              <a:pathLst>
                <a:path w="2765" h="2753" extrusionOk="0">
                  <a:moveTo>
                    <a:pt x="9" y="0"/>
                  </a:moveTo>
                  <a:cubicBezTo>
                    <a:pt x="9" y="0"/>
                    <a:pt x="9" y="0"/>
                    <a:pt x="9" y="0"/>
                  </a:cubicBezTo>
                  <a:cubicBezTo>
                    <a:pt x="1" y="5"/>
                    <a:pt x="1432" y="1460"/>
                    <a:pt x="2186" y="2227"/>
                  </a:cubicBezTo>
                  <a:cubicBezTo>
                    <a:pt x="2606" y="2643"/>
                    <a:pt x="2731" y="2753"/>
                    <a:pt x="2753" y="2753"/>
                  </a:cubicBezTo>
                  <a:cubicBezTo>
                    <a:pt x="2755" y="2753"/>
                    <a:pt x="2755" y="2753"/>
                    <a:pt x="2756" y="2752"/>
                  </a:cubicBezTo>
                  <a:cubicBezTo>
                    <a:pt x="2764" y="2744"/>
                    <a:pt x="2658" y="2617"/>
                    <a:pt x="2227" y="2186"/>
                  </a:cubicBezTo>
                  <a:cubicBezTo>
                    <a:pt x="1470" y="1429"/>
                    <a:pt x="17" y="0"/>
                    <a:pt x="9"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14"/>
            <p:cNvSpPr/>
            <p:nvPr/>
          </p:nvSpPr>
          <p:spPr>
            <a:xfrm>
              <a:off x="1855375" y="4154200"/>
              <a:ext cx="65525" cy="65250"/>
            </a:xfrm>
            <a:custGeom>
              <a:avLst/>
              <a:gdLst/>
              <a:ahLst/>
              <a:cxnLst/>
              <a:rect l="l" t="t" r="r" b="b"/>
              <a:pathLst>
                <a:path w="2621" h="2610" extrusionOk="0">
                  <a:moveTo>
                    <a:pt x="8" y="1"/>
                  </a:moveTo>
                  <a:cubicBezTo>
                    <a:pt x="8" y="1"/>
                    <a:pt x="8" y="1"/>
                    <a:pt x="8" y="1"/>
                  </a:cubicBezTo>
                  <a:cubicBezTo>
                    <a:pt x="0" y="5"/>
                    <a:pt x="1341" y="1371"/>
                    <a:pt x="2059" y="2096"/>
                  </a:cubicBezTo>
                  <a:cubicBezTo>
                    <a:pt x="2470" y="2503"/>
                    <a:pt x="2587" y="2610"/>
                    <a:pt x="2609" y="2610"/>
                  </a:cubicBezTo>
                  <a:cubicBezTo>
                    <a:pt x="2610" y="2610"/>
                    <a:pt x="2611" y="2610"/>
                    <a:pt x="2612" y="2609"/>
                  </a:cubicBezTo>
                  <a:cubicBezTo>
                    <a:pt x="2620" y="2601"/>
                    <a:pt x="2518" y="2478"/>
                    <a:pt x="2100" y="2055"/>
                  </a:cubicBezTo>
                  <a:cubicBezTo>
                    <a:pt x="1383" y="1335"/>
                    <a:pt x="17" y="1"/>
                    <a:pt x="8"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14"/>
            <p:cNvSpPr/>
            <p:nvPr/>
          </p:nvSpPr>
          <p:spPr>
            <a:xfrm>
              <a:off x="1858850" y="4157700"/>
              <a:ext cx="62050" cy="61550"/>
            </a:xfrm>
            <a:custGeom>
              <a:avLst/>
              <a:gdLst/>
              <a:ahLst/>
              <a:cxnLst/>
              <a:rect l="l" t="t" r="r" b="b"/>
              <a:pathLst>
                <a:path w="2482" h="2462" extrusionOk="0">
                  <a:moveTo>
                    <a:pt x="13" y="0"/>
                  </a:moveTo>
                  <a:cubicBezTo>
                    <a:pt x="13" y="0"/>
                    <a:pt x="13" y="0"/>
                    <a:pt x="13" y="0"/>
                  </a:cubicBezTo>
                  <a:cubicBezTo>
                    <a:pt x="0" y="9"/>
                    <a:pt x="1255" y="1288"/>
                    <a:pt x="1936" y="1965"/>
                  </a:cubicBezTo>
                  <a:cubicBezTo>
                    <a:pt x="2341" y="2366"/>
                    <a:pt x="2452" y="2461"/>
                    <a:pt x="2471" y="2461"/>
                  </a:cubicBezTo>
                  <a:cubicBezTo>
                    <a:pt x="2472" y="2461"/>
                    <a:pt x="2473" y="2461"/>
                    <a:pt x="2473" y="2461"/>
                  </a:cubicBezTo>
                  <a:cubicBezTo>
                    <a:pt x="2481" y="2448"/>
                    <a:pt x="2383" y="2338"/>
                    <a:pt x="1973" y="1928"/>
                  </a:cubicBezTo>
                  <a:cubicBezTo>
                    <a:pt x="1293" y="124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14"/>
            <p:cNvSpPr/>
            <p:nvPr/>
          </p:nvSpPr>
          <p:spPr>
            <a:xfrm>
              <a:off x="1862450" y="4161275"/>
              <a:ext cx="58350" cy="57975"/>
            </a:xfrm>
            <a:custGeom>
              <a:avLst/>
              <a:gdLst/>
              <a:ahLst/>
              <a:cxnLst/>
              <a:rect l="l" t="t" r="r" b="b"/>
              <a:pathLst>
                <a:path w="2334" h="2319" extrusionOk="0">
                  <a:moveTo>
                    <a:pt x="4" y="1"/>
                  </a:moveTo>
                  <a:cubicBezTo>
                    <a:pt x="4" y="1"/>
                    <a:pt x="4" y="1"/>
                    <a:pt x="4" y="1"/>
                  </a:cubicBezTo>
                  <a:cubicBezTo>
                    <a:pt x="0" y="5"/>
                    <a:pt x="1165" y="1194"/>
                    <a:pt x="1804" y="1834"/>
                  </a:cubicBezTo>
                  <a:cubicBezTo>
                    <a:pt x="2197" y="2226"/>
                    <a:pt x="2304" y="2318"/>
                    <a:pt x="2319" y="2318"/>
                  </a:cubicBezTo>
                  <a:cubicBezTo>
                    <a:pt x="2320" y="2318"/>
                    <a:pt x="2321" y="2318"/>
                    <a:pt x="2321" y="2318"/>
                  </a:cubicBezTo>
                  <a:cubicBezTo>
                    <a:pt x="2333" y="2305"/>
                    <a:pt x="2239" y="2199"/>
                    <a:pt x="1841" y="1801"/>
                  </a:cubicBezTo>
                  <a:cubicBezTo>
                    <a:pt x="1203" y="1158"/>
                    <a:pt x="17"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14"/>
            <p:cNvSpPr/>
            <p:nvPr/>
          </p:nvSpPr>
          <p:spPr>
            <a:xfrm>
              <a:off x="1865925" y="4164775"/>
              <a:ext cx="54775" cy="54375"/>
            </a:xfrm>
            <a:custGeom>
              <a:avLst/>
              <a:gdLst/>
              <a:ahLst/>
              <a:cxnLst/>
              <a:rect l="l" t="t" r="r" b="b"/>
              <a:pathLst>
                <a:path w="2191" h="2175" extrusionOk="0">
                  <a:moveTo>
                    <a:pt x="9" y="0"/>
                  </a:moveTo>
                  <a:cubicBezTo>
                    <a:pt x="9" y="0"/>
                    <a:pt x="9" y="0"/>
                    <a:pt x="9" y="0"/>
                  </a:cubicBezTo>
                  <a:cubicBezTo>
                    <a:pt x="0" y="9"/>
                    <a:pt x="1075" y="1107"/>
                    <a:pt x="1682" y="1702"/>
                  </a:cubicBezTo>
                  <a:cubicBezTo>
                    <a:pt x="2062" y="2083"/>
                    <a:pt x="2165" y="2174"/>
                    <a:pt x="2180" y="2174"/>
                  </a:cubicBezTo>
                  <a:cubicBezTo>
                    <a:pt x="2181" y="2174"/>
                    <a:pt x="2182" y="2174"/>
                    <a:pt x="2182" y="2174"/>
                  </a:cubicBezTo>
                  <a:cubicBezTo>
                    <a:pt x="2190" y="2161"/>
                    <a:pt x="2100" y="2059"/>
                    <a:pt x="1710" y="1669"/>
                  </a:cubicBezTo>
                  <a:cubicBezTo>
                    <a:pt x="1114" y="1073"/>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4"/>
            <p:cNvSpPr/>
            <p:nvPr/>
          </p:nvSpPr>
          <p:spPr>
            <a:xfrm>
              <a:off x="1869500" y="4168350"/>
              <a:ext cx="50975" cy="50800"/>
            </a:xfrm>
            <a:custGeom>
              <a:avLst/>
              <a:gdLst/>
              <a:ahLst/>
              <a:cxnLst/>
              <a:rect l="l" t="t" r="r" b="b"/>
              <a:pathLst>
                <a:path w="2039" h="2032" extrusionOk="0">
                  <a:moveTo>
                    <a:pt x="5" y="1"/>
                  </a:moveTo>
                  <a:cubicBezTo>
                    <a:pt x="5" y="1"/>
                    <a:pt x="5" y="1"/>
                    <a:pt x="5" y="1"/>
                  </a:cubicBezTo>
                  <a:cubicBezTo>
                    <a:pt x="1" y="5"/>
                    <a:pt x="989" y="1014"/>
                    <a:pt x="1547" y="1571"/>
                  </a:cubicBezTo>
                  <a:cubicBezTo>
                    <a:pt x="1919" y="1943"/>
                    <a:pt x="2018" y="2031"/>
                    <a:pt x="2033" y="2031"/>
                  </a:cubicBezTo>
                  <a:cubicBezTo>
                    <a:pt x="2034" y="2031"/>
                    <a:pt x="2034" y="2031"/>
                    <a:pt x="2035" y="2031"/>
                  </a:cubicBezTo>
                  <a:cubicBezTo>
                    <a:pt x="2039" y="2018"/>
                    <a:pt x="1957" y="1920"/>
                    <a:pt x="1580" y="1543"/>
                  </a:cubicBezTo>
                  <a:cubicBezTo>
                    <a:pt x="1024" y="979"/>
                    <a:pt x="18"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4"/>
            <p:cNvSpPr/>
            <p:nvPr/>
          </p:nvSpPr>
          <p:spPr>
            <a:xfrm>
              <a:off x="1873000" y="4171750"/>
              <a:ext cx="47475" cy="47200"/>
            </a:xfrm>
            <a:custGeom>
              <a:avLst/>
              <a:gdLst/>
              <a:ahLst/>
              <a:cxnLst/>
              <a:rect l="l" t="t" r="r" b="b"/>
              <a:pathLst>
                <a:path w="1899" h="1888" extrusionOk="0">
                  <a:moveTo>
                    <a:pt x="9" y="0"/>
                  </a:moveTo>
                  <a:cubicBezTo>
                    <a:pt x="9" y="0"/>
                    <a:pt x="9" y="0"/>
                    <a:pt x="9" y="0"/>
                  </a:cubicBezTo>
                  <a:cubicBezTo>
                    <a:pt x="0" y="12"/>
                    <a:pt x="902" y="931"/>
                    <a:pt x="1423" y="1448"/>
                  </a:cubicBezTo>
                  <a:cubicBezTo>
                    <a:pt x="1779" y="1800"/>
                    <a:pt x="1874" y="1888"/>
                    <a:pt x="1892" y="1888"/>
                  </a:cubicBezTo>
                  <a:cubicBezTo>
                    <a:pt x="1893" y="1888"/>
                    <a:pt x="1894" y="1887"/>
                    <a:pt x="1895" y="1886"/>
                  </a:cubicBezTo>
                  <a:cubicBezTo>
                    <a:pt x="1899" y="1878"/>
                    <a:pt x="1825" y="1784"/>
                    <a:pt x="1456" y="1415"/>
                  </a:cubicBezTo>
                  <a:cubicBezTo>
                    <a:pt x="932" y="895"/>
                    <a:pt x="17" y="0"/>
                    <a:pt x="9"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14"/>
            <p:cNvSpPr/>
            <p:nvPr/>
          </p:nvSpPr>
          <p:spPr>
            <a:xfrm>
              <a:off x="1876475" y="4175325"/>
              <a:ext cx="43900" cy="43625"/>
            </a:xfrm>
            <a:custGeom>
              <a:avLst/>
              <a:gdLst/>
              <a:ahLst/>
              <a:cxnLst/>
              <a:rect l="l" t="t" r="r" b="b"/>
              <a:pathLst>
                <a:path w="1756" h="1745" extrusionOk="0">
                  <a:moveTo>
                    <a:pt x="9" y="1"/>
                  </a:moveTo>
                  <a:cubicBezTo>
                    <a:pt x="9" y="1"/>
                    <a:pt x="9" y="1"/>
                    <a:pt x="9" y="1"/>
                  </a:cubicBezTo>
                  <a:cubicBezTo>
                    <a:pt x="1" y="9"/>
                    <a:pt x="813" y="837"/>
                    <a:pt x="1297" y="1317"/>
                  </a:cubicBezTo>
                  <a:cubicBezTo>
                    <a:pt x="1641" y="1658"/>
                    <a:pt x="1728" y="1745"/>
                    <a:pt x="1748" y="1745"/>
                  </a:cubicBezTo>
                  <a:cubicBezTo>
                    <a:pt x="1750" y="1745"/>
                    <a:pt x="1751" y="1744"/>
                    <a:pt x="1752" y="1743"/>
                  </a:cubicBezTo>
                  <a:cubicBezTo>
                    <a:pt x="1756" y="1735"/>
                    <a:pt x="1686" y="1649"/>
                    <a:pt x="1325" y="1288"/>
                  </a:cubicBezTo>
                  <a:cubicBezTo>
                    <a:pt x="847" y="806"/>
                    <a:pt x="17" y="1"/>
                    <a:pt x="9"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14"/>
            <p:cNvSpPr/>
            <p:nvPr/>
          </p:nvSpPr>
          <p:spPr>
            <a:xfrm>
              <a:off x="1879975" y="4178825"/>
              <a:ext cx="40400" cy="40025"/>
            </a:xfrm>
            <a:custGeom>
              <a:avLst/>
              <a:gdLst/>
              <a:ahLst/>
              <a:cxnLst/>
              <a:rect l="l" t="t" r="r" b="b"/>
              <a:pathLst>
                <a:path w="1616" h="1601" extrusionOk="0">
                  <a:moveTo>
                    <a:pt x="13" y="0"/>
                  </a:moveTo>
                  <a:cubicBezTo>
                    <a:pt x="13" y="0"/>
                    <a:pt x="13" y="0"/>
                    <a:pt x="13" y="0"/>
                  </a:cubicBezTo>
                  <a:cubicBezTo>
                    <a:pt x="0" y="12"/>
                    <a:pt x="726" y="750"/>
                    <a:pt x="1165" y="1189"/>
                  </a:cubicBezTo>
                  <a:cubicBezTo>
                    <a:pt x="1501" y="1518"/>
                    <a:pt x="1584" y="1601"/>
                    <a:pt x="1604" y="1601"/>
                  </a:cubicBezTo>
                  <a:cubicBezTo>
                    <a:pt x="1606" y="1601"/>
                    <a:pt x="1607" y="1600"/>
                    <a:pt x="1608" y="1599"/>
                  </a:cubicBezTo>
                  <a:cubicBezTo>
                    <a:pt x="1616" y="1591"/>
                    <a:pt x="1546" y="1509"/>
                    <a:pt x="1193" y="1161"/>
                  </a:cubicBezTo>
                  <a:cubicBezTo>
                    <a:pt x="756" y="719"/>
                    <a:pt x="21" y="0"/>
                    <a:pt x="13"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14"/>
            <p:cNvSpPr/>
            <p:nvPr/>
          </p:nvSpPr>
          <p:spPr>
            <a:xfrm>
              <a:off x="1883550" y="4182400"/>
              <a:ext cx="36725" cy="36450"/>
            </a:xfrm>
            <a:custGeom>
              <a:avLst/>
              <a:gdLst/>
              <a:ahLst/>
              <a:cxnLst/>
              <a:rect l="l" t="t" r="r" b="b"/>
              <a:pathLst>
                <a:path w="1469" h="1458" extrusionOk="0">
                  <a:moveTo>
                    <a:pt x="9" y="1"/>
                  </a:moveTo>
                  <a:cubicBezTo>
                    <a:pt x="9" y="1"/>
                    <a:pt x="9" y="1"/>
                    <a:pt x="9" y="1"/>
                  </a:cubicBezTo>
                  <a:cubicBezTo>
                    <a:pt x="1" y="5"/>
                    <a:pt x="636" y="657"/>
                    <a:pt x="1034" y="1063"/>
                  </a:cubicBezTo>
                  <a:cubicBezTo>
                    <a:pt x="1349" y="1381"/>
                    <a:pt x="1436" y="1458"/>
                    <a:pt x="1453" y="1458"/>
                  </a:cubicBezTo>
                  <a:cubicBezTo>
                    <a:pt x="1455" y="1458"/>
                    <a:pt x="1456" y="1457"/>
                    <a:pt x="1456" y="1456"/>
                  </a:cubicBezTo>
                  <a:cubicBezTo>
                    <a:pt x="1469" y="1444"/>
                    <a:pt x="1407" y="1374"/>
                    <a:pt x="1063" y="1030"/>
                  </a:cubicBezTo>
                  <a:cubicBezTo>
                    <a:pt x="666" y="633"/>
                    <a:pt x="17" y="1"/>
                    <a:pt x="9"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4"/>
            <p:cNvSpPr/>
            <p:nvPr/>
          </p:nvSpPr>
          <p:spPr>
            <a:xfrm>
              <a:off x="1887050" y="4186000"/>
              <a:ext cx="33225" cy="32725"/>
            </a:xfrm>
            <a:custGeom>
              <a:avLst/>
              <a:gdLst/>
              <a:ahLst/>
              <a:cxnLst/>
              <a:rect l="l" t="t" r="r" b="b"/>
              <a:pathLst>
                <a:path w="1329" h="1309" extrusionOk="0">
                  <a:moveTo>
                    <a:pt x="13" y="0"/>
                  </a:moveTo>
                  <a:cubicBezTo>
                    <a:pt x="12" y="0"/>
                    <a:pt x="12" y="0"/>
                    <a:pt x="12" y="0"/>
                  </a:cubicBezTo>
                  <a:cubicBezTo>
                    <a:pt x="0" y="4"/>
                    <a:pt x="550" y="566"/>
                    <a:pt x="910" y="927"/>
                  </a:cubicBezTo>
                  <a:cubicBezTo>
                    <a:pt x="1231" y="1251"/>
                    <a:pt x="1303" y="1308"/>
                    <a:pt x="1315" y="1308"/>
                  </a:cubicBezTo>
                  <a:cubicBezTo>
                    <a:pt x="1316" y="1308"/>
                    <a:pt x="1316" y="1308"/>
                    <a:pt x="1316" y="1308"/>
                  </a:cubicBezTo>
                  <a:cubicBezTo>
                    <a:pt x="1329" y="1304"/>
                    <a:pt x="1271" y="1234"/>
                    <a:pt x="939" y="902"/>
                  </a:cubicBezTo>
                  <a:cubicBezTo>
                    <a:pt x="580" y="539"/>
                    <a:pt x="21" y="0"/>
                    <a:pt x="13"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14"/>
            <p:cNvSpPr/>
            <p:nvPr/>
          </p:nvSpPr>
          <p:spPr>
            <a:xfrm>
              <a:off x="1890625" y="4189475"/>
              <a:ext cx="29550" cy="29050"/>
            </a:xfrm>
            <a:custGeom>
              <a:avLst/>
              <a:gdLst/>
              <a:ahLst/>
              <a:cxnLst/>
              <a:rect l="l" t="t" r="r" b="b"/>
              <a:pathLst>
                <a:path w="1182" h="1162" extrusionOk="0">
                  <a:moveTo>
                    <a:pt x="5" y="1"/>
                  </a:moveTo>
                  <a:cubicBezTo>
                    <a:pt x="5" y="1"/>
                    <a:pt x="5" y="1"/>
                    <a:pt x="5" y="1"/>
                  </a:cubicBezTo>
                  <a:cubicBezTo>
                    <a:pt x="1" y="5"/>
                    <a:pt x="456" y="476"/>
                    <a:pt x="780" y="800"/>
                  </a:cubicBezTo>
                  <a:cubicBezTo>
                    <a:pt x="1076" y="1097"/>
                    <a:pt x="1149" y="1162"/>
                    <a:pt x="1166" y="1162"/>
                  </a:cubicBezTo>
                  <a:cubicBezTo>
                    <a:pt x="1168" y="1162"/>
                    <a:pt x="1169" y="1161"/>
                    <a:pt x="1169" y="1161"/>
                  </a:cubicBezTo>
                  <a:cubicBezTo>
                    <a:pt x="1182" y="1157"/>
                    <a:pt x="1128" y="1095"/>
                    <a:pt x="804" y="776"/>
                  </a:cubicBezTo>
                  <a:cubicBezTo>
                    <a:pt x="486" y="453"/>
                    <a:pt x="17"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14"/>
            <p:cNvSpPr/>
            <p:nvPr/>
          </p:nvSpPr>
          <p:spPr>
            <a:xfrm>
              <a:off x="2236000" y="3946100"/>
              <a:ext cx="276000" cy="275350"/>
            </a:xfrm>
            <a:custGeom>
              <a:avLst/>
              <a:gdLst/>
              <a:ahLst/>
              <a:cxnLst/>
              <a:rect l="l" t="t" r="r" b="b"/>
              <a:pathLst>
                <a:path w="11040" h="11014" extrusionOk="0">
                  <a:moveTo>
                    <a:pt x="0" y="1"/>
                  </a:moveTo>
                  <a:cubicBezTo>
                    <a:pt x="2" y="2"/>
                    <a:pt x="6508" y="6632"/>
                    <a:pt x="9542" y="9678"/>
                  </a:cubicBezTo>
                  <a:cubicBezTo>
                    <a:pt x="10536" y="10668"/>
                    <a:pt x="10930" y="11014"/>
                    <a:pt x="10998" y="11014"/>
                  </a:cubicBezTo>
                  <a:cubicBezTo>
                    <a:pt x="11002" y="11014"/>
                    <a:pt x="11004" y="11013"/>
                    <a:pt x="11006" y="11011"/>
                  </a:cubicBezTo>
                  <a:cubicBezTo>
                    <a:pt x="11039" y="10974"/>
                    <a:pt x="10629" y="10511"/>
                    <a:pt x="9674" y="9551"/>
                  </a:cubicBezTo>
                  <a:cubicBezTo>
                    <a:pt x="6631" y="6513"/>
                    <a:pt x="2" y="2"/>
                    <a:pt x="0"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4"/>
            <p:cNvSpPr/>
            <p:nvPr/>
          </p:nvSpPr>
          <p:spPr>
            <a:xfrm>
              <a:off x="2239075" y="3949075"/>
              <a:ext cx="272925" cy="272075"/>
            </a:xfrm>
            <a:custGeom>
              <a:avLst/>
              <a:gdLst/>
              <a:ahLst/>
              <a:cxnLst/>
              <a:rect l="l" t="t" r="r" b="b"/>
              <a:pathLst>
                <a:path w="10917" h="10883" extrusionOk="0">
                  <a:moveTo>
                    <a:pt x="0" y="1"/>
                  </a:moveTo>
                  <a:cubicBezTo>
                    <a:pt x="2" y="2"/>
                    <a:pt x="6434" y="6558"/>
                    <a:pt x="9436" y="9559"/>
                  </a:cubicBezTo>
                  <a:cubicBezTo>
                    <a:pt x="10421" y="10544"/>
                    <a:pt x="10807" y="10882"/>
                    <a:pt x="10875" y="10882"/>
                  </a:cubicBezTo>
                  <a:cubicBezTo>
                    <a:pt x="10879" y="10882"/>
                    <a:pt x="10881" y="10881"/>
                    <a:pt x="10883" y="10880"/>
                  </a:cubicBezTo>
                  <a:cubicBezTo>
                    <a:pt x="10916" y="10847"/>
                    <a:pt x="10506" y="10383"/>
                    <a:pt x="9559" y="9436"/>
                  </a:cubicBezTo>
                  <a:cubicBezTo>
                    <a:pt x="6557" y="6435"/>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14"/>
            <p:cNvSpPr/>
            <p:nvPr/>
          </p:nvSpPr>
          <p:spPr>
            <a:xfrm>
              <a:off x="2242050" y="3952150"/>
              <a:ext cx="269825" cy="269075"/>
            </a:xfrm>
            <a:custGeom>
              <a:avLst/>
              <a:gdLst/>
              <a:ahLst/>
              <a:cxnLst/>
              <a:rect l="l" t="t" r="r" b="b"/>
              <a:pathLst>
                <a:path w="10793" h="10763" extrusionOk="0">
                  <a:moveTo>
                    <a:pt x="0" y="1"/>
                  </a:moveTo>
                  <a:cubicBezTo>
                    <a:pt x="2" y="2"/>
                    <a:pt x="6361" y="6480"/>
                    <a:pt x="9329" y="9453"/>
                  </a:cubicBezTo>
                  <a:cubicBezTo>
                    <a:pt x="10307" y="10431"/>
                    <a:pt x="10688" y="10763"/>
                    <a:pt x="10749" y="10763"/>
                  </a:cubicBezTo>
                  <a:cubicBezTo>
                    <a:pt x="10752" y="10763"/>
                    <a:pt x="10754" y="10762"/>
                    <a:pt x="10756" y="10761"/>
                  </a:cubicBezTo>
                  <a:cubicBezTo>
                    <a:pt x="10793" y="10728"/>
                    <a:pt x="10395" y="10273"/>
                    <a:pt x="9452" y="9330"/>
                  </a:cubicBezTo>
                  <a:cubicBezTo>
                    <a:pt x="6479" y="6357"/>
                    <a:pt x="2" y="2"/>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14"/>
            <p:cNvSpPr/>
            <p:nvPr/>
          </p:nvSpPr>
          <p:spPr>
            <a:xfrm>
              <a:off x="2245125" y="3955225"/>
              <a:ext cx="266650" cy="265825"/>
            </a:xfrm>
            <a:custGeom>
              <a:avLst/>
              <a:gdLst/>
              <a:ahLst/>
              <a:cxnLst/>
              <a:rect l="l" t="t" r="r" b="b"/>
              <a:pathLst>
                <a:path w="10666" h="10633" extrusionOk="0">
                  <a:moveTo>
                    <a:pt x="0" y="1"/>
                  </a:moveTo>
                  <a:lnTo>
                    <a:pt x="0" y="1"/>
                  </a:lnTo>
                  <a:cubicBezTo>
                    <a:pt x="2" y="2"/>
                    <a:pt x="6279" y="6402"/>
                    <a:pt x="9218" y="9334"/>
                  </a:cubicBezTo>
                  <a:cubicBezTo>
                    <a:pt x="10183" y="10299"/>
                    <a:pt x="10561" y="10632"/>
                    <a:pt x="10625" y="10632"/>
                  </a:cubicBezTo>
                  <a:cubicBezTo>
                    <a:pt x="10629" y="10632"/>
                    <a:pt x="10631" y="10631"/>
                    <a:pt x="10633" y="10629"/>
                  </a:cubicBezTo>
                  <a:cubicBezTo>
                    <a:pt x="10666" y="10601"/>
                    <a:pt x="10272" y="10150"/>
                    <a:pt x="9337" y="9215"/>
                  </a:cubicBezTo>
                  <a:cubicBezTo>
                    <a:pt x="6402" y="6279"/>
                    <a:pt x="2"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14"/>
            <p:cNvSpPr/>
            <p:nvPr/>
          </p:nvSpPr>
          <p:spPr>
            <a:xfrm>
              <a:off x="2248200" y="3958100"/>
              <a:ext cx="263575" cy="262925"/>
            </a:xfrm>
            <a:custGeom>
              <a:avLst/>
              <a:gdLst/>
              <a:ahLst/>
              <a:cxnLst/>
              <a:rect l="l" t="t" r="r" b="b"/>
              <a:pathLst>
                <a:path w="10543" h="10517" extrusionOk="0">
                  <a:moveTo>
                    <a:pt x="0" y="1"/>
                  </a:moveTo>
                  <a:cubicBezTo>
                    <a:pt x="2" y="2"/>
                    <a:pt x="6201" y="6328"/>
                    <a:pt x="9099" y="9235"/>
                  </a:cubicBezTo>
                  <a:cubicBezTo>
                    <a:pt x="10065" y="10192"/>
                    <a:pt x="10441" y="10517"/>
                    <a:pt x="10500" y="10517"/>
                  </a:cubicBezTo>
                  <a:cubicBezTo>
                    <a:pt x="10502" y="10517"/>
                    <a:pt x="10505" y="10516"/>
                    <a:pt x="10506" y="10514"/>
                  </a:cubicBezTo>
                  <a:cubicBezTo>
                    <a:pt x="10543" y="10478"/>
                    <a:pt x="10153" y="10039"/>
                    <a:pt x="9227" y="9112"/>
                  </a:cubicBezTo>
                  <a:cubicBezTo>
                    <a:pt x="6324" y="6209"/>
                    <a:pt x="2" y="2"/>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14"/>
            <p:cNvSpPr/>
            <p:nvPr/>
          </p:nvSpPr>
          <p:spPr>
            <a:xfrm>
              <a:off x="2251075" y="3961275"/>
              <a:ext cx="260600" cy="259750"/>
            </a:xfrm>
            <a:custGeom>
              <a:avLst/>
              <a:gdLst/>
              <a:ahLst/>
              <a:cxnLst/>
              <a:rect l="l" t="t" r="r" b="b"/>
              <a:pathLst>
                <a:path w="10424" h="10390" extrusionOk="0">
                  <a:moveTo>
                    <a:pt x="0" y="1"/>
                  </a:moveTo>
                  <a:cubicBezTo>
                    <a:pt x="2" y="2"/>
                    <a:pt x="6131" y="6246"/>
                    <a:pt x="9001" y="9116"/>
                  </a:cubicBezTo>
                  <a:cubicBezTo>
                    <a:pt x="9950" y="10069"/>
                    <a:pt x="10326" y="10390"/>
                    <a:pt x="10384" y="10390"/>
                  </a:cubicBezTo>
                  <a:cubicBezTo>
                    <a:pt x="10387" y="10390"/>
                    <a:pt x="10390" y="10389"/>
                    <a:pt x="10391" y="10387"/>
                  </a:cubicBezTo>
                  <a:cubicBezTo>
                    <a:pt x="10424" y="10359"/>
                    <a:pt x="10038" y="9916"/>
                    <a:pt x="9120" y="9001"/>
                  </a:cubicBezTo>
                  <a:cubicBezTo>
                    <a:pt x="6250" y="6127"/>
                    <a:pt x="2" y="2"/>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14"/>
            <p:cNvSpPr/>
            <p:nvPr/>
          </p:nvSpPr>
          <p:spPr>
            <a:xfrm>
              <a:off x="2254150" y="3964150"/>
              <a:ext cx="257525" cy="256675"/>
            </a:xfrm>
            <a:custGeom>
              <a:avLst/>
              <a:gdLst/>
              <a:ahLst/>
              <a:cxnLst/>
              <a:rect l="l" t="t" r="r" b="b"/>
              <a:pathLst>
                <a:path w="10301" h="10267" extrusionOk="0">
                  <a:moveTo>
                    <a:pt x="0" y="1"/>
                  </a:moveTo>
                  <a:cubicBezTo>
                    <a:pt x="2" y="2"/>
                    <a:pt x="6057" y="6172"/>
                    <a:pt x="8894" y="9001"/>
                  </a:cubicBezTo>
                  <a:cubicBezTo>
                    <a:pt x="9836" y="9951"/>
                    <a:pt x="10207" y="10266"/>
                    <a:pt x="10262" y="10266"/>
                  </a:cubicBezTo>
                  <a:cubicBezTo>
                    <a:pt x="10265" y="10266"/>
                    <a:pt x="10267" y="10265"/>
                    <a:pt x="10268" y="10264"/>
                  </a:cubicBezTo>
                  <a:cubicBezTo>
                    <a:pt x="10301" y="10231"/>
                    <a:pt x="9915" y="9797"/>
                    <a:pt x="9009" y="8891"/>
                  </a:cubicBezTo>
                  <a:cubicBezTo>
                    <a:pt x="6172" y="6057"/>
                    <a:pt x="2" y="2"/>
                    <a:pt x="0"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14"/>
            <p:cNvSpPr/>
            <p:nvPr/>
          </p:nvSpPr>
          <p:spPr>
            <a:xfrm>
              <a:off x="2257125" y="3967225"/>
              <a:ext cx="254250" cy="253700"/>
            </a:xfrm>
            <a:custGeom>
              <a:avLst/>
              <a:gdLst/>
              <a:ahLst/>
              <a:cxnLst/>
              <a:rect l="l" t="t" r="r" b="b"/>
              <a:pathLst>
                <a:path w="10170" h="10148" extrusionOk="0">
                  <a:moveTo>
                    <a:pt x="0" y="1"/>
                  </a:moveTo>
                  <a:lnTo>
                    <a:pt x="0" y="1"/>
                  </a:lnTo>
                  <a:cubicBezTo>
                    <a:pt x="1" y="2"/>
                    <a:pt x="5983" y="6094"/>
                    <a:pt x="8775" y="8899"/>
                  </a:cubicBezTo>
                  <a:cubicBezTo>
                    <a:pt x="9708" y="9832"/>
                    <a:pt x="10072" y="10148"/>
                    <a:pt x="10134" y="10148"/>
                  </a:cubicBezTo>
                  <a:cubicBezTo>
                    <a:pt x="10137" y="10148"/>
                    <a:pt x="10139" y="10147"/>
                    <a:pt x="10141" y="10145"/>
                  </a:cubicBezTo>
                  <a:cubicBezTo>
                    <a:pt x="10169" y="10108"/>
                    <a:pt x="9796" y="9686"/>
                    <a:pt x="8894" y="8784"/>
                  </a:cubicBezTo>
                  <a:cubicBezTo>
                    <a:pt x="6094" y="5980"/>
                    <a:pt x="1" y="2"/>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14"/>
            <p:cNvSpPr/>
            <p:nvPr/>
          </p:nvSpPr>
          <p:spPr>
            <a:xfrm>
              <a:off x="2260200" y="3970300"/>
              <a:ext cx="251275" cy="250525"/>
            </a:xfrm>
            <a:custGeom>
              <a:avLst/>
              <a:gdLst/>
              <a:ahLst/>
              <a:cxnLst/>
              <a:rect l="l" t="t" r="r" b="b"/>
              <a:pathLst>
                <a:path w="10051" h="10021" extrusionOk="0">
                  <a:moveTo>
                    <a:pt x="0" y="1"/>
                  </a:moveTo>
                  <a:cubicBezTo>
                    <a:pt x="1" y="2"/>
                    <a:pt x="5905" y="6021"/>
                    <a:pt x="8673" y="8784"/>
                  </a:cubicBezTo>
                  <a:cubicBezTo>
                    <a:pt x="9599" y="9710"/>
                    <a:pt x="9958" y="10020"/>
                    <a:pt x="10016" y="10020"/>
                  </a:cubicBezTo>
                  <a:cubicBezTo>
                    <a:pt x="10018" y="10020"/>
                    <a:pt x="10020" y="10019"/>
                    <a:pt x="10022" y="10018"/>
                  </a:cubicBezTo>
                  <a:cubicBezTo>
                    <a:pt x="10051" y="9985"/>
                    <a:pt x="9677" y="9563"/>
                    <a:pt x="8788" y="8669"/>
                  </a:cubicBezTo>
                  <a:cubicBezTo>
                    <a:pt x="6020" y="5906"/>
                    <a:pt x="1" y="2"/>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14"/>
            <p:cNvSpPr/>
            <p:nvPr/>
          </p:nvSpPr>
          <p:spPr>
            <a:xfrm>
              <a:off x="2263175" y="3973275"/>
              <a:ext cx="248200" cy="247425"/>
            </a:xfrm>
            <a:custGeom>
              <a:avLst/>
              <a:gdLst/>
              <a:ahLst/>
              <a:cxnLst/>
              <a:rect l="l" t="t" r="r" b="b"/>
              <a:pathLst>
                <a:path w="9928" h="9897" extrusionOk="0">
                  <a:moveTo>
                    <a:pt x="4" y="1"/>
                  </a:moveTo>
                  <a:lnTo>
                    <a:pt x="4" y="1"/>
                  </a:lnTo>
                  <a:cubicBezTo>
                    <a:pt x="0" y="1"/>
                    <a:pt x="5831" y="5942"/>
                    <a:pt x="8566" y="8673"/>
                  </a:cubicBezTo>
                  <a:cubicBezTo>
                    <a:pt x="9480" y="9591"/>
                    <a:pt x="9835" y="9897"/>
                    <a:pt x="9893" y="9897"/>
                  </a:cubicBezTo>
                  <a:cubicBezTo>
                    <a:pt x="9895" y="9897"/>
                    <a:pt x="9897" y="9896"/>
                    <a:pt x="9899" y="9895"/>
                  </a:cubicBezTo>
                  <a:cubicBezTo>
                    <a:pt x="9927" y="9862"/>
                    <a:pt x="9558" y="9444"/>
                    <a:pt x="8677" y="8562"/>
                  </a:cubicBezTo>
                  <a:cubicBezTo>
                    <a:pt x="5946" y="5827"/>
                    <a:pt x="4" y="1"/>
                    <a:pt x="4"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14"/>
            <p:cNvSpPr/>
            <p:nvPr/>
          </p:nvSpPr>
          <p:spPr>
            <a:xfrm>
              <a:off x="2266250" y="3976350"/>
              <a:ext cx="245025" cy="244475"/>
            </a:xfrm>
            <a:custGeom>
              <a:avLst/>
              <a:gdLst/>
              <a:ahLst/>
              <a:cxnLst/>
              <a:rect l="l" t="t" r="r" b="b"/>
              <a:pathLst>
                <a:path w="9801" h="9779" extrusionOk="0">
                  <a:moveTo>
                    <a:pt x="0" y="1"/>
                  </a:moveTo>
                  <a:cubicBezTo>
                    <a:pt x="1" y="2"/>
                    <a:pt x="5749" y="5865"/>
                    <a:pt x="8447" y="8567"/>
                  </a:cubicBezTo>
                  <a:cubicBezTo>
                    <a:pt x="9356" y="9476"/>
                    <a:pt x="9707" y="9778"/>
                    <a:pt x="9762" y="9778"/>
                  </a:cubicBezTo>
                  <a:cubicBezTo>
                    <a:pt x="9764" y="9778"/>
                    <a:pt x="9766" y="9777"/>
                    <a:pt x="9768" y="9776"/>
                  </a:cubicBezTo>
                  <a:cubicBezTo>
                    <a:pt x="9800" y="9743"/>
                    <a:pt x="9435" y="9329"/>
                    <a:pt x="8558" y="8452"/>
                  </a:cubicBezTo>
                  <a:cubicBezTo>
                    <a:pt x="5864" y="5754"/>
                    <a:pt x="1" y="2"/>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14"/>
            <p:cNvSpPr/>
            <p:nvPr/>
          </p:nvSpPr>
          <p:spPr>
            <a:xfrm>
              <a:off x="2269325" y="3979325"/>
              <a:ext cx="241950" cy="241200"/>
            </a:xfrm>
            <a:custGeom>
              <a:avLst/>
              <a:gdLst/>
              <a:ahLst/>
              <a:cxnLst/>
              <a:rect l="l" t="t" r="r" b="b"/>
              <a:pathLst>
                <a:path w="9678" h="9648" extrusionOk="0">
                  <a:moveTo>
                    <a:pt x="0" y="0"/>
                  </a:moveTo>
                  <a:cubicBezTo>
                    <a:pt x="0" y="5"/>
                    <a:pt x="5675" y="5786"/>
                    <a:pt x="8341" y="8452"/>
                  </a:cubicBezTo>
                  <a:cubicBezTo>
                    <a:pt x="9237" y="9344"/>
                    <a:pt x="9581" y="9647"/>
                    <a:pt x="9638" y="9647"/>
                  </a:cubicBezTo>
                  <a:cubicBezTo>
                    <a:pt x="9641" y="9647"/>
                    <a:pt x="9643" y="9647"/>
                    <a:pt x="9645" y="9645"/>
                  </a:cubicBezTo>
                  <a:cubicBezTo>
                    <a:pt x="9677" y="9616"/>
                    <a:pt x="9316" y="9206"/>
                    <a:pt x="8451" y="8337"/>
                  </a:cubicBezTo>
                  <a:cubicBezTo>
                    <a:pt x="5786" y="5672"/>
                    <a:pt x="0" y="1"/>
                    <a:pt x="0"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14"/>
            <p:cNvSpPr/>
            <p:nvPr/>
          </p:nvSpPr>
          <p:spPr>
            <a:xfrm>
              <a:off x="2272275" y="3982400"/>
              <a:ext cx="238900" cy="238125"/>
            </a:xfrm>
            <a:custGeom>
              <a:avLst/>
              <a:gdLst/>
              <a:ahLst/>
              <a:cxnLst/>
              <a:rect l="l" t="t" r="r" b="b"/>
              <a:pathLst>
                <a:path w="9556" h="9525" extrusionOk="0">
                  <a:moveTo>
                    <a:pt x="1" y="1"/>
                  </a:moveTo>
                  <a:cubicBezTo>
                    <a:pt x="2" y="2"/>
                    <a:pt x="5603" y="5709"/>
                    <a:pt x="8231" y="8341"/>
                  </a:cubicBezTo>
                  <a:cubicBezTo>
                    <a:pt x="9111" y="9225"/>
                    <a:pt x="9458" y="9524"/>
                    <a:pt x="9516" y="9524"/>
                  </a:cubicBezTo>
                  <a:cubicBezTo>
                    <a:pt x="9519" y="9524"/>
                    <a:pt x="9521" y="9524"/>
                    <a:pt x="9522" y="9522"/>
                  </a:cubicBezTo>
                  <a:cubicBezTo>
                    <a:pt x="9555" y="9493"/>
                    <a:pt x="9194" y="9087"/>
                    <a:pt x="8337" y="8230"/>
                  </a:cubicBezTo>
                  <a:cubicBezTo>
                    <a:pt x="5709" y="5602"/>
                    <a:pt x="2" y="2"/>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14"/>
            <p:cNvSpPr/>
            <p:nvPr/>
          </p:nvSpPr>
          <p:spPr>
            <a:xfrm>
              <a:off x="2275350" y="3985475"/>
              <a:ext cx="235825" cy="234950"/>
            </a:xfrm>
            <a:custGeom>
              <a:avLst/>
              <a:gdLst/>
              <a:ahLst/>
              <a:cxnLst/>
              <a:rect l="l" t="t" r="r" b="b"/>
              <a:pathLst>
                <a:path w="9433" h="9398" extrusionOk="0">
                  <a:moveTo>
                    <a:pt x="1" y="1"/>
                  </a:moveTo>
                  <a:lnTo>
                    <a:pt x="1" y="1"/>
                  </a:lnTo>
                  <a:cubicBezTo>
                    <a:pt x="2" y="2"/>
                    <a:pt x="5525" y="5635"/>
                    <a:pt x="8124" y="8226"/>
                  </a:cubicBezTo>
                  <a:cubicBezTo>
                    <a:pt x="8992" y="9098"/>
                    <a:pt x="9336" y="9397"/>
                    <a:pt x="9393" y="9397"/>
                  </a:cubicBezTo>
                  <a:cubicBezTo>
                    <a:pt x="9396" y="9397"/>
                    <a:pt x="9398" y="9396"/>
                    <a:pt x="9399" y="9395"/>
                  </a:cubicBezTo>
                  <a:cubicBezTo>
                    <a:pt x="9432" y="9370"/>
                    <a:pt x="9080" y="8968"/>
                    <a:pt x="8231" y="8120"/>
                  </a:cubicBezTo>
                  <a:cubicBezTo>
                    <a:pt x="5631" y="5524"/>
                    <a:pt x="2" y="2"/>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14"/>
            <p:cNvSpPr/>
            <p:nvPr/>
          </p:nvSpPr>
          <p:spPr>
            <a:xfrm>
              <a:off x="2278225" y="3988450"/>
              <a:ext cx="232950" cy="231975"/>
            </a:xfrm>
            <a:custGeom>
              <a:avLst/>
              <a:gdLst/>
              <a:ahLst/>
              <a:cxnLst/>
              <a:rect l="l" t="t" r="r" b="b"/>
              <a:pathLst>
                <a:path w="9318" h="9279" extrusionOk="0">
                  <a:moveTo>
                    <a:pt x="9" y="0"/>
                  </a:moveTo>
                  <a:cubicBezTo>
                    <a:pt x="1" y="0"/>
                    <a:pt x="5454" y="5553"/>
                    <a:pt x="8017" y="8119"/>
                  </a:cubicBezTo>
                  <a:cubicBezTo>
                    <a:pt x="8885" y="8983"/>
                    <a:pt x="9221" y="9278"/>
                    <a:pt x="9278" y="9278"/>
                  </a:cubicBezTo>
                  <a:cubicBezTo>
                    <a:pt x="9281" y="9278"/>
                    <a:pt x="9283" y="9277"/>
                    <a:pt x="9284" y="9276"/>
                  </a:cubicBezTo>
                  <a:cubicBezTo>
                    <a:pt x="9317" y="9247"/>
                    <a:pt x="8969" y="8849"/>
                    <a:pt x="8128" y="8009"/>
                  </a:cubicBezTo>
                  <a:cubicBezTo>
                    <a:pt x="5565" y="5446"/>
                    <a:pt x="9" y="0"/>
                    <a:pt x="9"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4"/>
            <p:cNvSpPr/>
            <p:nvPr/>
          </p:nvSpPr>
          <p:spPr>
            <a:xfrm>
              <a:off x="2281300" y="3991425"/>
              <a:ext cx="229550" cy="228975"/>
            </a:xfrm>
            <a:custGeom>
              <a:avLst/>
              <a:gdLst/>
              <a:ahLst/>
              <a:cxnLst/>
              <a:rect l="l" t="t" r="r" b="b"/>
              <a:pathLst>
                <a:path w="9182" h="9159" extrusionOk="0">
                  <a:moveTo>
                    <a:pt x="1" y="0"/>
                  </a:moveTo>
                  <a:cubicBezTo>
                    <a:pt x="2" y="2"/>
                    <a:pt x="5381" y="5483"/>
                    <a:pt x="7903" y="8013"/>
                  </a:cubicBezTo>
                  <a:cubicBezTo>
                    <a:pt x="8762" y="8873"/>
                    <a:pt x="9090" y="9159"/>
                    <a:pt x="9147" y="9159"/>
                  </a:cubicBezTo>
                  <a:cubicBezTo>
                    <a:pt x="9150" y="9159"/>
                    <a:pt x="9152" y="9158"/>
                    <a:pt x="9153" y="9157"/>
                  </a:cubicBezTo>
                  <a:cubicBezTo>
                    <a:pt x="9182" y="9128"/>
                    <a:pt x="8837" y="8734"/>
                    <a:pt x="8009" y="7906"/>
                  </a:cubicBezTo>
                  <a:cubicBezTo>
                    <a:pt x="5484" y="5376"/>
                    <a:pt x="2" y="2"/>
                    <a:pt x="1"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4"/>
            <p:cNvSpPr/>
            <p:nvPr/>
          </p:nvSpPr>
          <p:spPr>
            <a:xfrm>
              <a:off x="2284375" y="3994400"/>
              <a:ext cx="226575" cy="225800"/>
            </a:xfrm>
            <a:custGeom>
              <a:avLst/>
              <a:gdLst/>
              <a:ahLst/>
              <a:cxnLst/>
              <a:rect l="l" t="t" r="r" b="b"/>
              <a:pathLst>
                <a:path w="9063" h="9032" extrusionOk="0">
                  <a:moveTo>
                    <a:pt x="1" y="0"/>
                  </a:moveTo>
                  <a:cubicBezTo>
                    <a:pt x="1" y="8"/>
                    <a:pt x="5303" y="5409"/>
                    <a:pt x="7800" y="7894"/>
                  </a:cubicBezTo>
                  <a:cubicBezTo>
                    <a:pt x="8648" y="8746"/>
                    <a:pt x="8971" y="9032"/>
                    <a:pt x="9028" y="9032"/>
                  </a:cubicBezTo>
                  <a:cubicBezTo>
                    <a:pt x="9031" y="9032"/>
                    <a:pt x="9033" y="9031"/>
                    <a:pt x="9034" y="9030"/>
                  </a:cubicBezTo>
                  <a:cubicBezTo>
                    <a:pt x="9063" y="9001"/>
                    <a:pt x="8727" y="8620"/>
                    <a:pt x="7903" y="7791"/>
                  </a:cubicBezTo>
                  <a:cubicBezTo>
                    <a:pt x="5405" y="5302"/>
                    <a:pt x="1" y="1"/>
                    <a:pt x="1"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4"/>
            <p:cNvSpPr/>
            <p:nvPr/>
          </p:nvSpPr>
          <p:spPr>
            <a:xfrm>
              <a:off x="2287350" y="3997475"/>
              <a:ext cx="223400" cy="222825"/>
            </a:xfrm>
            <a:custGeom>
              <a:avLst/>
              <a:gdLst/>
              <a:ahLst/>
              <a:cxnLst/>
              <a:rect l="l" t="t" r="r" b="b"/>
              <a:pathLst>
                <a:path w="8936" h="8913" extrusionOk="0">
                  <a:moveTo>
                    <a:pt x="1" y="0"/>
                  </a:moveTo>
                  <a:lnTo>
                    <a:pt x="1" y="0"/>
                  </a:lnTo>
                  <a:cubicBezTo>
                    <a:pt x="2" y="2"/>
                    <a:pt x="5225" y="5327"/>
                    <a:pt x="7681" y="7791"/>
                  </a:cubicBezTo>
                  <a:cubicBezTo>
                    <a:pt x="8525" y="8631"/>
                    <a:pt x="8844" y="8913"/>
                    <a:pt x="8897" y="8913"/>
                  </a:cubicBezTo>
                  <a:cubicBezTo>
                    <a:pt x="8900" y="8913"/>
                    <a:pt x="8902" y="8912"/>
                    <a:pt x="8903" y="8911"/>
                  </a:cubicBezTo>
                  <a:cubicBezTo>
                    <a:pt x="8936" y="8878"/>
                    <a:pt x="8604" y="8501"/>
                    <a:pt x="7788" y="7685"/>
                  </a:cubicBezTo>
                  <a:cubicBezTo>
                    <a:pt x="5328" y="5225"/>
                    <a:pt x="2" y="2"/>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4"/>
            <p:cNvSpPr/>
            <p:nvPr/>
          </p:nvSpPr>
          <p:spPr>
            <a:xfrm>
              <a:off x="2290425" y="4000550"/>
              <a:ext cx="220325" cy="219650"/>
            </a:xfrm>
            <a:custGeom>
              <a:avLst/>
              <a:gdLst/>
              <a:ahLst/>
              <a:cxnLst/>
              <a:rect l="l" t="t" r="r" b="b"/>
              <a:pathLst>
                <a:path w="8813" h="8786" extrusionOk="0">
                  <a:moveTo>
                    <a:pt x="1" y="0"/>
                  </a:moveTo>
                  <a:cubicBezTo>
                    <a:pt x="2" y="2"/>
                    <a:pt x="5147" y="5249"/>
                    <a:pt x="7570" y="7676"/>
                  </a:cubicBezTo>
                  <a:cubicBezTo>
                    <a:pt x="8402" y="8505"/>
                    <a:pt x="8721" y="8786"/>
                    <a:pt x="8774" y="8786"/>
                  </a:cubicBezTo>
                  <a:cubicBezTo>
                    <a:pt x="8777" y="8786"/>
                    <a:pt x="8779" y="8785"/>
                    <a:pt x="8780" y="8784"/>
                  </a:cubicBezTo>
                  <a:cubicBezTo>
                    <a:pt x="8813" y="8751"/>
                    <a:pt x="8481" y="8378"/>
                    <a:pt x="7673" y="7574"/>
                  </a:cubicBezTo>
                  <a:cubicBezTo>
                    <a:pt x="5250" y="5147"/>
                    <a:pt x="2" y="2"/>
                    <a:pt x="1"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4"/>
            <p:cNvSpPr/>
            <p:nvPr/>
          </p:nvSpPr>
          <p:spPr>
            <a:xfrm>
              <a:off x="2293400" y="4003525"/>
              <a:ext cx="217350" cy="216475"/>
            </a:xfrm>
            <a:custGeom>
              <a:avLst/>
              <a:gdLst/>
              <a:ahLst/>
              <a:cxnLst/>
              <a:rect l="l" t="t" r="r" b="b"/>
              <a:pathLst>
                <a:path w="8694" h="8659" extrusionOk="0">
                  <a:moveTo>
                    <a:pt x="5" y="0"/>
                  </a:moveTo>
                  <a:cubicBezTo>
                    <a:pt x="1" y="0"/>
                    <a:pt x="5073" y="5171"/>
                    <a:pt x="7472" y="7562"/>
                  </a:cubicBezTo>
                  <a:cubicBezTo>
                    <a:pt x="8291" y="8385"/>
                    <a:pt x="8609" y="8659"/>
                    <a:pt x="8663" y="8659"/>
                  </a:cubicBezTo>
                  <a:cubicBezTo>
                    <a:pt x="8666" y="8659"/>
                    <a:pt x="8668" y="8658"/>
                    <a:pt x="8669" y="8656"/>
                  </a:cubicBezTo>
                  <a:cubicBezTo>
                    <a:pt x="8694" y="8632"/>
                    <a:pt x="8370" y="8263"/>
                    <a:pt x="7570" y="7463"/>
                  </a:cubicBezTo>
                  <a:cubicBezTo>
                    <a:pt x="5176" y="5068"/>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4"/>
            <p:cNvSpPr/>
            <p:nvPr/>
          </p:nvSpPr>
          <p:spPr>
            <a:xfrm>
              <a:off x="2296475" y="4006600"/>
              <a:ext cx="213975" cy="213600"/>
            </a:xfrm>
            <a:custGeom>
              <a:avLst/>
              <a:gdLst/>
              <a:ahLst/>
              <a:cxnLst/>
              <a:rect l="l" t="t" r="r" b="b"/>
              <a:pathLst>
                <a:path w="8559" h="8544" extrusionOk="0">
                  <a:moveTo>
                    <a:pt x="1" y="0"/>
                  </a:moveTo>
                  <a:cubicBezTo>
                    <a:pt x="2" y="2"/>
                    <a:pt x="5000" y="5097"/>
                    <a:pt x="7349" y="7459"/>
                  </a:cubicBezTo>
                  <a:cubicBezTo>
                    <a:pt x="8168" y="8279"/>
                    <a:pt x="8482" y="8543"/>
                    <a:pt x="8529" y="8543"/>
                  </a:cubicBezTo>
                  <a:cubicBezTo>
                    <a:pt x="8531" y="8543"/>
                    <a:pt x="8533" y="8543"/>
                    <a:pt x="8534" y="8542"/>
                  </a:cubicBezTo>
                  <a:cubicBezTo>
                    <a:pt x="8559" y="8509"/>
                    <a:pt x="8243" y="8144"/>
                    <a:pt x="7451" y="7357"/>
                  </a:cubicBezTo>
                  <a:cubicBezTo>
                    <a:pt x="5094" y="4999"/>
                    <a:pt x="2"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4"/>
            <p:cNvSpPr/>
            <p:nvPr/>
          </p:nvSpPr>
          <p:spPr>
            <a:xfrm>
              <a:off x="2299550" y="4009575"/>
              <a:ext cx="210900" cy="210300"/>
            </a:xfrm>
            <a:custGeom>
              <a:avLst/>
              <a:gdLst/>
              <a:ahLst/>
              <a:cxnLst/>
              <a:rect l="l" t="t" r="r" b="b"/>
              <a:pathLst>
                <a:path w="8436" h="8412" extrusionOk="0">
                  <a:moveTo>
                    <a:pt x="1" y="0"/>
                  </a:moveTo>
                  <a:cubicBezTo>
                    <a:pt x="1" y="4"/>
                    <a:pt x="4921" y="5023"/>
                    <a:pt x="7242" y="7340"/>
                  </a:cubicBezTo>
                  <a:cubicBezTo>
                    <a:pt x="8050" y="8148"/>
                    <a:pt x="8359" y="8412"/>
                    <a:pt x="8406" y="8412"/>
                  </a:cubicBezTo>
                  <a:cubicBezTo>
                    <a:pt x="8408" y="8412"/>
                    <a:pt x="8410" y="8411"/>
                    <a:pt x="8411" y="8410"/>
                  </a:cubicBezTo>
                  <a:cubicBezTo>
                    <a:pt x="8436" y="8386"/>
                    <a:pt x="8124" y="8025"/>
                    <a:pt x="7341" y="7242"/>
                  </a:cubicBezTo>
                  <a:cubicBezTo>
                    <a:pt x="5020" y="4921"/>
                    <a:pt x="1" y="0"/>
                    <a:pt x="1"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4"/>
            <p:cNvSpPr/>
            <p:nvPr/>
          </p:nvSpPr>
          <p:spPr>
            <a:xfrm>
              <a:off x="2302525" y="4012650"/>
              <a:ext cx="207825" cy="207225"/>
            </a:xfrm>
            <a:custGeom>
              <a:avLst/>
              <a:gdLst/>
              <a:ahLst/>
              <a:cxnLst/>
              <a:rect l="l" t="t" r="r" b="b"/>
              <a:pathLst>
                <a:path w="8313" h="8289" extrusionOk="0">
                  <a:moveTo>
                    <a:pt x="1" y="0"/>
                  </a:moveTo>
                  <a:cubicBezTo>
                    <a:pt x="2" y="1"/>
                    <a:pt x="4848" y="4942"/>
                    <a:pt x="7131" y="7233"/>
                  </a:cubicBezTo>
                  <a:cubicBezTo>
                    <a:pt x="7931" y="8029"/>
                    <a:pt x="8232" y="8289"/>
                    <a:pt x="8282" y="8289"/>
                  </a:cubicBezTo>
                  <a:cubicBezTo>
                    <a:pt x="8285" y="8289"/>
                    <a:pt x="8287" y="8288"/>
                    <a:pt x="8288" y="8287"/>
                  </a:cubicBezTo>
                  <a:cubicBezTo>
                    <a:pt x="8312" y="8263"/>
                    <a:pt x="8005" y="7906"/>
                    <a:pt x="7230" y="7135"/>
                  </a:cubicBezTo>
                  <a:cubicBezTo>
                    <a:pt x="4942" y="4843"/>
                    <a:pt x="2" y="1"/>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4"/>
            <p:cNvSpPr/>
            <p:nvPr/>
          </p:nvSpPr>
          <p:spPr>
            <a:xfrm>
              <a:off x="2305600" y="4015725"/>
              <a:ext cx="204750" cy="204050"/>
            </a:xfrm>
            <a:custGeom>
              <a:avLst/>
              <a:gdLst/>
              <a:ahLst/>
              <a:cxnLst/>
              <a:rect l="l" t="t" r="r" b="b"/>
              <a:pathLst>
                <a:path w="8190" h="8162" extrusionOk="0">
                  <a:moveTo>
                    <a:pt x="1" y="0"/>
                  </a:moveTo>
                  <a:lnTo>
                    <a:pt x="1" y="0"/>
                  </a:lnTo>
                  <a:cubicBezTo>
                    <a:pt x="2" y="1"/>
                    <a:pt x="4770" y="4864"/>
                    <a:pt x="7025" y="7115"/>
                  </a:cubicBezTo>
                  <a:cubicBezTo>
                    <a:pt x="7816" y="7906"/>
                    <a:pt x="8113" y="8162"/>
                    <a:pt x="8160" y="8162"/>
                  </a:cubicBezTo>
                  <a:cubicBezTo>
                    <a:pt x="8162" y="8162"/>
                    <a:pt x="8164" y="8161"/>
                    <a:pt x="8165" y="8160"/>
                  </a:cubicBezTo>
                  <a:cubicBezTo>
                    <a:pt x="8189" y="8136"/>
                    <a:pt x="7882" y="7787"/>
                    <a:pt x="7119" y="7020"/>
                  </a:cubicBezTo>
                  <a:cubicBezTo>
                    <a:pt x="4864" y="4765"/>
                    <a:pt x="2" y="1"/>
                    <a:pt x="1"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4"/>
            <p:cNvSpPr/>
            <p:nvPr/>
          </p:nvSpPr>
          <p:spPr>
            <a:xfrm>
              <a:off x="2308475" y="4018700"/>
              <a:ext cx="201775" cy="201075"/>
            </a:xfrm>
            <a:custGeom>
              <a:avLst/>
              <a:gdLst/>
              <a:ahLst/>
              <a:cxnLst/>
              <a:rect l="l" t="t" r="r" b="b"/>
              <a:pathLst>
                <a:path w="8071" h="8043" extrusionOk="0">
                  <a:moveTo>
                    <a:pt x="9" y="0"/>
                  </a:moveTo>
                  <a:cubicBezTo>
                    <a:pt x="0" y="4"/>
                    <a:pt x="4696" y="4785"/>
                    <a:pt x="6918" y="7012"/>
                  </a:cubicBezTo>
                  <a:cubicBezTo>
                    <a:pt x="7701" y="7787"/>
                    <a:pt x="7991" y="8043"/>
                    <a:pt x="8040" y="8043"/>
                  </a:cubicBezTo>
                  <a:cubicBezTo>
                    <a:pt x="8043" y="8043"/>
                    <a:pt x="8044" y="8042"/>
                    <a:pt x="8046" y="8041"/>
                  </a:cubicBezTo>
                  <a:cubicBezTo>
                    <a:pt x="8070" y="8017"/>
                    <a:pt x="7771" y="7672"/>
                    <a:pt x="7012" y="6914"/>
                  </a:cubicBezTo>
                  <a:cubicBezTo>
                    <a:pt x="4794" y="4695"/>
                    <a:pt x="9" y="0"/>
                    <a:pt x="9"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4"/>
            <p:cNvSpPr/>
            <p:nvPr/>
          </p:nvSpPr>
          <p:spPr>
            <a:xfrm>
              <a:off x="2311550" y="4021775"/>
              <a:ext cx="198700" cy="198000"/>
            </a:xfrm>
            <a:custGeom>
              <a:avLst/>
              <a:gdLst/>
              <a:ahLst/>
              <a:cxnLst/>
              <a:rect l="l" t="t" r="r" b="b"/>
              <a:pathLst>
                <a:path w="7948" h="7920" extrusionOk="0">
                  <a:moveTo>
                    <a:pt x="0" y="0"/>
                  </a:moveTo>
                  <a:cubicBezTo>
                    <a:pt x="2" y="1"/>
                    <a:pt x="4622" y="4708"/>
                    <a:pt x="6807" y="6897"/>
                  </a:cubicBezTo>
                  <a:cubicBezTo>
                    <a:pt x="7578" y="7671"/>
                    <a:pt x="7867" y="7920"/>
                    <a:pt x="7917" y="7920"/>
                  </a:cubicBezTo>
                  <a:cubicBezTo>
                    <a:pt x="7920" y="7920"/>
                    <a:pt x="7921" y="7919"/>
                    <a:pt x="7923" y="7918"/>
                  </a:cubicBezTo>
                  <a:cubicBezTo>
                    <a:pt x="7947" y="7894"/>
                    <a:pt x="7648" y="7553"/>
                    <a:pt x="6902" y="6807"/>
                  </a:cubicBezTo>
                  <a:cubicBezTo>
                    <a:pt x="4712" y="4618"/>
                    <a:pt x="2"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4"/>
            <p:cNvSpPr/>
            <p:nvPr/>
          </p:nvSpPr>
          <p:spPr>
            <a:xfrm>
              <a:off x="2314525" y="4024625"/>
              <a:ext cx="195625" cy="194875"/>
            </a:xfrm>
            <a:custGeom>
              <a:avLst/>
              <a:gdLst/>
              <a:ahLst/>
              <a:cxnLst/>
              <a:rect l="l" t="t" r="r" b="b"/>
              <a:pathLst>
                <a:path w="7825" h="7795" extrusionOk="0">
                  <a:moveTo>
                    <a:pt x="4" y="1"/>
                  </a:moveTo>
                  <a:cubicBezTo>
                    <a:pt x="0" y="5"/>
                    <a:pt x="4548" y="4643"/>
                    <a:pt x="6701" y="6787"/>
                  </a:cubicBezTo>
                  <a:cubicBezTo>
                    <a:pt x="7455" y="7541"/>
                    <a:pt x="7741" y="7794"/>
                    <a:pt x="7790" y="7794"/>
                  </a:cubicBezTo>
                  <a:cubicBezTo>
                    <a:pt x="7792" y="7794"/>
                    <a:pt x="7794" y="7793"/>
                    <a:pt x="7795" y="7792"/>
                  </a:cubicBezTo>
                  <a:cubicBezTo>
                    <a:pt x="7824" y="7767"/>
                    <a:pt x="7529" y="7435"/>
                    <a:pt x="6791" y="6697"/>
                  </a:cubicBezTo>
                  <a:cubicBezTo>
                    <a:pt x="4638" y="4544"/>
                    <a:pt x="5" y="1"/>
                    <a:pt x="4"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4"/>
            <p:cNvSpPr/>
            <p:nvPr/>
          </p:nvSpPr>
          <p:spPr>
            <a:xfrm>
              <a:off x="2317600" y="4027700"/>
              <a:ext cx="192550" cy="191975"/>
            </a:xfrm>
            <a:custGeom>
              <a:avLst/>
              <a:gdLst/>
              <a:ahLst/>
              <a:cxnLst/>
              <a:rect l="l" t="t" r="r" b="b"/>
              <a:pathLst>
                <a:path w="7702" h="7679" extrusionOk="0">
                  <a:moveTo>
                    <a:pt x="0" y="1"/>
                  </a:moveTo>
                  <a:lnTo>
                    <a:pt x="0" y="1"/>
                  </a:lnTo>
                  <a:cubicBezTo>
                    <a:pt x="2" y="2"/>
                    <a:pt x="4470" y="4561"/>
                    <a:pt x="6586" y="6681"/>
                  </a:cubicBezTo>
                  <a:cubicBezTo>
                    <a:pt x="7340" y="7435"/>
                    <a:pt x="7621" y="7679"/>
                    <a:pt x="7667" y="7679"/>
                  </a:cubicBezTo>
                  <a:cubicBezTo>
                    <a:pt x="7670" y="7679"/>
                    <a:pt x="7671" y="7678"/>
                    <a:pt x="7672" y="7677"/>
                  </a:cubicBezTo>
                  <a:cubicBezTo>
                    <a:pt x="7701" y="7648"/>
                    <a:pt x="7414" y="7320"/>
                    <a:pt x="6680" y="6590"/>
                  </a:cubicBezTo>
                  <a:cubicBezTo>
                    <a:pt x="4556" y="4467"/>
                    <a:pt x="2" y="2"/>
                    <a:pt x="0"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4"/>
            <p:cNvSpPr/>
            <p:nvPr/>
          </p:nvSpPr>
          <p:spPr>
            <a:xfrm>
              <a:off x="2320675" y="4030775"/>
              <a:ext cx="189250" cy="188725"/>
            </a:xfrm>
            <a:custGeom>
              <a:avLst/>
              <a:gdLst/>
              <a:ahLst/>
              <a:cxnLst/>
              <a:rect l="l" t="t" r="r" b="b"/>
              <a:pathLst>
                <a:path w="7570" h="7549" extrusionOk="0">
                  <a:moveTo>
                    <a:pt x="0" y="1"/>
                  </a:moveTo>
                  <a:lnTo>
                    <a:pt x="0" y="1"/>
                  </a:lnTo>
                  <a:cubicBezTo>
                    <a:pt x="2" y="2"/>
                    <a:pt x="4392" y="4483"/>
                    <a:pt x="6475" y="6570"/>
                  </a:cubicBezTo>
                  <a:cubicBezTo>
                    <a:pt x="7212" y="7306"/>
                    <a:pt x="7490" y="7548"/>
                    <a:pt x="7539" y="7548"/>
                  </a:cubicBezTo>
                  <a:cubicBezTo>
                    <a:pt x="7542" y="7548"/>
                    <a:pt x="7544" y="7547"/>
                    <a:pt x="7545" y="7546"/>
                  </a:cubicBezTo>
                  <a:cubicBezTo>
                    <a:pt x="7570" y="7521"/>
                    <a:pt x="7291" y="7197"/>
                    <a:pt x="6565" y="6476"/>
                  </a:cubicBezTo>
                  <a:cubicBezTo>
                    <a:pt x="4483" y="4397"/>
                    <a:pt x="2" y="2"/>
                    <a:pt x="0"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4"/>
            <p:cNvSpPr/>
            <p:nvPr/>
          </p:nvSpPr>
          <p:spPr>
            <a:xfrm>
              <a:off x="2323650" y="4033750"/>
              <a:ext cx="186275" cy="185625"/>
            </a:xfrm>
            <a:custGeom>
              <a:avLst/>
              <a:gdLst/>
              <a:ahLst/>
              <a:cxnLst/>
              <a:rect l="l" t="t" r="r" b="b"/>
              <a:pathLst>
                <a:path w="7451" h="7425" extrusionOk="0">
                  <a:moveTo>
                    <a:pt x="4" y="1"/>
                  </a:moveTo>
                  <a:cubicBezTo>
                    <a:pt x="0" y="5"/>
                    <a:pt x="4322" y="4409"/>
                    <a:pt x="6373" y="6455"/>
                  </a:cubicBezTo>
                  <a:cubicBezTo>
                    <a:pt x="7103" y="7185"/>
                    <a:pt x="7376" y="7425"/>
                    <a:pt x="7421" y="7425"/>
                  </a:cubicBezTo>
                  <a:cubicBezTo>
                    <a:pt x="7423" y="7425"/>
                    <a:pt x="7425" y="7424"/>
                    <a:pt x="7426" y="7423"/>
                  </a:cubicBezTo>
                  <a:cubicBezTo>
                    <a:pt x="7451" y="7398"/>
                    <a:pt x="7172" y="7078"/>
                    <a:pt x="6459" y="6365"/>
                  </a:cubicBezTo>
                  <a:cubicBezTo>
                    <a:pt x="4408" y="4315"/>
                    <a:pt x="5" y="1"/>
                    <a:pt x="4"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4"/>
            <p:cNvSpPr/>
            <p:nvPr/>
          </p:nvSpPr>
          <p:spPr>
            <a:xfrm>
              <a:off x="2326725" y="4036825"/>
              <a:ext cx="183100" cy="182550"/>
            </a:xfrm>
            <a:custGeom>
              <a:avLst/>
              <a:gdLst/>
              <a:ahLst/>
              <a:cxnLst/>
              <a:rect l="l" t="t" r="r" b="b"/>
              <a:pathLst>
                <a:path w="7324" h="7302" extrusionOk="0">
                  <a:moveTo>
                    <a:pt x="0" y="1"/>
                  </a:moveTo>
                  <a:cubicBezTo>
                    <a:pt x="0" y="1"/>
                    <a:pt x="0" y="1"/>
                    <a:pt x="0" y="1"/>
                  </a:cubicBezTo>
                  <a:cubicBezTo>
                    <a:pt x="0" y="1"/>
                    <a:pt x="4244" y="4327"/>
                    <a:pt x="6254" y="6348"/>
                  </a:cubicBezTo>
                  <a:cubicBezTo>
                    <a:pt x="6979" y="7070"/>
                    <a:pt x="7248" y="7302"/>
                    <a:pt x="7294" y="7302"/>
                  </a:cubicBezTo>
                  <a:cubicBezTo>
                    <a:pt x="7296" y="7302"/>
                    <a:pt x="7298" y="7301"/>
                    <a:pt x="7299" y="7300"/>
                  </a:cubicBezTo>
                  <a:cubicBezTo>
                    <a:pt x="7324" y="7275"/>
                    <a:pt x="7053" y="6964"/>
                    <a:pt x="6344" y="6254"/>
                  </a:cubicBezTo>
                  <a:cubicBezTo>
                    <a:pt x="4327" y="4242"/>
                    <a:pt x="9" y="1"/>
                    <a:pt x="0"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14"/>
            <p:cNvSpPr/>
            <p:nvPr/>
          </p:nvSpPr>
          <p:spPr>
            <a:xfrm>
              <a:off x="2329700" y="4039800"/>
              <a:ext cx="180125" cy="179475"/>
            </a:xfrm>
            <a:custGeom>
              <a:avLst/>
              <a:gdLst/>
              <a:ahLst/>
              <a:cxnLst/>
              <a:rect l="l" t="t" r="r" b="b"/>
              <a:pathLst>
                <a:path w="7205" h="7179" extrusionOk="0">
                  <a:moveTo>
                    <a:pt x="4" y="1"/>
                  </a:moveTo>
                  <a:cubicBezTo>
                    <a:pt x="4" y="1"/>
                    <a:pt x="4" y="1"/>
                    <a:pt x="4" y="1"/>
                  </a:cubicBezTo>
                  <a:cubicBezTo>
                    <a:pt x="0" y="5"/>
                    <a:pt x="4166" y="4253"/>
                    <a:pt x="6151" y="6234"/>
                  </a:cubicBezTo>
                  <a:cubicBezTo>
                    <a:pt x="6865" y="6944"/>
                    <a:pt x="7130" y="7179"/>
                    <a:pt x="7175" y="7179"/>
                  </a:cubicBezTo>
                  <a:cubicBezTo>
                    <a:pt x="7177" y="7179"/>
                    <a:pt x="7179" y="7178"/>
                    <a:pt x="7180" y="7177"/>
                  </a:cubicBezTo>
                  <a:cubicBezTo>
                    <a:pt x="7205" y="7152"/>
                    <a:pt x="6934" y="6845"/>
                    <a:pt x="6237" y="6147"/>
                  </a:cubicBezTo>
                  <a:cubicBezTo>
                    <a:pt x="4253" y="4168"/>
                    <a:pt x="13" y="1"/>
                    <a:pt x="4"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4"/>
            <p:cNvSpPr/>
            <p:nvPr/>
          </p:nvSpPr>
          <p:spPr>
            <a:xfrm>
              <a:off x="2332775" y="4042875"/>
              <a:ext cx="176850" cy="176400"/>
            </a:xfrm>
            <a:custGeom>
              <a:avLst/>
              <a:gdLst/>
              <a:ahLst/>
              <a:cxnLst/>
              <a:rect l="l" t="t" r="r" b="b"/>
              <a:pathLst>
                <a:path w="7074" h="7056" extrusionOk="0">
                  <a:moveTo>
                    <a:pt x="0" y="1"/>
                  </a:moveTo>
                  <a:cubicBezTo>
                    <a:pt x="0" y="1"/>
                    <a:pt x="0" y="1"/>
                    <a:pt x="0" y="1"/>
                  </a:cubicBezTo>
                  <a:cubicBezTo>
                    <a:pt x="0" y="5"/>
                    <a:pt x="4089" y="4171"/>
                    <a:pt x="6032" y="6127"/>
                  </a:cubicBezTo>
                  <a:cubicBezTo>
                    <a:pt x="6733" y="6828"/>
                    <a:pt x="6994" y="7056"/>
                    <a:pt x="7040" y="7056"/>
                  </a:cubicBezTo>
                  <a:cubicBezTo>
                    <a:pt x="7042" y="7056"/>
                    <a:pt x="7044" y="7055"/>
                    <a:pt x="7045" y="7054"/>
                  </a:cubicBezTo>
                  <a:cubicBezTo>
                    <a:pt x="7074" y="7033"/>
                    <a:pt x="6807" y="6726"/>
                    <a:pt x="6118" y="6037"/>
                  </a:cubicBezTo>
                  <a:cubicBezTo>
                    <a:pt x="4171" y="4090"/>
                    <a:pt x="9" y="1"/>
                    <a:pt x="0"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4"/>
            <p:cNvSpPr/>
            <p:nvPr/>
          </p:nvSpPr>
          <p:spPr>
            <a:xfrm>
              <a:off x="2335850" y="4045950"/>
              <a:ext cx="173875" cy="173225"/>
            </a:xfrm>
            <a:custGeom>
              <a:avLst/>
              <a:gdLst/>
              <a:ahLst/>
              <a:cxnLst/>
              <a:rect l="l" t="t" r="r" b="b"/>
              <a:pathLst>
                <a:path w="6955" h="6929" extrusionOk="0">
                  <a:moveTo>
                    <a:pt x="0" y="1"/>
                  </a:moveTo>
                  <a:cubicBezTo>
                    <a:pt x="0" y="1"/>
                    <a:pt x="0" y="1"/>
                    <a:pt x="0" y="1"/>
                  </a:cubicBezTo>
                  <a:cubicBezTo>
                    <a:pt x="0" y="1"/>
                    <a:pt x="4011" y="4097"/>
                    <a:pt x="5930" y="6008"/>
                  </a:cubicBezTo>
                  <a:cubicBezTo>
                    <a:pt x="6618" y="6705"/>
                    <a:pt x="6875" y="6929"/>
                    <a:pt x="6924" y="6929"/>
                  </a:cubicBezTo>
                  <a:cubicBezTo>
                    <a:pt x="6927" y="6929"/>
                    <a:pt x="6929" y="6928"/>
                    <a:pt x="6930" y="6927"/>
                  </a:cubicBezTo>
                  <a:cubicBezTo>
                    <a:pt x="6955" y="6902"/>
                    <a:pt x="6692" y="6607"/>
                    <a:pt x="6012" y="5926"/>
                  </a:cubicBezTo>
                  <a:cubicBezTo>
                    <a:pt x="4094" y="4016"/>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4"/>
            <p:cNvSpPr/>
            <p:nvPr/>
          </p:nvSpPr>
          <p:spPr>
            <a:xfrm>
              <a:off x="2338725" y="4048925"/>
              <a:ext cx="170900" cy="170225"/>
            </a:xfrm>
            <a:custGeom>
              <a:avLst/>
              <a:gdLst/>
              <a:ahLst/>
              <a:cxnLst/>
              <a:rect l="l" t="t" r="r" b="b"/>
              <a:pathLst>
                <a:path w="6836" h="6809" extrusionOk="0">
                  <a:moveTo>
                    <a:pt x="8" y="1"/>
                  </a:moveTo>
                  <a:cubicBezTo>
                    <a:pt x="8" y="1"/>
                    <a:pt x="8" y="1"/>
                    <a:pt x="8" y="1"/>
                  </a:cubicBezTo>
                  <a:cubicBezTo>
                    <a:pt x="0" y="5"/>
                    <a:pt x="3945" y="4023"/>
                    <a:pt x="5823" y="5897"/>
                  </a:cubicBezTo>
                  <a:cubicBezTo>
                    <a:pt x="6517" y="6591"/>
                    <a:pt x="6772" y="6809"/>
                    <a:pt x="6811" y="6809"/>
                  </a:cubicBezTo>
                  <a:cubicBezTo>
                    <a:pt x="6813" y="6809"/>
                    <a:pt x="6814" y="6809"/>
                    <a:pt x="6815" y="6808"/>
                  </a:cubicBezTo>
                  <a:cubicBezTo>
                    <a:pt x="6836" y="6779"/>
                    <a:pt x="6577" y="6488"/>
                    <a:pt x="5905" y="5815"/>
                  </a:cubicBezTo>
                  <a:cubicBezTo>
                    <a:pt x="4029" y="3939"/>
                    <a:pt x="21" y="1"/>
                    <a:pt x="8"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4"/>
            <p:cNvSpPr/>
            <p:nvPr/>
          </p:nvSpPr>
          <p:spPr>
            <a:xfrm>
              <a:off x="2341800" y="4052000"/>
              <a:ext cx="167625" cy="166950"/>
            </a:xfrm>
            <a:custGeom>
              <a:avLst/>
              <a:gdLst/>
              <a:ahLst/>
              <a:cxnLst/>
              <a:rect l="l" t="t" r="r" b="b"/>
              <a:pathLst>
                <a:path w="6705" h="6678" extrusionOk="0">
                  <a:moveTo>
                    <a:pt x="0" y="1"/>
                  </a:moveTo>
                  <a:cubicBezTo>
                    <a:pt x="0" y="1"/>
                    <a:pt x="0" y="1"/>
                    <a:pt x="0" y="1"/>
                  </a:cubicBezTo>
                  <a:cubicBezTo>
                    <a:pt x="0" y="1"/>
                    <a:pt x="3867" y="3941"/>
                    <a:pt x="5708" y="5787"/>
                  </a:cubicBezTo>
                  <a:cubicBezTo>
                    <a:pt x="6385" y="6467"/>
                    <a:pt x="6636" y="6678"/>
                    <a:pt x="6676" y="6678"/>
                  </a:cubicBezTo>
                  <a:cubicBezTo>
                    <a:pt x="6678" y="6678"/>
                    <a:pt x="6679" y="6677"/>
                    <a:pt x="6680" y="6676"/>
                  </a:cubicBezTo>
                  <a:cubicBezTo>
                    <a:pt x="6704" y="6656"/>
                    <a:pt x="6450" y="6365"/>
                    <a:pt x="5790" y="5705"/>
                  </a:cubicBezTo>
                  <a:cubicBezTo>
                    <a:pt x="3947" y="3865"/>
                    <a:pt x="17" y="1"/>
                    <a:pt x="0"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14"/>
            <p:cNvSpPr/>
            <p:nvPr/>
          </p:nvSpPr>
          <p:spPr>
            <a:xfrm>
              <a:off x="2344775" y="4054875"/>
              <a:ext cx="164650" cy="163975"/>
            </a:xfrm>
            <a:custGeom>
              <a:avLst/>
              <a:gdLst/>
              <a:ahLst/>
              <a:cxnLst/>
              <a:rect l="l" t="t" r="r" b="b"/>
              <a:pathLst>
                <a:path w="6586" h="6559" extrusionOk="0">
                  <a:moveTo>
                    <a:pt x="4" y="1"/>
                  </a:moveTo>
                  <a:cubicBezTo>
                    <a:pt x="4" y="1"/>
                    <a:pt x="4" y="1"/>
                    <a:pt x="4" y="1"/>
                  </a:cubicBezTo>
                  <a:cubicBezTo>
                    <a:pt x="0" y="9"/>
                    <a:pt x="3793" y="3871"/>
                    <a:pt x="5610" y="5676"/>
                  </a:cubicBezTo>
                  <a:cubicBezTo>
                    <a:pt x="6279" y="6345"/>
                    <a:pt x="6522" y="6559"/>
                    <a:pt x="6561" y="6559"/>
                  </a:cubicBezTo>
                  <a:cubicBezTo>
                    <a:pt x="6563" y="6559"/>
                    <a:pt x="6564" y="6558"/>
                    <a:pt x="6565" y="6557"/>
                  </a:cubicBezTo>
                  <a:cubicBezTo>
                    <a:pt x="6585" y="6537"/>
                    <a:pt x="6339" y="6254"/>
                    <a:pt x="5683" y="5598"/>
                  </a:cubicBezTo>
                  <a:cubicBezTo>
                    <a:pt x="3872" y="3790"/>
                    <a:pt x="12" y="1"/>
                    <a:pt x="4"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4"/>
            <p:cNvSpPr/>
            <p:nvPr/>
          </p:nvSpPr>
          <p:spPr>
            <a:xfrm>
              <a:off x="2347850" y="4057950"/>
              <a:ext cx="161375" cy="161050"/>
            </a:xfrm>
            <a:custGeom>
              <a:avLst/>
              <a:gdLst/>
              <a:ahLst/>
              <a:cxnLst/>
              <a:rect l="l" t="t" r="r" b="b"/>
              <a:pathLst>
                <a:path w="6455" h="6442" extrusionOk="0">
                  <a:moveTo>
                    <a:pt x="0" y="1"/>
                  </a:moveTo>
                  <a:cubicBezTo>
                    <a:pt x="0" y="1"/>
                    <a:pt x="0" y="1"/>
                    <a:pt x="0" y="1"/>
                  </a:cubicBezTo>
                  <a:cubicBezTo>
                    <a:pt x="0" y="5"/>
                    <a:pt x="3711" y="3789"/>
                    <a:pt x="5487" y="5573"/>
                  </a:cubicBezTo>
                  <a:cubicBezTo>
                    <a:pt x="6142" y="6224"/>
                    <a:pt x="6384" y="6441"/>
                    <a:pt x="6428" y="6441"/>
                  </a:cubicBezTo>
                  <a:cubicBezTo>
                    <a:pt x="6431" y="6441"/>
                    <a:pt x="6433" y="6440"/>
                    <a:pt x="6434" y="6438"/>
                  </a:cubicBezTo>
                  <a:cubicBezTo>
                    <a:pt x="6454" y="6414"/>
                    <a:pt x="6212" y="6139"/>
                    <a:pt x="5569" y="5491"/>
                  </a:cubicBezTo>
                  <a:cubicBezTo>
                    <a:pt x="3790" y="3713"/>
                    <a:pt x="8"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4"/>
            <p:cNvSpPr/>
            <p:nvPr/>
          </p:nvSpPr>
          <p:spPr>
            <a:xfrm>
              <a:off x="2350800" y="4061025"/>
              <a:ext cx="158425" cy="157825"/>
            </a:xfrm>
            <a:custGeom>
              <a:avLst/>
              <a:gdLst/>
              <a:ahLst/>
              <a:cxnLst/>
              <a:rect l="l" t="t" r="r" b="b"/>
              <a:pathLst>
                <a:path w="6337" h="6313" extrusionOk="0">
                  <a:moveTo>
                    <a:pt x="5" y="1"/>
                  </a:moveTo>
                  <a:cubicBezTo>
                    <a:pt x="5" y="1"/>
                    <a:pt x="5" y="1"/>
                    <a:pt x="5" y="1"/>
                  </a:cubicBezTo>
                  <a:cubicBezTo>
                    <a:pt x="1" y="1"/>
                    <a:pt x="3638" y="3712"/>
                    <a:pt x="5381" y="5454"/>
                  </a:cubicBezTo>
                  <a:cubicBezTo>
                    <a:pt x="6033" y="6110"/>
                    <a:pt x="6272" y="6313"/>
                    <a:pt x="6311" y="6313"/>
                  </a:cubicBezTo>
                  <a:cubicBezTo>
                    <a:pt x="6313" y="6313"/>
                    <a:pt x="6315" y="6312"/>
                    <a:pt x="6316" y="6311"/>
                  </a:cubicBezTo>
                  <a:cubicBezTo>
                    <a:pt x="6336" y="6291"/>
                    <a:pt x="6098" y="6020"/>
                    <a:pt x="5459" y="5380"/>
                  </a:cubicBezTo>
                  <a:cubicBezTo>
                    <a:pt x="3717" y="3639"/>
                    <a:pt x="13" y="1"/>
                    <a:pt x="5"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4"/>
            <p:cNvSpPr/>
            <p:nvPr/>
          </p:nvSpPr>
          <p:spPr>
            <a:xfrm>
              <a:off x="2353875" y="4064000"/>
              <a:ext cx="155350" cy="154750"/>
            </a:xfrm>
            <a:custGeom>
              <a:avLst/>
              <a:gdLst/>
              <a:ahLst/>
              <a:cxnLst/>
              <a:rect l="l" t="t" r="r" b="b"/>
              <a:pathLst>
                <a:path w="6214" h="6190" extrusionOk="0">
                  <a:moveTo>
                    <a:pt x="5" y="1"/>
                  </a:moveTo>
                  <a:cubicBezTo>
                    <a:pt x="5" y="1"/>
                    <a:pt x="5" y="1"/>
                    <a:pt x="5" y="1"/>
                  </a:cubicBezTo>
                  <a:cubicBezTo>
                    <a:pt x="1" y="5"/>
                    <a:pt x="3564" y="3642"/>
                    <a:pt x="5274" y="5348"/>
                  </a:cubicBezTo>
                  <a:cubicBezTo>
                    <a:pt x="5915" y="5988"/>
                    <a:pt x="6150" y="6190"/>
                    <a:pt x="6188" y="6190"/>
                  </a:cubicBezTo>
                  <a:cubicBezTo>
                    <a:pt x="6190" y="6190"/>
                    <a:pt x="6192" y="6189"/>
                    <a:pt x="6193" y="6188"/>
                  </a:cubicBezTo>
                  <a:cubicBezTo>
                    <a:pt x="6213" y="6168"/>
                    <a:pt x="5984" y="5901"/>
                    <a:pt x="5352" y="5270"/>
                  </a:cubicBezTo>
                  <a:cubicBezTo>
                    <a:pt x="3647" y="3565"/>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4"/>
            <p:cNvSpPr/>
            <p:nvPr/>
          </p:nvSpPr>
          <p:spPr>
            <a:xfrm>
              <a:off x="2356950" y="4067075"/>
              <a:ext cx="152075" cy="151700"/>
            </a:xfrm>
            <a:custGeom>
              <a:avLst/>
              <a:gdLst/>
              <a:ahLst/>
              <a:cxnLst/>
              <a:rect l="l" t="t" r="r" b="b"/>
              <a:pathLst>
                <a:path w="6083" h="6068" extrusionOk="0">
                  <a:moveTo>
                    <a:pt x="1" y="1"/>
                  </a:moveTo>
                  <a:cubicBezTo>
                    <a:pt x="1" y="1"/>
                    <a:pt x="1" y="1"/>
                    <a:pt x="1" y="1"/>
                  </a:cubicBezTo>
                  <a:cubicBezTo>
                    <a:pt x="1" y="1"/>
                    <a:pt x="3486" y="3560"/>
                    <a:pt x="5155" y="5233"/>
                  </a:cubicBezTo>
                  <a:cubicBezTo>
                    <a:pt x="5786" y="5864"/>
                    <a:pt x="6019" y="6067"/>
                    <a:pt x="6060" y="6067"/>
                  </a:cubicBezTo>
                  <a:cubicBezTo>
                    <a:pt x="6063" y="6067"/>
                    <a:pt x="6065" y="6067"/>
                    <a:pt x="6066" y="6065"/>
                  </a:cubicBezTo>
                  <a:cubicBezTo>
                    <a:pt x="6082" y="6036"/>
                    <a:pt x="5852" y="5778"/>
                    <a:pt x="5233" y="5159"/>
                  </a:cubicBezTo>
                  <a:cubicBezTo>
                    <a:pt x="3565" y="3487"/>
                    <a:pt x="9"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4"/>
            <p:cNvSpPr/>
            <p:nvPr/>
          </p:nvSpPr>
          <p:spPr>
            <a:xfrm>
              <a:off x="2359925" y="4070050"/>
              <a:ext cx="149200" cy="148600"/>
            </a:xfrm>
            <a:custGeom>
              <a:avLst/>
              <a:gdLst/>
              <a:ahLst/>
              <a:cxnLst/>
              <a:rect l="l" t="t" r="r" b="b"/>
              <a:pathLst>
                <a:path w="5968" h="5944" extrusionOk="0">
                  <a:moveTo>
                    <a:pt x="5" y="0"/>
                  </a:moveTo>
                  <a:cubicBezTo>
                    <a:pt x="5" y="0"/>
                    <a:pt x="5" y="0"/>
                    <a:pt x="5" y="0"/>
                  </a:cubicBezTo>
                  <a:cubicBezTo>
                    <a:pt x="1" y="5"/>
                    <a:pt x="3413" y="3486"/>
                    <a:pt x="5053" y="5126"/>
                  </a:cubicBezTo>
                  <a:cubicBezTo>
                    <a:pt x="5676" y="5750"/>
                    <a:pt x="5904" y="5944"/>
                    <a:pt x="5942" y="5944"/>
                  </a:cubicBezTo>
                  <a:cubicBezTo>
                    <a:pt x="5944" y="5944"/>
                    <a:pt x="5946" y="5943"/>
                    <a:pt x="5947" y="5942"/>
                  </a:cubicBezTo>
                  <a:cubicBezTo>
                    <a:pt x="5967" y="5922"/>
                    <a:pt x="5746" y="5663"/>
                    <a:pt x="5131" y="5048"/>
                  </a:cubicBezTo>
                  <a:cubicBezTo>
                    <a:pt x="3491" y="3409"/>
                    <a:pt x="13"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4"/>
            <p:cNvSpPr/>
            <p:nvPr/>
          </p:nvSpPr>
          <p:spPr>
            <a:xfrm>
              <a:off x="2363000" y="4073125"/>
              <a:ext cx="145900" cy="145525"/>
            </a:xfrm>
            <a:custGeom>
              <a:avLst/>
              <a:gdLst/>
              <a:ahLst/>
              <a:cxnLst/>
              <a:rect l="l" t="t" r="r" b="b"/>
              <a:pathLst>
                <a:path w="5836" h="5821" extrusionOk="0">
                  <a:moveTo>
                    <a:pt x="1" y="0"/>
                  </a:moveTo>
                  <a:cubicBezTo>
                    <a:pt x="1" y="0"/>
                    <a:pt x="1" y="0"/>
                    <a:pt x="1" y="0"/>
                  </a:cubicBezTo>
                  <a:cubicBezTo>
                    <a:pt x="1" y="5"/>
                    <a:pt x="3335" y="3408"/>
                    <a:pt x="4942" y="5011"/>
                  </a:cubicBezTo>
                  <a:cubicBezTo>
                    <a:pt x="5554" y="5627"/>
                    <a:pt x="5773" y="5821"/>
                    <a:pt x="5811" y="5821"/>
                  </a:cubicBezTo>
                  <a:cubicBezTo>
                    <a:pt x="5813" y="5821"/>
                    <a:pt x="5814" y="5820"/>
                    <a:pt x="5815" y="5819"/>
                  </a:cubicBezTo>
                  <a:cubicBezTo>
                    <a:pt x="5836" y="5799"/>
                    <a:pt x="5619" y="5544"/>
                    <a:pt x="5012" y="4942"/>
                  </a:cubicBezTo>
                  <a:cubicBezTo>
                    <a:pt x="3409" y="3331"/>
                    <a:pt x="9" y="0"/>
                    <a:pt x="1"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4"/>
            <p:cNvSpPr/>
            <p:nvPr/>
          </p:nvSpPr>
          <p:spPr>
            <a:xfrm>
              <a:off x="2365875" y="4076200"/>
              <a:ext cx="142925" cy="142225"/>
            </a:xfrm>
            <a:custGeom>
              <a:avLst/>
              <a:gdLst/>
              <a:ahLst/>
              <a:cxnLst/>
              <a:rect l="l" t="t" r="r" b="b"/>
              <a:pathLst>
                <a:path w="5717" h="5689" extrusionOk="0">
                  <a:moveTo>
                    <a:pt x="9" y="0"/>
                  </a:moveTo>
                  <a:cubicBezTo>
                    <a:pt x="9" y="0"/>
                    <a:pt x="9" y="0"/>
                    <a:pt x="9" y="0"/>
                  </a:cubicBezTo>
                  <a:cubicBezTo>
                    <a:pt x="1" y="0"/>
                    <a:pt x="3269" y="3326"/>
                    <a:pt x="4835" y="4901"/>
                  </a:cubicBezTo>
                  <a:cubicBezTo>
                    <a:pt x="5444" y="5509"/>
                    <a:pt x="5657" y="5689"/>
                    <a:pt x="5693" y="5689"/>
                  </a:cubicBezTo>
                  <a:cubicBezTo>
                    <a:pt x="5694" y="5689"/>
                    <a:pt x="5696" y="5689"/>
                    <a:pt x="5696" y="5688"/>
                  </a:cubicBezTo>
                  <a:cubicBezTo>
                    <a:pt x="5717" y="5676"/>
                    <a:pt x="5500" y="5421"/>
                    <a:pt x="4905" y="4827"/>
                  </a:cubicBezTo>
                  <a:cubicBezTo>
                    <a:pt x="3340" y="3261"/>
                    <a:pt x="17" y="0"/>
                    <a:pt x="9"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4"/>
            <p:cNvSpPr/>
            <p:nvPr/>
          </p:nvSpPr>
          <p:spPr>
            <a:xfrm>
              <a:off x="2368950" y="4079175"/>
              <a:ext cx="139950" cy="139275"/>
            </a:xfrm>
            <a:custGeom>
              <a:avLst/>
              <a:gdLst/>
              <a:ahLst/>
              <a:cxnLst/>
              <a:rect l="l" t="t" r="r" b="b"/>
              <a:pathLst>
                <a:path w="5598" h="5571" extrusionOk="0">
                  <a:moveTo>
                    <a:pt x="9" y="0"/>
                  </a:moveTo>
                  <a:cubicBezTo>
                    <a:pt x="9" y="0"/>
                    <a:pt x="9" y="0"/>
                    <a:pt x="9" y="0"/>
                  </a:cubicBezTo>
                  <a:cubicBezTo>
                    <a:pt x="1" y="4"/>
                    <a:pt x="3187" y="3252"/>
                    <a:pt x="4729" y="4790"/>
                  </a:cubicBezTo>
                  <a:cubicBezTo>
                    <a:pt x="5328" y="5385"/>
                    <a:pt x="5536" y="5570"/>
                    <a:pt x="5573" y="5570"/>
                  </a:cubicBezTo>
                  <a:cubicBezTo>
                    <a:pt x="5575" y="5570"/>
                    <a:pt x="5576" y="5570"/>
                    <a:pt x="5577" y="5569"/>
                  </a:cubicBezTo>
                  <a:cubicBezTo>
                    <a:pt x="5598" y="5548"/>
                    <a:pt x="5389" y="5311"/>
                    <a:pt x="4798" y="4720"/>
                  </a:cubicBezTo>
                  <a:cubicBezTo>
                    <a:pt x="3263" y="3184"/>
                    <a:pt x="21" y="0"/>
                    <a:pt x="9"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4"/>
            <p:cNvSpPr/>
            <p:nvPr/>
          </p:nvSpPr>
          <p:spPr>
            <a:xfrm>
              <a:off x="2372025" y="4082250"/>
              <a:ext cx="136675" cy="136100"/>
            </a:xfrm>
            <a:custGeom>
              <a:avLst/>
              <a:gdLst/>
              <a:ahLst/>
              <a:cxnLst/>
              <a:rect l="l" t="t" r="r" b="b"/>
              <a:pathLst>
                <a:path w="5467" h="5444" extrusionOk="0">
                  <a:moveTo>
                    <a:pt x="1" y="0"/>
                  </a:moveTo>
                  <a:cubicBezTo>
                    <a:pt x="1" y="0"/>
                    <a:pt x="1" y="0"/>
                    <a:pt x="1" y="0"/>
                  </a:cubicBezTo>
                  <a:cubicBezTo>
                    <a:pt x="1" y="5"/>
                    <a:pt x="3109" y="3170"/>
                    <a:pt x="4610" y="4679"/>
                  </a:cubicBezTo>
                  <a:cubicBezTo>
                    <a:pt x="5193" y="5262"/>
                    <a:pt x="5404" y="5443"/>
                    <a:pt x="5442" y="5443"/>
                  </a:cubicBezTo>
                  <a:cubicBezTo>
                    <a:pt x="5444" y="5443"/>
                    <a:pt x="5445" y="5443"/>
                    <a:pt x="5446" y="5442"/>
                  </a:cubicBezTo>
                  <a:cubicBezTo>
                    <a:pt x="5467" y="5421"/>
                    <a:pt x="5262" y="5188"/>
                    <a:pt x="4684" y="4605"/>
                  </a:cubicBezTo>
                  <a:cubicBezTo>
                    <a:pt x="3181" y="3106"/>
                    <a:pt x="17" y="0"/>
                    <a:pt x="1"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4"/>
            <p:cNvSpPr/>
            <p:nvPr/>
          </p:nvSpPr>
          <p:spPr>
            <a:xfrm>
              <a:off x="2375000" y="4085125"/>
              <a:ext cx="133700" cy="133100"/>
            </a:xfrm>
            <a:custGeom>
              <a:avLst/>
              <a:gdLst/>
              <a:ahLst/>
              <a:cxnLst/>
              <a:rect l="l" t="t" r="r" b="b"/>
              <a:pathLst>
                <a:path w="5348" h="5324" extrusionOk="0">
                  <a:moveTo>
                    <a:pt x="5" y="0"/>
                  </a:moveTo>
                  <a:cubicBezTo>
                    <a:pt x="5" y="0"/>
                    <a:pt x="5" y="0"/>
                    <a:pt x="5" y="0"/>
                  </a:cubicBezTo>
                  <a:cubicBezTo>
                    <a:pt x="1" y="8"/>
                    <a:pt x="3035" y="3104"/>
                    <a:pt x="4507" y="4568"/>
                  </a:cubicBezTo>
                  <a:cubicBezTo>
                    <a:pt x="5083" y="5152"/>
                    <a:pt x="5288" y="5324"/>
                    <a:pt x="5323" y="5324"/>
                  </a:cubicBezTo>
                  <a:cubicBezTo>
                    <a:pt x="5325" y="5324"/>
                    <a:pt x="5326" y="5323"/>
                    <a:pt x="5327" y="5323"/>
                  </a:cubicBezTo>
                  <a:cubicBezTo>
                    <a:pt x="5348" y="5306"/>
                    <a:pt x="5143" y="5073"/>
                    <a:pt x="4573" y="4503"/>
                  </a:cubicBezTo>
                  <a:cubicBezTo>
                    <a:pt x="3110" y="3031"/>
                    <a:pt x="17" y="0"/>
                    <a:pt x="5"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4"/>
            <p:cNvSpPr/>
            <p:nvPr/>
          </p:nvSpPr>
          <p:spPr>
            <a:xfrm>
              <a:off x="2378075" y="4088200"/>
              <a:ext cx="130525" cy="130150"/>
            </a:xfrm>
            <a:custGeom>
              <a:avLst/>
              <a:gdLst/>
              <a:ahLst/>
              <a:cxnLst/>
              <a:rect l="l" t="t" r="r" b="b"/>
              <a:pathLst>
                <a:path w="5221" h="5206" extrusionOk="0">
                  <a:moveTo>
                    <a:pt x="1" y="0"/>
                  </a:moveTo>
                  <a:cubicBezTo>
                    <a:pt x="1" y="0"/>
                    <a:pt x="1" y="0"/>
                    <a:pt x="1" y="0"/>
                  </a:cubicBezTo>
                  <a:cubicBezTo>
                    <a:pt x="1" y="8"/>
                    <a:pt x="2957" y="3026"/>
                    <a:pt x="4392" y="4462"/>
                  </a:cubicBezTo>
                  <a:cubicBezTo>
                    <a:pt x="4963" y="5028"/>
                    <a:pt x="5162" y="5205"/>
                    <a:pt x="5200" y="5205"/>
                  </a:cubicBezTo>
                  <a:cubicBezTo>
                    <a:pt x="5202" y="5205"/>
                    <a:pt x="5203" y="5205"/>
                    <a:pt x="5204" y="5204"/>
                  </a:cubicBezTo>
                  <a:cubicBezTo>
                    <a:pt x="5221" y="5183"/>
                    <a:pt x="5024" y="4958"/>
                    <a:pt x="4462" y="4392"/>
                  </a:cubicBezTo>
                  <a:cubicBezTo>
                    <a:pt x="3028" y="2958"/>
                    <a:pt x="9" y="0"/>
                    <a:pt x="1"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4"/>
            <p:cNvSpPr/>
            <p:nvPr/>
          </p:nvSpPr>
          <p:spPr>
            <a:xfrm>
              <a:off x="2381050" y="4091275"/>
              <a:ext cx="127550" cy="126975"/>
            </a:xfrm>
            <a:custGeom>
              <a:avLst/>
              <a:gdLst/>
              <a:ahLst/>
              <a:cxnLst/>
              <a:rect l="l" t="t" r="r" b="b"/>
              <a:pathLst>
                <a:path w="5102" h="5079" extrusionOk="0">
                  <a:moveTo>
                    <a:pt x="5" y="0"/>
                  </a:moveTo>
                  <a:cubicBezTo>
                    <a:pt x="5" y="0"/>
                    <a:pt x="5" y="0"/>
                    <a:pt x="5" y="0"/>
                  </a:cubicBezTo>
                  <a:cubicBezTo>
                    <a:pt x="1" y="0"/>
                    <a:pt x="2887" y="2944"/>
                    <a:pt x="4286" y="4347"/>
                  </a:cubicBezTo>
                  <a:cubicBezTo>
                    <a:pt x="4844" y="4905"/>
                    <a:pt x="5039" y="5078"/>
                    <a:pt x="5076" y="5078"/>
                  </a:cubicBezTo>
                  <a:cubicBezTo>
                    <a:pt x="5078" y="5078"/>
                    <a:pt x="5080" y="5078"/>
                    <a:pt x="5081" y="5077"/>
                  </a:cubicBezTo>
                  <a:cubicBezTo>
                    <a:pt x="5102" y="5056"/>
                    <a:pt x="4905" y="4835"/>
                    <a:pt x="4351" y="4281"/>
                  </a:cubicBezTo>
                  <a:cubicBezTo>
                    <a:pt x="2954" y="2884"/>
                    <a:pt x="13"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4"/>
            <p:cNvSpPr/>
            <p:nvPr/>
          </p:nvSpPr>
          <p:spPr>
            <a:xfrm>
              <a:off x="2384125" y="4094250"/>
              <a:ext cx="124275" cy="123875"/>
            </a:xfrm>
            <a:custGeom>
              <a:avLst/>
              <a:gdLst/>
              <a:ahLst/>
              <a:cxnLst/>
              <a:rect l="l" t="t" r="r" b="b"/>
              <a:pathLst>
                <a:path w="4971" h="4955" extrusionOk="0">
                  <a:moveTo>
                    <a:pt x="5" y="0"/>
                  </a:moveTo>
                  <a:cubicBezTo>
                    <a:pt x="5" y="0"/>
                    <a:pt x="5" y="0"/>
                    <a:pt x="5" y="0"/>
                  </a:cubicBezTo>
                  <a:cubicBezTo>
                    <a:pt x="1" y="4"/>
                    <a:pt x="2810" y="2871"/>
                    <a:pt x="4175" y="4236"/>
                  </a:cubicBezTo>
                  <a:cubicBezTo>
                    <a:pt x="4736" y="4793"/>
                    <a:pt x="4928" y="4954"/>
                    <a:pt x="4956" y="4954"/>
                  </a:cubicBezTo>
                  <a:cubicBezTo>
                    <a:pt x="4957" y="4954"/>
                    <a:pt x="4958" y="4954"/>
                    <a:pt x="4958" y="4954"/>
                  </a:cubicBezTo>
                  <a:cubicBezTo>
                    <a:pt x="4970" y="4937"/>
                    <a:pt x="4782" y="4716"/>
                    <a:pt x="4241" y="4174"/>
                  </a:cubicBezTo>
                  <a:cubicBezTo>
                    <a:pt x="2876" y="2806"/>
                    <a:pt x="13"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4"/>
            <p:cNvSpPr/>
            <p:nvPr/>
          </p:nvSpPr>
          <p:spPr>
            <a:xfrm>
              <a:off x="2387100" y="4097325"/>
              <a:ext cx="121300" cy="120800"/>
            </a:xfrm>
            <a:custGeom>
              <a:avLst/>
              <a:gdLst/>
              <a:ahLst/>
              <a:cxnLst/>
              <a:rect l="l" t="t" r="r" b="b"/>
              <a:pathLst>
                <a:path w="4852" h="4832" extrusionOk="0">
                  <a:moveTo>
                    <a:pt x="5" y="0"/>
                  </a:moveTo>
                  <a:cubicBezTo>
                    <a:pt x="5" y="0"/>
                    <a:pt x="5" y="0"/>
                    <a:pt x="5" y="0"/>
                  </a:cubicBezTo>
                  <a:cubicBezTo>
                    <a:pt x="1" y="4"/>
                    <a:pt x="2736" y="2789"/>
                    <a:pt x="4064" y="4125"/>
                  </a:cubicBezTo>
                  <a:cubicBezTo>
                    <a:pt x="4617" y="4674"/>
                    <a:pt x="4805" y="4831"/>
                    <a:pt x="4829" y="4831"/>
                  </a:cubicBezTo>
                  <a:cubicBezTo>
                    <a:pt x="4830" y="4831"/>
                    <a:pt x="4831" y="4831"/>
                    <a:pt x="4831" y="4831"/>
                  </a:cubicBezTo>
                  <a:cubicBezTo>
                    <a:pt x="4851" y="4810"/>
                    <a:pt x="4667" y="4597"/>
                    <a:pt x="4130" y="4060"/>
                  </a:cubicBezTo>
                  <a:cubicBezTo>
                    <a:pt x="2798" y="2728"/>
                    <a:pt x="13"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4"/>
            <p:cNvSpPr/>
            <p:nvPr/>
          </p:nvSpPr>
          <p:spPr>
            <a:xfrm>
              <a:off x="2390175" y="4100300"/>
              <a:ext cx="118125" cy="117625"/>
            </a:xfrm>
            <a:custGeom>
              <a:avLst/>
              <a:gdLst/>
              <a:ahLst/>
              <a:cxnLst/>
              <a:rect l="l" t="t" r="r" b="b"/>
              <a:pathLst>
                <a:path w="4725" h="4705" extrusionOk="0">
                  <a:moveTo>
                    <a:pt x="5" y="0"/>
                  </a:moveTo>
                  <a:cubicBezTo>
                    <a:pt x="5" y="0"/>
                    <a:pt x="5" y="0"/>
                    <a:pt x="5" y="0"/>
                  </a:cubicBezTo>
                  <a:cubicBezTo>
                    <a:pt x="1" y="4"/>
                    <a:pt x="2654" y="2715"/>
                    <a:pt x="3958" y="4010"/>
                  </a:cubicBezTo>
                  <a:cubicBezTo>
                    <a:pt x="4492" y="4548"/>
                    <a:pt x="4677" y="4705"/>
                    <a:pt x="4705" y="4705"/>
                  </a:cubicBezTo>
                  <a:cubicBezTo>
                    <a:pt x="4706" y="4705"/>
                    <a:pt x="4707" y="4704"/>
                    <a:pt x="4708" y="4703"/>
                  </a:cubicBezTo>
                  <a:cubicBezTo>
                    <a:pt x="4724" y="4683"/>
                    <a:pt x="4544" y="4478"/>
                    <a:pt x="4019" y="3953"/>
                  </a:cubicBezTo>
                  <a:cubicBezTo>
                    <a:pt x="2720" y="2654"/>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4"/>
            <p:cNvSpPr/>
            <p:nvPr/>
          </p:nvSpPr>
          <p:spPr>
            <a:xfrm>
              <a:off x="2393250" y="4103375"/>
              <a:ext cx="114950" cy="114550"/>
            </a:xfrm>
            <a:custGeom>
              <a:avLst/>
              <a:gdLst/>
              <a:ahLst/>
              <a:cxnLst/>
              <a:rect l="l" t="t" r="r" b="b"/>
              <a:pathLst>
                <a:path w="4598" h="4582" extrusionOk="0">
                  <a:moveTo>
                    <a:pt x="1" y="0"/>
                  </a:moveTo>
                  <a:cubicBezTo>
                    <a:pt x="1" y="0"/>
                    <a:pt x="1" y="0"/>
                    <a:pt x="1" y="0"/>
                  </a:cubicBezTo>
                  <a:cubicBezTo>
                    <a:pt x="1" y="4"/>
                    <a:pt x="2576" y="2641"/>
                    <a:pt x="3843" y="3904"/>
                  </a:cubicBezTo>
                  <a:cubicBezTo>
                    <a:pt x="4365" y="4426"/>
                    <a:pt x="4547" y="4582"/>
                    <a:pt x="4577" y="4582"/>
                  </a:cubicBezTo>
                  <a:cubicBezTo>
                    <a:pt x="4579" y="4582"/>
                    <a:pt x="4580" y="4581"/>
                    <a:pt x="4581" y="4580"/>
                  </a:cubicBezTo>
                  <a:cubicBezTo>
                    <a:pt x="4597" y="4568"/>
                    <a:pt x="4421" y="4363"/>
                    <a:pt x="3904" y="3842"/>
                  </a:cubicBezTo>
                  <a:cubicBezTo>
                    <a:pt x="2638" y="2580"/>
                    <a:pt x="9" y="0"/>
                    <a:pt x="1"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4"/>
            <p:cNvSpPr/>
            <p:nvPr/>
          </p:nvSpPr>
          <p:spPr>
            <a:xfrm>
              <a:off x="2396125" y="4106450"/>
              <a:ext cx="112075" cy="111375"/>
            </a:xfrm>
            <a:custGeom>
              <a:avLst/>
              <a:gdLst/>
              <a:ahLst/>
              <a:cxnLst/>
              <a:rect l="l" t="t" r="r" b="b"/>
              <a:pathLst>
                <a:path w="4483" h="4455" extrusionOk="0">
                  <a:moveTo>
                    <a:pt x="9" y="0"/>
                  </a:moveTo>
                  <a:cubicBezTo>
                    <a:pt x="9" y="0"/>
                    <a:pt x="9" y="0"/>
                    <a:pt x="9" y="0"/>
                  </a:cubicBezTo>
                  <a:cubicBezTo>
                    <a:pt x="0" y="0"/>
                    <a:pt x="2510" y="2559"/>
                    <a:pt x="3744" y="3789"/>
                  </a:cubicBezTo>
                  <a:cubicBezTo>
                    <a:pt x="4254" y="4303"/>
                    <a:pt x="4432" y="4455"/>
                    <a:pt x="4462" y="4455"/>
                  </a:cubicBezTo>
                  <a:cubicBezTo>
                    <a:pt x="4464" y="4455"/>
                    <a:pt x="4465" y="4454"/>
                    <a:pt x="4466" y="4453"/>
                  </a:cubicBezTo>
                  <a:cubicBezTo>
                    <a:pt x="4482" y="4437"/>
                    <a:pt x="4314" y="4244"/>
                    <a:pt x="3802" y="3732"/>
                  </a:cubicBezTo>
                  <a:cubicBezTo>
                    <a:pt x="2572" y="2502"/>
                    <a:pt x="17" y="0"/>
                    <a:pt x="9"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4"/>
            <p:cNvSpPr/>
            <p:nvPr/>
          </p:nvSpPr>
          <p:spPr>
            <a:xfrm>
              <a:off x="2399200" y="4109300"/>
              <a:ext cx="108900" cy="108525"/>
            </a:xfrm>
            <a:custGeom>
              <a:avLst/>
              <a:gdLst/>
              <a:ahLst/>
              <a:cxnLst/>
              <a:rect l="l" t="t" r="r" b="b"/>
              <a:pathLst>
                <a:path w="4356" h="4341" extrusionOk="0">
                  <a:moveTo>
                    <a:pt x="9" y="1"/>
                  </a:moveTo>
                  <a:cubicBezTo>
                    <a:pt x="9" y="1"/>
                    <a:pt x="9" y="1"/>
                    <a:pt x="9" y="1"/>
                  </a:cubicBezTo>
                  <a:cubicBezTo>
                    <a:pt x="0" y="9"/>
                    <a:pt x="2432" y="2490"/>
                    <a:pt x="3625" y="3687"/>
                  </a:cubicBezTo>
                  <a:cubicBezTo>
                    <a:pt x="4131" y="4189"/>
                    <a:pt x="4305" y="4341"/>
                    <a:pt x="4335" y="4341"/>
                  </a:cubicBezTo>
                  <a:cubicBezTo>
                    <a:pt x="4337" y="4341"/>
                    <a:pt x="4338" y="4340"/>
                    <a:pt x="4339" y="4339"/>
                  </a:cubicBezTo>
                  <a:cubicBezTo>
                    <a:pt x="4355" y="4323"/>
                    <a:pt x="4187" y="4130"/>
                    <a:pt x="3687" y="3626"/>
                  </a:cubicBezTo>
                  <a:cubicBezTo>
                    <a:pt x="2495" y="2429"/>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4"/>
            <p:cNvSpPr/>
            <p:nvPr/>
          </p:nvSpPr>
          <p:spPr>
            <a:xfrm>
              <a:off x="2402175" y="4112500"/>
              <a:ext cx="105925" cy="105225"/>
            </a:xfrm>
            <a:custGeom>
              <a:avLst/>
              <a:gdLst/>
              <a:ahLst/>
              <a:cxnLst/>
              <a:rect l="l" t="t" r="r" b="b"/>
              <a:pathLst>
                <a:path w="4237" h="4209" extrusionOk="0">
                  <a:moveTo>
                    <a:pt x="4" y="0"/>
                  </a:moveTo>
                  <a:cubicBezTo>
                    <a:pt x="4" y="0"/>
                    <a:pt x="4" y="0"/>
                    <a:pt x="4" y="0"/>
                  </a:cubicBezTo>
                  <a:cubicBezTo>
                    <a:pt x="0" y="4"/>
                    <a:pt x="2358" y="2407"/>
                    <a:pt x="3523" y="3568"/>
                  </a:cubicBezTo>
                  <a:cubicBezTo>
                    <a:pt x="4016" y="4061"/>
                    <a:pt x="4186" y="4208"/>
                    <a:pt x="4216" y="4208"/>
                  </a:cubicBezTo>
                  <a:cubicBezTo>
                    <a:pt x="4218" y="4208"/>
                    <a:pt x="4219" y="4208"/>
                    <a:pt x="4220" y="4207"/>
                  </a:cubicBezTo>
                  <a:cubicBezTo>
                    <a:pt x="4236" y="4191"/>
                    <a:pt x="4076" y="4006"/>
                    <a:pt x="3580" y="3510"/>
                  </a:cubicBezTo>
                  <a:cubicBezTo>
                    <a:pt x="2418" y="2352"/>
                    <a:pt x="21" y="0"/>
                    <a:pt x="4"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4"/>
            <p:cNvSpPr/>
            <p:nvPr/>
          </p:nvSpPr>
          <p:spPr>
            <a:xfrm>
              <a:off x="2405250" y="4115350"/>
              <a:ext cx="102625" cy="102250"/>
            </a:xfrm>
            <a:custGeom>
              <a:avLst/>
              <a:gdLst/>
              <a:ahLst/>
              <a:cxnLst/>
              <a:rect l="l" t="t" r="r" b="b"/>
              <a:pathLst>
                <a:path w="4105" h="4090" extrusionOk="0">
                  <a:moveTo>
                    <a:pt x="4" y="1"/>
                  </a:moveTo>
                  <a:cubicBezTo>
                    <a:pt x="4" y="1"/>
                    <a:pt x="4" y="1"/>
                    <a:pt x="4" y="1"/>
                  </a:cubicBezTo>
                  <a:cubicBezTo>
                    <a:pt x="0" y="9"/>
                    <a:pt x="2280" y="2334"/>
                    <a:pt x="3408" y="3462"/>
                  </a:cubicBezTo>
                  <a:cubicBezTo>
                    <a:pt x="3899" y="3952"/>
                    <a:pt x="4062" y="4090"/>
                    <a:pt x="4090" y="4090"/>
                  </a:cubicBezTo>
                  <a:cubicBezTo>
                    <a:pt x="4091" y="4090"/>
                    <a:pt x="4092" y="4090"/>
                    <a:pt x="4093" y="4089"/>
                  </a:cubicBezTo>
                  <a:cubicBezTo>
                    <a:pt x="4105" y="4073"/>
                    <a:pt x="3953" y="3892"/>
                    <a:pt x="3465" y="3404"/>
                  </a:cubicBezTo>
                  <a:cubicBezTo>
                    <a:pt x="2339" y="2278"/>
                    <a:pt x="17" y="1"/>
                    <a:pt x="4"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4"/>
            <p:cNvSpPr/>
            <p:nvPr/>
          </p:nvSpPr>
          <p:spPr>
            <a:xfrm>
              <a:off x="2408325" y="4118425"/>
              <a:ext cx="99450" cy="99300"/>
            </a:xfrm>
            <a:custGeom>
              <a:avLst/>
              <a:gdLst/>
              <a:ahLst/>
              <a:cxnLst/>
              <a:rect l="l" t="t" r="r" b="b"/>
              <a:pathLst>
                <a:path w="3978" h="3972" extrusionOk="0">
                  <a:moveTo>
                    <a:pt x="0" y="1"/>
                  </a:moveTo>
                  <a:cubicBezTo>
                    <a:pt x="0" y="1"/>
                    <a:pt x="0" y="1"/>
                    <a:pt x="0" y="1"/>
                  </a:cubicBezTo>
                  <a:cubicBezTo>
                    <a:pt x="0" y="9"/>
                    <a:pt x="2206" y="2256"/>
                    <a:pt x="3293" y="3355"/>
                  </a:cubicBezTo>
                  <a:cubicBezTo>
                    <a:pt x="3771" y="3829"/>
                    <a:pt x="3932" y="3972"/>
                    <a:pt x="3958" y="3972"/>
                  </a:cubicBezTo>
                  <a:cubicBezTo>
                    <a:pt x="3960" y="3972"/>
                    <a:pt x="3961" y="3971"/>
                    <a:pt x="3961" y="3970"/>
                  </a:cubicBezTo>
                  <a:cubicBezTo>
                    <a:pt x="3978" y="3954"/>
                    <a:pt x="3822" y="3773"/>
                    <a:pt x="3346" y="3298"/>
                  </a:cubicBezTo>
                  <a:cubicBezTo>
                    <a:pt x="2257" y="2204"/>
                    <a:pt x="9" y="1"/>
                    <a:pt x="0"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4"/>
            <p:cNvSpPr/>
            <p:nvPr/>
          </p:nvSpPr>
          <p:spPr>
            <a:xfrm>
              <a:off x="2411300" y="4121500"/>
              <a:ext cx="96475" cy="96100"/>
            </a:xfrm>
            <a:custGeom>
              <a:avLst/>
              <a:gdLst/>
              <a:ahLst/>
              <a:cxnLst/>
              <a:rect l="l" t="t" r="r" b="b"/>
              <a:pathLst>
                <a:path w="3859" h="3844" extrusionOk="0">
                  <a:moveTo>
                    <a:pt x="4" y="1"/>
                  </a:moveTo>
                  <a:cubicBezTo>
                    <a:pt x="4" y="1"/>
                    <a:pt x="4" y="1"/>
                    <a:pt x="4" y="1"/>
                  </a:cubicBezTo>
                  <a:cubicBezTo>
                    <a:pt x="0" y="9"/>
                    <a:pt x="2128" y="2174"/>
                    <a:pt x="3186" y="3240"/>
                  </a:cubicBezTo>
                  <a:cubicBezTo>
                    <a:pt x="3657" y="3711"/>
                    <a:pt x="3816" y="3844"/>
                    <a:pt x="3840" y="3844"/>
                  </a:cubicBezTo>
                  <a:cubicBezTo>
                    <a:pt x="3841" y="3844"/>
                    <a:pt x="3842" y="3844"/>
                    <a:pt x="3842" y="3843"/>
                  </a:cubicBezTo>
                  <a:cubicBezTo>
                    <a:pt x="3859" y="3827"/>
                    <a:pt x="3715" y="3654"/>
                    <a:pt x="3244" y="3187"/>
                  </a:cubicBezTo>
                  <a:cubicBezTo>
                    <a:pt x="2183" y="2126"/>
                    <a:pt x="13" y="1"/>
                    <a:pt x="4"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4"/>
            <p:cNvSpPr/>
            <p:nvPr/>
          </p:nvSpPr>
          <p:spPr>
            <a:xfrm>
              <a:off x="2414375" y="4124475"/>
              <a:ext cx="93400" cy="92950"/>
            </a:xfrm>
            <a:custGeom>
              <a:avLst/>
              <a:gdLst/>
              <a:ahLst/>
              <a:cxnLst/>
              <a:rect l="l" t="t" r="r" b="b"/>
              <a:pathLst>
                <a:path w="3736" h="3718" extrusionOk="0">
                  <a:moveTo>
                    <a:pt x="4" y="1"/>
                  </a:moveTo>
                  <a:cubicBezTo>
                    <a:pt x="4" y="1"/>
                    <a:pt x="4" y="1"/>
                    <a:pt x="4" y="1"/>
                  </a:cubicBezTo>
                  <a:cubicBezTo>
                    <a:pt x="0" y="5"/>
                    <a:pt x="2051" y="2104"/>
                    <a:pt x="3080" y="3130"/>
                  </a:cubicBezTo>
                  <a:cubicBezTo>
                    <a:pt x="3536" y="3585"/>
                    <a:pt x="3689" y="3717"/>
                    <a:pt x="3716" y="3717"/>
                  </a:cubicBezTo>
                  <a:cubicBezTo>
                    <a:pt x="3718" y="3717"/>
                    <a:pt x="3719" y="3717"/>
                    <a:pt x="3719" y="3716"/>
                  </a:cubicBezTo>
                  <a:cubicBezTo>
                    <a:pt x="3736" y="3704"/>
                    <a:pt x="3592" y="3540"/>
                    <a:pt x="3133" y="3076"/>
                  </a:cubicBezTo>
                  <a:cubicBezTo>
                    <a:pt x="2109" y="2052"/>
                    <a:pt x="13" y="1"/>
                    <a:pt x="4"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4"/>
            <p:cNvSpPr/>
            <p:nvPr/>
          </p:nvSpPr>
          <p:spPr>
            <a:xfrm>
              <a:off x="2417350" y="4127550"/>
              <a:ext cx="90225" cy="89775"/>
            </a:xfrm>
            <a:custGeom>
              <a:avLst/>
              <a:gdLst/>
              <a:ahLst/>
              <a:cxnLst/>
              <a:rect l="l" t="t" r="r" b="b"/>
              <a:pathLst>
                <a:path w="3609" h="3591" extrusionOk="0">
                  <a:moveTo>
                    <a:pt x="4" y="1"/>
                  </a:moveTo>
                  <a:cubicBezTo>
                    <a:pt x="4" y="1"/>
                    <a:pt x="4" y="1"/>
                    <a:pt x="4" y="1"/>
                  </a:cubicBezTo>
                  <a:cubicBezTo>
                    <a:pt x="0" y="5"/>
                    <a:pt x="1977" y="2026"/>
                    <a:pt x="2965" y="3015"/>
                  </a:cubicBezTo>
                  <a:cubicBezTo>
                    <a:pt x="3409" y="3459"/>
                    <a:pt x="3559" y="3590"/>
                    <a:pt x="3588" y="3590"/>
                  </a:cubicBezTo>
                  <a:cubicBezTo>
                    <a:pt x="3590" y="3590"/>
                    <a:pt x="3591" y="3590"/>
                    <a:pt x="3592" y="3589"/>
                  </a:cubicBezTo>
                  <a:cubicBezTo>
                    <a:pt x="3609" y="3581"/>
                    <a:pt x="3469" y="3417"/>
                    <a:pt x="3018" y="2966"/>
                  </a:cubicBezTo>
                  <a:cubicBezTo>
                    <a:pt x="2031" y="1974"/>
                    <a:pt x="13"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4"/>
            <p:cNvSpPr/>
            <p:nvPr/>
          </p:nvSpPr>
          <p:spPr>
            <a:xfrm>
              <a:off x="2420425" y="4130525"/>
              <a:ext cx="87250" cy="86800"/>
            </a:xfrm>
            <a:custGeom>
              <a:avLst/>
              <a:gdLst/>
              <a:ahLst/>
              <a:cxnLst/>
              <a:rect l="l" t="t" r="r" b="b"/>
              <a:pathLst>
                <a:path w="3490" h="3472" extrusionOk="0">
                  <a:moveTo>
                    <a:pt x="4" y="1"/>
                  </a:moveTo>
                  <a:cubicBezTo>
                    <a:pt x="4" y="1"/>
                    <a:pt x="4" y="1"/>
                    <a:pt x="4" y="1"/>
                  </a:cubicBezTo>
                  <a:cubicBezTo>
                    <a:pt x="0" y="5"/>
                    <a:pt x="1899" y="1948"/>
                    <a:pt x="2858" y="2904"/>
                  </a:cubicBezTo>
                  <a:cubicBezTo>
                    <a:pt x="3298" y="3344"/>
                    <a:pt x="3440" y="3471"/>
                    <a:pt x="3469" y="3471"/>
                  </a:cubicBezTo>
                  <a:cubicBezTo>
                    <a:pt x="3471" y="3471"/>
                    <a:pt x="3472" y="3471"/>
                    <a:pt x="3473" y="3470"/>
                  </a:cubicBezTo>
                  <a:cubicBezTo>
                    <a:pt x="3490" y="3453"/>
                    <a:pt x="3354" y="3302"/>
                    <a:pt x="2912" y="2855"/>
                  </a:cubicBezTo>
                  <a:cubicBezTo>
                    <a:pt x="1953" y="1896"/>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14"/>
            <p:cNvSpPr/>
            <p:nvPr/>
          </p:nvSpPr>
          <p:spPr>
            <a:xfrm>
              <a:off x="2423300" y="4133600"/>
              <a:ext cx="84075" cy="83725"/>
            </a:xfrm>
            <a:custGeom>
              <a:avLst/>
              <a:gdLst/>
              <a:ahLst/>
              <a:cxnLst/>
              <a:rect l="l" t="t" r="r" b="b"/>
              <a:pathLst>
                <a:path w="3363" h="3349" extrusionOk="0">
                  <a:moveTo>
                    <a:pt x="8" y="1"/>
                  </a:moveTo>
                  <a:cubicBezTo>
                    <a:pt x="8" y="1"/>
                    <a:pt x="8" y="1"/>
                    <a:pt x="8" y="1"/>
                  </a:cubicBezTo>
                  <a:cubicBezTo>
                    <a:pt x="0" y="5"/>
                    <a:pt x="1833" y="1871"/>
                    <a:pt x="2756" y="2793"/>
                  </a:cubicBezTo>
                  <a:cubicBezTo>
                    <a:pt x="3184" y="3221"/>
                    <a:pt x="3322" y="3348"/>
                    <a:pt x="3350" y="3348"/>
                  </a:cubicBezTo>
                  <a:cubicBezTo>
                    <a:pt x="3352" y="3348"/>
                    <a:pt x="3353" y="3348"/>
                    <a:pt x="3354" y="3347"/>
                  </a:cubicBezTo>
                  <a:cubicBezTo>
                    <a:pt x="3362" y="3330"/>
                    <a:pt x="3235" y="3183"/>
                    <a:pt x="2801" y="2748"/>
                  </a:cubicBezTo>
                  <a:cubicBezTo>
                    <a:pt x="1879" y="1822"/>
                    <a:pt x="17" y="1"/>
                    <a:pt x="8"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4"/>
            <p:cNvSpPr/>
            <p:nvPr/>
          </p:nvSpPr>
          <p:spPr>
            <a:xfrm>
              <a:off x="2426375" y="4136675"/>
              <a:ext cx="81000" cy="80550"/>
            </a:xfrm>
            <a:custGeom>
              <a:avLst/>
              <a:gdLst/>
              <a:ahLst/>
              <a:cxnLst/>
              <a:rect l="l" t="t" r="r" b="b"/>
              <a:pathLst>
                <a:path w="3240" h="3222" extrusionOk="0">
                  <a:moveTo>
                    <a:pt x="8" y="1"/>
                  </a:moveTo>
                  <a:cubicBezTo>
                    <a:pt x="8" y="1"/>
                    <a:pt x="8" y="1"/>
                    <a:pt x="8" y="1"/>
                  </a:cubicBezTo>
                  <a:cubicBezTo>
                    <a:pt x="0" y="5"/>
                    <a:pt x="1755" y="1789"/>
                    <a:pt x="2641" y="2683"/>
                  </a:cubicBezTo>
                  <a:cubicBezTo>
                    <a:pt x="3060" y="3098"/>
                    <a:pt x="3194" y="3221"/>
                    <a:pt x="3223" y="3221"/>
                  </a:cubicBezTo>
                  <a:cubicBezTo>
                    <a:pt x="3225" y="3221"/>
                    <a:pt x="3226" y="3221"/>
                    <a:pt x="3227" y="3220"/>
                  </a:cubicBezTo>
                  <a:cubicBezTo>
                    <a:pt x="3239" y="3207"/>
                    <a:pt x="3112" y="3060"/>
                    <a:pt x="2686" y="2633"/>
                  </a:cubicBezTo>
                  <a:cubicBezTo>
                    <a:pt x="1801" y="1749"/>
                    <a:pt x="17" y="1"/>
                    <a:pt x="8"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4"/>
            <p:cNvSpPr/>
            <p:nvPr/>
          </p:nvSpPr>
          <p:spPr>
            <a:xfrm>
              <a:off x="2429450" y="4139650"/>
              <a:ext cx="77925" cy="77575"/>
            </a:xfrm>
            <a:custGeom>
              <a:avLst/>
              <a:gdLst/>
              <a:ahLst/>
              <a:cxnLst/>
              <a:rect l="l" t="t" r="r" b="b"/>
              <a:pathLst>
                <a:path w="3117" h="3103" extrusionOk="0">
                  <a:moveTo>
                    <a:pt x="8" y="1"/>
                  </a:moveTo>
                  <a:cubicBezTo>
                    <a:pt x="8" y="1"/>
                    <a:pt x="8" y="1"/>
                    <a:pt x="8" y="1"/>
                  </a:cubicBezTo>
                  <a:cubicBezTo>
                    <a:pt x="0" y="5"/>
                    <a:pt x="1677" y="1715"/>
                    <a:pt x="2534" y="2572"/>
                  </a:cubicBezTo>
                  <a:cubicBezTo>
                    <a:pt x="2944" y="2986"/>
                    <a:pt x="3079" y="3102"/>
                    <a:pt x="3104" y="3102"/>
                  </a:cubicBezTo>
                  <a:cubicBezTo>
                    <a:pt x="3106" y="3102"/>
                    <a:pt x="3107" y="3102"/>
                    <a:pt x="3108" y="3101"/>
                  </a:cubicBezTo>
                  <a:cubicBezTo>
                    <a:pt x="3116" y="3084"/>
                    <a:pt x="3002" y="2945"/>
                    <a:pt x="2579" y="2527"/>
                  </a:cubicBezTo>
                  <a:cubicBezTo>
                    <a:pt x="1724" y="1672"/>
                    <a:pt x="21" y="1"/>
                    <a:pt x="8"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14"/>
            <p:cNvSpPr/>
            <p:nvPr/>
          </p:nvSpPr>
          <p:spPr>
            <a:xfrm>
              <a:off x="2432400" y="4142725"/>
              <a:ext cx="74875" cy="74375"/>
            </a:xfrm>
            <a:custGeom>
              <a:avLst/>
              <a:gdLst/>
              <a:ahLst/>
              <a:cxnLst/>
              <a:rect l="l" t="t" r="r" b="b"/>
              <a:pathLst>
                <a:path w="2995" h="2975" extrusionOk="0">
                  <a:moveTo>
                    <a:pt x="5" y="1"/>
                  </a:moveTo>
                  <a:cubicBezTo>
                    <a:pt x="5" y="1"/>
                    <a:pt x="5" y="1"/>
                    <a:pt x="5" y="1"/>
                  </a:cubicBezTo>
                  <a:cubicBezTo>
                    <a:pt x="1" y="5"/>
                    <a:pt x="1600" y="1641"/>
                    <a:pt x="2420" y="2461"/>
                  </a:cubicBezTo>
                  <a:cubicBezTo>
                    <a:pt x="2831" y="2868"/>
                    <a:pt x="2960" y="2974"/>
                    <a:pt x="2977" y="2974"/>
                  </a:cubicBezTo>
                  <a:cubicBezTo>
                    <a:pt x="2977" y="2974"/>
                    <a:pt x="2978" y="2974"/>
                    <a:pt x="2978" y="2974"/>
                  </a:cubicBezTo>
                  <a:cubicBezTo>
                    <a:pt x="2994" y="2961"/>
                    <a:pt x="2875" y="2822"/>
                    <a:pt x="2465" y="2412"/>
                  </a:cubicBezTo>
                  <a:cubicBezTo>
                    <a:pt x="1647" y="1594"/>
                    <a:pt x="22"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4"/>
            <p:cNvSpPr/>
            <p:nvPr/>
          </p:nvSpPr>
          <p:spPr>
            <a:xfrm>
              <a:off x="2435500" y="4145600"/>
              <a:ext cx="71775" cy="71300"/>
            </a:xfrm>
            <a:custGeom>
              <a:avLst/>
              <a:gdLst/>
              <a:ahLst/>
              <a:cxnLst/>
              <a:rect l="l" t="t" r="r" b="b"/>
              <a:pathLst>
                <a:path w="2871" h="2852" extrusionOk="0">
                  <a:moveTo>
                    <a:pt x="4" y="1"/>
                  </a:moveTo>
                  <a:cubicBezTo>
                    <a:pt x="4" y="1"/>
                    <a:pt x="4" y="1"/>
                    <a:pt x="4" y="1"/>
                  </a:cubicBezTo>
                  <a:cubicBezTo>
                    <a:pt x="0" y="13"/>
                    <a:pt x="1521" y="1567"/>
                    <a:pt x="2317" y="2350"/>
                  </a:cubicBezTo>
                  <a:cubicBezTo>
                    <a:pt x="2708" y="2746"/>
                    <a:pt x="2836" y="2851"/>
                    <a:pt x="2859" y="2851"/>
                  </a:cubicBezTo>
                  <a:cubicBezTo>
                    <a:pt x="2861" y="2851"/>
                    <a:pt x="2862" y="2851"/>
                    <a:pt x="2862" y="2850"/>
                  </a:cubicBezTo>
                  <a:cubicBezTo>
                    <a:pt x="2870" y="2842"/>
                    <a:pt x="2760" y="2707"/>
                    <a:pt x="2358" y="2309"/>
                  </a:cubicBezTo>
                  <a:cubicBezTo>
                    <a:pt x="1572" y="1519"/>
                    <a:pt x="17" y="1"/>
                    <a:pt x="4"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4"/>
            <p:cNvSpPr/>
            <p:nvPr/>
          </p:nvSpPr>
          <p:spPr>
            <a:xfrm>
              <a:off x="2438450" y="4148675"/>
              <a:ext cx="68825" cy="68425"/>
            </a:xfrm>
            <a:custGeom>
              <a:avLst/>
              <a:gdLst/>
              <a:ahLst/>
              <a:cxnLst/>
              <a:rect l="l" t="t" r="r" b="b"/>
              <a:pathLst>
                <a:path w="2753" h="2737" extrusionOk="0">
                  <a:moveTo>
                    <a:pt x="9" y="1"/>
                  </a:moveTo>
                  <a:cubicBezTo>
                    <a:pt x="9" y="1"/>
                    <a:pt x="9" y="1"/>
                    <a:pt x="9" y="1"/>
                  </a:cubicBezTo>
                  <a:cubicBezTo>
                    <a:pt x="1" y="9"/>
                    <a:pt x="1453" y="1489"/>
                    <a:pt x="2203" y="2248"/>
                  </a:cubicBezTo>
                  <a:cubicBezTo>
                    <a:pt x="2597" y="2637"/>
                    <a:pt x="2718" y="2736"/>
                    <a:pt x="2734" y="2736"/>
                  </a:cubicBezTo>
                  <a:cubicBezTo>
                    <a:pt x="2735" y="2736"/>
                    <a:pt x="2736" y="2736"/>
                    <a:pt x="2736" y="2736"/>
                  </a:cubicBezTo>
                  <a:cubicBezTo>
                    <a:pt x="2752" y="2719"/>
                    <a:pt x="2646" y="2596"/>
                    <a:pt x="2252" y="2203"/>
                  </a:cubicBezTo>
                  <a:cubicBezTo>
                    <a:pt x="1499" y="1449"/>
                    <a:pt x="21"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14"/>
            <p:cNvSpPr/>
            <p:nvPr/>
          </p:nvSpPr>
          <p:spPr>
            <a:xfrm>
              <a:off x="2441525" y="4151750"/>
              <a:ext cx="65550" cy="65150"/>
            </a:xfrm>
            <a:custGeom>
              <a:avLst/>
              <a:gdLst/>
              <a:ahLst/>
              <a:cxnLst/>
              <a:rect l="l" t="t" r="r" b="b"/>
              <a:pathLst>
                <a:path w="2622" h="2606" extrusionOk="0">
                  <a:moveTo>
                    <a:pt x="5" y="1"/>
                  </a:moveTo>
                  <a:cubicBezTo>
                    <a:pt x="5" y="1"/>
                    <a:pt x="5" y="1"/>
                    <a:pt x="5" y="1"/>
                  </a:cubicBezTo>
                  <a:cubicBezTo>
                    <a:pt x="1" y="9"/>
                    <a:pt x="1375" y="1411"/>
                    <a:pt x="2092" y="2129"/>
                  </a:cubicBezTo>
                  <a:cubicBezTo>
                    <a:pt x="2467" y="2507"/>
                    <a:pt x="2583" y="2605"/>
                    <a:pt x="2606" y="2605"/>
                  </a:cubicBezTo>
                  <a:cubicBezTo>
                    <a:pt x="2607" y="2605"/>
                    <a:pt x="2608" y="2605"/>
                    <a:pt x="2609" y="2604"/>
                  </a:cubicBezTo>
                  <a:cubicBezTo>
                    <a:pt x="2621" y="2596"/>
                    <a:pt x="2519" y="2473"/>
                    <a:pt x="2133" y="2088"/>
                  </a:cubicBezTo>
                  <a:cubicBezTo>
                    <a:pt x="1417" y="137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4"/>
            <p:cNvSpPr/>
            <p:nvPr/>
          </p:nvSpPr>
          <p:spPr>
            <a:xfrm>
              <a:off x="2444600" y="4154725"/>
              <a:ext cx="62475" cy="62075"/>
            </a:xfrm>
            <a:custGeom>
              <a:avLst/>
              <a:gdLst/>
              <a:ahLst/>
              <a:cxnLst/>
              <a:rect l="l" t="t" r="r" b="b"/>
              <a:pathLst>
                <a:path w="2499" h="2483" extrusionOk="0">
                  <a:moveTo>
                    <a:pt x="5" y="0"/>
                  </a:moveTo>
                  <a:cubicBezTo>
                    <a:pt x="5" y="0"/>
                    <a:pt x="5" y="0"/>
                    <a:pt x="5" y="0"/>
                  </a:cubicBezTo>
                  <a:cubicBezTo>
                    <a:pt x="1" y="5"/>
                    <a:pt x="1297" y="1333"/>
                    <a:pt x="1986" y="2022"/>
                  </a:cubicBezTo>
                  <a:cubicBezTo>
                    <a:pt x="2351" y="2388"/>
                    <a:pt x="2464" y="2482"/>
                    <a:pt x="2483" y="2482"/>
                  </a:cubicBezTo>
                  <a:cubicBezTo>
                    <a:pt x="2485" y="2482"/>
                    <a:pt x="2485" y="2482"/>
                    <a:pt x="2486" y="2481"/>
                  </a:cubicBezTo>
                  <a:cubicBezTo>
                    <a:pt x="2498" y="2473"/>
                    <a:pt x="2404" y="2358"/>
                    <a:pt x="2027" y="1981"/>
                  </a:cubicBezTo>
                  <a:cubicBezTo>
                    <a:pt x="1339" y="1293"/>
                    <a:pt x="13"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4"/>
            <p:cNvSpPr/>
            <p:nvPr/>
          </p:nvSpPr>
          <p:spPr>
            <a:xfrm>
              <a:off x="2447575" y="4157800"/>
              <a:ext cx="59275" cy="58875"/>
            </a:xfrm>
            <a:custGeom>
              <a:avLst/>
              <a:gdLst/>
              <a:ahLst/>
              <a:cxnLst/>
              <a:rect l="l" t="t" r="r" b="b"/>
              <a:pathLst>
                <a:path w="2371" h="2355" extrusionOk="0">
                  <a:moveTo>
                    <a:pt x="5" y="0"/>
                  </a:moveTo>
                  <a:cubicBezTo>
                    <a:pt x="5" y="0"/>
                    <a:pt x="5" y="0"/>
                    <a:pt x="5" y="0"/>
                  </a:cubicBezTo>
                  <a:cubicBezTo>
                    <a:pt x="1" y="5"/>
                    <a:pt x="1223" y="1255"/>
                    <a:pt x="1875" y="1903"/>
                  </a:cubicBezTo>
                  <a:cubicBezTo>
                    <a:pt x="2240" y="2264"/>
                    <a:pt x="2342" y="2355"/>
                    <a:pt x="2361" y="2355"/>
                  </a:cubicBezTo>
                  <a:cubicBezTo>
                    <a:pt x="2362" y="2355"/>
                    <a:pt x="2362" y="2355"/>
                    <a:pt x="2363" y="2354"/>
                  </a:cubicBezTo>
                  <a:cubicBezTo>
                    <a:pt x="2371" y="2342"/>
                    <a:pt x="2281" y="2235"/>
                    <a:pt x="1912" y="1866"/>
                  </a:cubicBezTo>
                  <a:cubicBezTo>
                    <a:pt x="1261" y="1215"/>
                    <a:pt x="13" y="0"/>
                    <a:pt x="5"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14"/>
            <p:cNvSpPr/>
            <p:nvPr/>
          </p:nvSpPr>
          <p:spPr>
            <a:xfrm>
              <a:off x="2450650" y="4160775"/>
              <a:ext cx="56100" cy="55900"/>
            </a:xfrm>
            <a:custGeom>
              <a:avLst/>
              <a:gdLst/>
              <a:ahLst/>
              <a:cxnLst/>
              <a:rect l="l" t="t" r="r" b="b"/>
              <a:pathLst>
                <a:path w="2244" h="2236" extrusionOk="0">
                  <a:moveTo>
                    <a:pt x="5" y="0"/>
                  </a:moveTo>
                  <a:cubicBezTo>
                    <a:pt x="5" y="0"/>
                    <a:pt x="5" y="0"/>
                    <a:pt x="5" y="0"/>
                  </a:cubicBezTo>
                  <a:cubicBezTo>
                    <a:pt x="1" y="9"/>
                    <a:pt x="1149" y="1177"/>
                    <a:pt x="1756" y="1801"/>
                  </a:cubicBezTo>
                  <a:cubicBezTo>
                    <a:pt x="2115" y="2152"/>
                    <a:pt x="2214" y="2236"/>
                    <a:pt x="2233" y="2236"/>
                  </a:cubicBezTo>
                  <a:cubicBezTo>
                    <a:pt x="2234" y="2236"/>
                    <a:pt x="2235" y="2236"/>
                    <a:pt x="2236" y="2235"/>
                  </a:cubicBezTo>
                  <a:cubicBezTo>
                    <a:pt x="2244" y="2223"/>
                    <a:pt x="2158" y="2116"/>
                    <a:pt x="1797" y="1760"/>
                  </a:cubicBezTo>
                  <a:cubicBezTo>
                    <a:pt x="1183" y="1146"/>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4"/>
            <p:cNvSpPr/>
            <p:nvPr/>
          </p:nvSpPr>
          <p:spPr>
            <a:xfrm>
              <a:off x="2453525" y="4163850"/>
              <a:ext cx="53325" cy="52825"/>
            </a:xfrm>
            <a:custGeom>
              <a:avLst/>
              <a:gdLst/>
              <a:ahLst/>
              <a:cxnLst/>
              <a:rect l="l" t="t" r="r" b="b"/>
              <a:pathLst>
                <a:path w="2133" h="2113" extrusionOk="0">
                  <a:moveTo>
                    <a:pt x="13" y="0"/>
                  </a:moveTo>
                  <a:cubicBezTo>
                    <a:pt x="13" y="0"/>
                    <a:pt x="13" y="0"/>
                    <a:pt x="13" y="0"/>
                  </a:cubicBezTo>
                  <a:cubicBezTo>
                    <a:pt x="1" y="5"/>
                    <a:pt x="1075" y="1103"/>
                    <a:pt x="1661" y="1686"/>
                  </a:cubicBezTo>
                  <a:cubicBezTo>
                    <a:pt x="2004" y="2033"/>
                    <a:pt x="2103" y="2113"/>
                    <a:pt x="2122" y="2113"/>
                  </a:cubicBezTo>
                  <a:cubicBezTo>
                    <a:pt x="2123" y="2113"/>
                    <a:pt x="2124" y="2113"/>
                    <a:pt x="2125" y="2112"/>
                  </a:cubicBezTo>
                  <a:cubicBezTo>
                    <a:pt x="2133" y="2100"/>
                    <a:pt x="2051" y="2006"/>
                    <a:pt x="1698" y="1649"/>
                  </a:cubicBezTo>
                  <a:cubicBezTo>
                    <a:pt x="1117" y="106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4"/>
            <p:cNvSpPr/>
            <p:nvPr/>
          </p:nvSpPr>
          <p:spPr>
            <a:xfrm>
              <a:off x="2456600" y="4166925"/>
              <a:ext cx="50050" cy="49650"/>
            </a:xfrm>
            <a:custGeom>
              <a:avLst/>
              <a:gdLst/>
              <a:ahLst/>
              <a:cxnLst/>
              <a:rect l="l" t="t" r="r" b="b"/>
              <a:pathLst>
                <a:path w="2002" h="1986" extrusionOk="0">
                  <a:moveTo>
                    <a:pt x="9" y="0"/>
                  </a:moveTo>
                  <a:cubicBezTo>
                    <a:pt x="9" y="0"/>
                    <a:pt x="9" y="0"/>
                    <a:pt x="9" y="0"/>
                  </a:cubicBezTo>
                  <a:cubicBezTo>
                    <a:pt x="1" y="5"/>
                    <a:pt x="997" y="1026"/>
                    <a:pt x="1547" y="1575"/>
                  </a:cubicBezTo>
                  <a:cubicBezTo>
                    <a:pt x="1878" y="1906"/>
                    <a:pt x="1972" y="1986"/>
                    <a:pt x="1988" y="1986"/>
                  </a:cubicBezTo>
                  <a:cubicBezTo>
                    <a:pt x="1988" y="1986"/>
                    <a:pt x="1989" y="1985"/>
                    <a:pt x="1989" y="1985"/>
                  </a:cubicBezTo>
                  <a:cubicBezTo>
                    <a:pt x="2002" y="1973"/>
                    <a:pt x="1924" y="1883"/>
                    <a:pt x="1579" y="1538"/>
                  </a:cubicBezTo>
                  <a:cubicBezTo>
                    <a:pt x="1035" y="990"/>
                    <a:pt x="17" y="0"/>
                    <a:pt x="9"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14"/>
            <p:cNvSpPr/>
            <p:nvPr/>
          </p:nvSpPr>
          <p:spPr>
            <a:xfrm>
              <a:off x="2459575" y="4169900"/>
              <a:ext cx="47075" cy="46675"/>
            </a:xfrm>
            <a:custGeom>
              <a:avLst/>
              <a:gdLst/>
              <a:ahLst/>
              <a:cxnLst/>
              <a:rect l="l" t="t" r="r" b="b"/>
              <a:pathLst>
                <a:path w="1883" h="1867" extrusionOk="0">
                  <a:moveTo>
                    <a:pt x="13" y="0"/>
                  </a:moveTo>
                  <a:cubicBezTo>
                    <a:pt x="13" y="0"/>
                    <a:pt x="13" y="0"/>
                    <a:pt x="13" y="0"/>
                  </a:cubicBezTo>
                  <a:cubicBezTo>
                    <a:pt x="1" y="4"/>
                    <a:pt x="923" y="948"/>
                    <a:pt x="1436" y="1464"/>
                  </a:cubicBezTo>
                  <a:cubicBezTo>
                    <a:pt x="1762" y="1791"/>
                    <a:pt x="1853" y="1867"/>
                    <a:pt x="1869" y="1867"/>
                  </a:cubicBezTo>
                  <a:cubicBezTo>
                    <a:pt x="1869" y="1867"/>
                    <a:pt x="1870" y="1867"/>
                    <a:pt x="1870" y="1866"/>
                  </a:cubicBezTo>
                  <a:cubicBezTo>
                    <a:pt x="1883" y="1854"/>
                    <a:pt x="1805" y="1764"/>
                    <a:pt x="1473" y="1427"/>
                  </a:cubicBezTo>
                  <a:cubicBezTo>
                    <a:pt x="962" y="913"/>
                    <a:pt x="25" y="0"/>
                    <a:pt x="13"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14"/>
            <p:cNvSpPr/>
            <p:nvPr/>
          </p:nvSpPr>
          <p:spPr>
            <a:xfrm>
              <a:off x="2462650" y="4172975"/>
              <a:ext cx="43900" cy="43425"/>
            </a:xfrm>
            <a:custGeom>
              <a:avLst/>
              <a:gdLst/>
              <a:ahLst/>
              <a:cxnLst/>
              <a:rect l="l" t="t" r="r" b="b"/>
              <a:pathLst>
                <a:path w="1756" h="1737" extrusionOk="0">
                  <a:moveTo>
                    <a:pt x="5" y="0"/>
                  </a:moveTo>
                  <a:cubicBezTo>
                    <a:pt x="5" y="0"/>
                    <a:pt x="5" y="0"/>
                    <a:pt x="5" y="0"/>
                  </a:cubicBezTo>
                  <a:cubicBezTo>
                    <a:pt x="1" y="4"/>
                    <a:pt x="845" y="870"/>
                    <a:pt x="1329" y="1345"/>
                  </a:cubicBezTo>
                  <a:cubicBezTo>
                    <a:pt x="1637" y="1657"/>
                    <a:pt x="1730" y="1736"/>
                    <a:pt x="1745" y="1736"/>
                  </a:cubicBezTo>
                  <a:cubicBezTo>
                    <a:pt x="1746" y="1736"/>
                    <a:pt x="1747" y="1736"/>
                    <a:pt x="1747" y="1735"/>
                  </a:cubicBezTo>
                  <a:cubicBezTo>
                    <a:pt x="1756" y="1727"/>
                    <a:pt x="1686" y="1645"/>
                    <a:pt x="1358" y="1317"/>
                  </a:cubicBezTo>
                  <a:cubicBezTo>
                    <a:pt x="880" y="843"/>
                    <a:pt x="17"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14"/>
            <p:cNvSpPr/>
            <p:nvPr/>
          </p:nvSpPr>
          <p:spPr>
            <a:xfrm>
              <a:off x="2465725" y="4175850"/>
              <a:ext cx="40825" cy="40450"/>
            </a:xfrm>
            <a:custGeom>
              <a:avLst/>
              <a:gdLst/>
              <a:ahLst/>
              <a:cxnLst/>
              <a:rect l="l" t="t" r="r" b="b"/>
              <a:pathLst>
                <a:path w="1633" h="1618" extrusionOk="0">
                  <a:moveTo>
                    <a:pt x="5" y="0"/>
                  </a:moveTo>
                  <a:cubicBezTo>
                    <a:pt x="5" y="0"/>
                    <a:pt x="5" y="0"/>
                    <a:pt x="5" y="0"/>
                  </a:cubicBezTo>
                  <a:cubicBezTo>
                    <a:pt x="1" y="12"/>
                    <a:pt x="772" y="796"/>
                    <a:pt x="1214" y="1243"/>
                  </a:cubicBezTo>
                  <a:cubicBezTo>
                    <a:pt x="1514" y="1542"/>
                    <a:pt x="1600" y="1617"/>
                    <a:pt x="1617" y="1617"/>
                  </a:cubicBezTo>
                  <a:cubicBezTo>
                    <a:pt x="1619" y="1617"/>
                    <a:pt x="1620" y="1617"/>
                    <a:pt x="1620" y="1616"/>
                  </a:cubicBezTo>
                  <a:cubicBezTo>
                    <a:pt x="1633" y="1612"/>
                    <a:pt x="1563" y="1530"/>
                    <a:pt x="1247" y="1210"/>
                  </a:cubicBezTo>
                  <a:cubicBezTo>
                    <a:pt x="801" y="768"/>
                    <a:pt x="17" y="0"/>
                    <a:pt x="5"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14"/>
            <p:cNvSpPr/>
            <p:nvPr/>
          </p:nvSpPr>
          <p:spPr>
            <a:xfrm>
              <a:off x="2468700" y="4178925"/>
              <a:ext cx="37650" cy="37475"/>
            </a:xfrm>
            <a:custGeom>
              <a:avLst/>
              <a:gdLst/>
              <a:ahLst/>
              <a:cxnLst/>
              <a:rect l="l" t="t" r="r" b="b"/>
              <a:pathLst>
                <a:path w="1506" h="1499" extrusionOk="0">
                  <a:moveTo>
                    <a:pt x="9" y="0"/>
                  </a:moveTo>
                  <a:cubicBezTo>
                    <a:pt x="9" y="0"/>
                    <a:pt x="9" y="0"/>
                    <a:pt x="9" y="0"/>
                  </a:cubicBezTo>
                  <a:cubicBezTo>
                    <a:pt x="1" y="8"/>
                    <a:pt x="698" y="718"/>
                    <a:pt x="1108" y="1136"/>
                  </a:cubicBezTo>
                  <a:cubicBezTo>
                    <a:pt x="1398" y="1427"/>
                    <a:pt x="1481" y="1498"/>
                    <a:pt x="1498" y="1498"/>
                  </a:cubicBezTo>
                  <a:cubicBezTo>
                    <a:pt x="1500" y="1498"/>
                    <a:pt x="1501" y="1498"/>
                    <a:pt x="1501" y="1497"/>
                  </a:cubicBezTo>
                  <a:cubicBezTo>
                    <a:pt x="1505" y="1489"/>
                    <a:pt x="1444" y="1411"/>
                    <a:pt x="1136" y="1103"/>
                  </a:cubicBezTo>
                  <a:cubicBezTo>
                    <a:pt x="728" y="690"/>
                    <a:pt x="21"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14"/>
            <p:cNvSpPr/>
            <p:nvPr/>
          </p:nvSpPr>
          <p:spPr>
            <a:xfrm>
              <a:off x="2471775" y="4182000"/>
              <a:ext cx="34575" cy="34300"/>
            </a:xfrm>
            <a:custGeom>
              <a:avLst/>
              <a:gdLst/>
              <a:ahLst/>
              <a:cxnLst/>
              <a:rect l="l" t="t" r="r" b="b"/>
              <a:pathLst>
                <a:path w="1383" h="1372" extrusionOk="0">
                  <a:moveTo>
                    <a:pt x="5" y="0"/>
                  </a:moveTo>
                  <a:cubicBezTo>
                    <a:pt x="5" y="0"/>
                    <a:pt x="5" y="0"/>
                    <a:pt x="5" y="0"/>
                  </a:cubicBezTo>
                  <a:cubicBezTo>
                    <a:pt x="1" y="8"/>
                    <a:pt x="616" y="644"/>
                    <a:pt x="993" y="1021"/>
                  </a:cubicBezTo>
                  <a:cubicBezTo>
                    <a:pt x="1272" y="1300"/>
                    <a:pt x="1350" y="1371"/>
                    <a:pt x="1370" y="1371"/>
                  </a:cubicBezTo>
                  <a:cubicBezTo>
                    <a:pt x="1372" y="1371"/>
                    <a:pt x="1373" y="1371"/>
                    <a:pt x="1374" y="1370"/>
                  </a:cubicBezTo>
                  <a:cubicBezTo>
                    <a:pt x="1382" y="1362"/>
                    <a:pt x="1329" y="1292"/>
                    <a:pt x="1026" y="993"/>
                  </a:cubicBezTo>
                  <a:cubicBezTo>
                    <a:pt x="646" y="612"/>
                    <a:pt x="13"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4"/>
            <p:cNvSpPr/>
            <p:nvPr/>
          </p:nvSpPr>
          <p:spPr>
            <a:xfrm>
              <a:off x="2474750" y="4184975"/>
              <a:ext cx="31500" cy="31200"/>
            </a:xfrm>
            <a:custGeom>
              <a:avLst/>
              <a:gdLst/>
              <a:ahLst/>
              <a:cxnLst/>
              <a:rect l="l" t="t" r="r" b="b"/>
              <a:pathLst>
                <a:path w="1260" h="1248" extrusionOk="0">
                  <a:moveTo>
                    <a:pt x="9" y="0"/>
                  </a:moveTo>
                  <a:cubicBezTo>
                    <a:pt x="9" y="0"/>
                    <a:pt x="9" y="0"/>
                    <a:pt x="9" y="0"/>
                  </a:cubicBezTo>
                  <a:cubicBezTo>
                    <a:pt x="1" y="12"/>
                    <a:pt x="542" y="566"/>
                    <a:pt x="890" y="906"/>
                  </a:cubicBezTo>
                  <a:cubicBezTo>
                    <a:pt x="1163" y="1186"/>
                    <a:pt x="1234" y="1248"/>
                    <a:pt x="1252" y="1248"/>
                  </a:cubicBezTo>
                  <a:cubicBezTo>
                    <a:pt x="1253" y="1248"/>
                    <a:pt x="1254" y="1247"/>
                    <a:pt x="1255" y="1247"/>
                  </a:cubicBezTo>
                  <a:cubicBezTo>
                    <a:pt x="1259" y="1238"/>
                    <a:pt x="1210" y="1173"/>
                    <a:pt x="915" y="882"/>
                  </a:cubicBezTo>
                  <a:cubicBezTo>
                    <a:pt x="576" y="539"/>
                    <a:pt x="17" y="0"/>
                    <a:pt x="9"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4"/>
            <p:cNvSpPr/>
            <p:nvPr/>
          </p:nvSpPr>
          <p:spPr>
            <a:xfrm>
              <a:off x="2477825" y="4188050"/>
              <a:ext cx="28425" cy="28000"/>
            </a:xfrm>
            <a:custGeom>
              <a:avLst/>
              <a:gdLst/>
              <a:ahLst/>
              <a:cxnLst/>
              <a:rect l="l" t="t" r="r" b="b"/>
              <a:pathLst>
                <a:path w="1137" h="1120" extrusionOk="0">
                  <a:moveTo>
                    <a:pt x="5" y="0"/>
                  </a:moveTo>
                  <a:cubicBezTo>
                    <a:pt x="5" y="0"/>
                    <a:pt x="5" y="0"/>
                    <a:pt x="5" y="0"/>
                  </a:cubicBezTo>
                  <a:cubicBezTo>
                    <a:pt x="1" y="4"/>
                    <a:pt x="464" y="488"/>
                    <a:pt x="780" y="796"/>
                  </a:cubicBezTo>
                  <a:cubicBezTo>
                    <a:pt x="1048" y="1068"/>
                    <a:pt x="1115" y="1120"/>
                    <a:pt x="1127" y="1120"/>
                  </a:cubicBezTo>
                  <a:cubicBezTo>
                    <a:pt x="1127" y="1120"/>
                    <a:pt x="1128" y="1120"/>
                    <a:pt x="1128" y="1120"/>
                  </a:cubicBezTo>
                  <a:cubicBezTo>
                    <a:pt x="1136" y="1111"/>
                    <a:pt x="1087" y="1050"/>
                    <a:pt x="804" y="771"/>
                  </a:cubicBezTo>
                  <a:cubicBezTo>
                    <a:pt x="494" y="465"/>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14"/>
            <p:cNvSpPr/>
            <p:nvPr/>
          </p:nvSpPr>
          <p:spPr>
            <a:xfrm>
              <a:off x="2480900" y="4191025"/>
              <a:ext cx="25250" cy="25050"/>
            </a:xfrm>
            <a:custGeom>
              <a:avLst/>
              <a:gdLst/>
              <a:ahLst/>
              <a:cxnLst/>
              <a:rect l="l" t="t" r="r" b="b"/>
              <a:pathLst>
                <a:path w="1010" h="1002" extrusionOk="0">
                  <a:moveTo>
                    <a:pt x="5" y="0"/>
                  </a:moveTo>
                  <a:cubicBezTo>
                    <a:pt x="5" y="0"/>
                    <a:pt x="5" y="0"/>
                    <a:pt x="5" y="0"/>
                  </a:cubicBezTo>
                  <a:cubicBezTo>
                    <a:pt x="1" y="8"/>
                    <a:pt x="390" y="414"/>
                    <a:pt x="665" y="685"/>
                  </a:cubicBezTo>
                  <a:cubicBezTo>
                    <a:pt x="924" y="944"/>
                    <a:pt x="989" y="1001"/>
                    <a:pt x="1003" y="1001"/>
                  </a:cubicBezTo>
                  <a:cubicBezTo>
                    <a:pt x="1004" y="1001"/>
                    <a:pt x="1005" y="1001"/>
                    <a:pt x="1005" y="1001"/>
                  </a:cubicBezTo>
                  <a:cubicBezTo>
                    <a:pt x="1009" y="988"/>
                    <a:pt x="968" y="939"/>
                    <a:pt x="689" y="660"/>
                  </a:cubicBezTo>
                  <a:cubicBezTo>
                    <a:pt x="416" y="387"/>
                    <a:pt x="13" y="0"/>
                    <a:pt x="5"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14"/>
            <p:cNvSpPr/>
            <p:nvPr/>
          </p:nvSpPr>
          <p:spPr>
            <a:xfrm>
              <a:off x="1839775" y="3978500"/>
              <a:ext cx="108175" cy="107775"/>
            </a:xfrm>
            <a:custGeom>
              <a:avLst/>
              <a:gdLst/>
              <a:ahLst/>
              <a:cxnLst/>
              <a:rect l="l" t="t" r="r" b="b"/>
              <a:pathLst>
                <a:path w="4327" h="4311" extrusionOk="0">
                  <a:moveTo>
                    <a:pt x="1" y="1"/>
                  </a:moveTo>
                  <a:cubicBezTo>
                    <a:pt x="1" y="1"/>
                    <a:pt x="2523" y="2617"/>
                    <a:pt x="3708" y="3810"/>
                  </a:cubicBezTo>
                  <a:cubicBezTo>
                    <a:pt x="4080" y="4178"/>
                    <a:pt x="4242" y="4310"/>
                    <a:pt x="4291" y="4310"/>
                  </a:cubicBezTo>
                  <a:cubicBezTo>
                    <a:pt x="4296" y="4310"/>
                    <a:pt x="4300" y="4309"/>
                    <a:pt x="4302" y="4306"/>
                  </a:cubicBezTo>
                  <a:cubicBezTo>
                    <a:pt x="4327" y="4282"/>
                    <a:pt x="4179" y="4089"/>
                    <a:pt x="3802" y="3712"/>
                  </a:cubicBezTo>
                  <a:cubicBezTo>
                    <a:pt x="2613" y="2523"/>
                    <a:pt x="1" y="1"/>
                    <a:pt x="1"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4"/>
            <p:cNvSpPr/>
            <p:nvPr/>
          </p:nvSpPr>
          <p:spPr>
            <a:xfrm>
              <a:off x="1840900" y="3979725"/>
              <a:ext cx="107150" cy="106550"/>
            </a:xfrm>
            <a:custGeom>
              <a:avLst/>
              <a:gdLst/>
              <a:ahLst/>
              <a:cxnLst/>
              <a:rect l="l" t="t" r="r" b="b"/>
              <a:pathLst>
                <a:path w="4286" h="4262" extrusionOk="0">
                  <a:moveTo>
                    <a:pt x="1" y="1"/>
                  </a:moveTo>
                  <a:cubicBezTo>
                    <a:pt x="1" y="1"/>
                    <a:pt x="2498" y="2588"/>
                    <a:pt x="3671" y="3761"/>
                  </a:cubicBezTo>
                  <a:cubicBezTo>
                    <a:pt x="4039" y="4129"/>
                    <a:pt x="4205" y="4261"/>
                    <a:pt x="4251" y="4261"/>
                  </a:cubicBezTo>
                  <a:cubicBezTo>
                    <a:pt x="4256" y="4261"/>
                    <a:pt x="4259" y="4260"/>
                    <a:pt x="4261" y="4257"/>
                  </a:cubicBezTo>
                  <a:cubicBezTo>
                    <a:pt x="4286" y="4233"/>
                    <a:pt x="4138" y="4044"/>
                    <a:pt x="3765" y="3671"/>
                  </a:cubicBezTo>
                  <a:cubicBezTo>
                    <a:pt x="2584" y="2490"/>
                    <a:pt x="1" y="1"/>
                    <a:pt x="1"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4"/>
            <p:cNvSpPr/>
            <p:nvPr/>
          </p:nvSpPr>
          <p:spPr>
            <a:xfrm>
              <a:off x="1842050" y="3980975"/>
              <a:ext cx="105900" cy="105175"/>
            </a:xfrm>
            <a:custGeom>
              <a:avLst/>
              <a:gdLst/>
              <a:ahLst/>
              <a:cxnLst/>
              <a:rect l="l" t="t" r="r" b="b"/>
              <a:pathLst>
                <a:path w="4236" h="4207" extrusionOk="0">
                  <a:moveTo>
                    <a:pt x="0" y="0"/>
                  </a:moveTo>
                  <a:lnTo>
                    <a:pt x="0" y="0"/>
                  </a:lnTo>
                  <a:cubicBezTo>
                    <a:pt x="1" y="1"/>
                    <a:pt x="2469" y="2555"/>
                    <a:pt x="3629" y="3711"/>
                  </a:cubicBezTo>
                  <a:cubicBezTo>
                    <a:pt x="3996" y="4082"/>
                    <a:pt x="4154" y="4206"/>
                    <a:pt x="4201" y="4206"/>
                  </a:cubicBezTo>
                  <a:cubicBezTo>
                    <a:pt x="4205" y="4206"/>
                    <a:pt x="4209" y="4205"/>
                    <a:pt x="4211" y="4203"/>
                  </a:cubicBezTo>
                  <a:cubicBezTo>
                    <a:pt x="4236" y="4183"/>
                    <a:pt x="4088" y="3994"/>
                    <a:pt x="3719" y="3625"/>
                  </a:cubicBezTo>
                  <a:cubicBezTo>
                    <a:pt x="2559" y="2465"/>
                    <a:pt x="1" y="1"/>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4"/>
            <p:cNvSpPr/>
            <p:nvPr/>
          </p:nvSpPr>
          <p:spPr>
            <a:xfrm>
              <a:off x="1843375" y="3982100"/>
              <a:ext cx="104675" cy="104050"/>
            </a:xfrm>
            <a:custGeom>
              <a:avLst/>
              <a:gdLst/>
              <a:ahLst/>
              <a:cxnLst/>
              <a:rect l="l" t="t" r="r" b="b"/>
              <a:pathLst>
                <a:path w="4187" h="4162" extrusionOk="0">
                  <a:moveTo>
                    <a:pt x="0" y="0"/>
                  </a:moveTo>
                  <a:lnTo>
                    <a:pt x="0" y="0"/>
                  </a:lnTo>
                  <a:cubicBezTo>
                    <a:pt x="1" y="1"/>
                    <a:pt x="2436" y="2522"/>
                    <a:pt x="3588" y="3670"/>
                  </a:cubicBezTo>
                  <a:cubicBezTo>
                    <a:pt x="3948" y="4037"/>
                    <a:pt x="4109" y="4161"/>
                    <a:pt x="4153" y="4161"/>
                  </a:cubicBezTo>
                  <a:cubicBezTo>
                    <a:pt x="4157" y="4161"/>
                    <a:pt x="4160" y="4160"/>
                    <a:pt x="4162" y="4158"/>
                  </a:cubicBezTo>
                  <a:cubicBezTo>
                    <a:pt x="4187" y="4134"/>
                    <a:pt x="4039" y="3949"/>
                    <a:pt x="3674" y="3584"/>
                  </a:cubicBezTo>
                  <a:cubicBezTo>
                    <a:pt x="2526" y="2436"/>
                    <a:pt x="1" y="1"/>
                    <a:pt x="0"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4"/>
            <p:cNvSpPr/>
            <p:nvPr/>
          </p:nvSpPr>
          <p:spPr>
            <a:xfrm>
              <a:off x="1844500" y="3983325"/>
              <a:ext cx="103450" cy="102825"/>
            </a:xfrm>
            <a:custGeom>
              <a:avLst/>
              <a:gdLst/>
              <a:ahLst/>
              <a:cxnLst/>
              <a:rect l="l" t="t" r="r" b="b"/>
              <a:pathLst>
                <a:path w="4138" h="4113" extrusionOk="0">
                  <a:moveTo>
                    <a:pt x="0" y="0"/>
                  </a:moveTo>
                  <a:cubicBezTo>
                    <a:pt x="1" y="1"/>
                    <a:pt x="2403" y="2494"/>
                    <a:pt x="3543" y="3629"/>
                  </a:cubicBezTo>
                  <a:cubicBezTo>
                    <a:pt x="3903" y="3989"/>
                    <a:pt x="4057" y="4112"/>
                    <a:pt x="4103" y="4112"/>
                  </a:cubicBezTo>
                  <a:cubicBezTo>
                    <a:pt x="4107" y="4112"/>
                    <a:pt x="4111" y="4111"/>
                    <a:pt x="4113" y="4109"/>
                  </a:cubicBezTo>
                  <a:cubicBezTo>
                    <a:pt x="4138" y="4085"/>
                    <a:pt x="3994" y="3904"/>
                    <a:pt x="3629" y="3539"/>
                  </a:cubicBezTo>
                  <a:cubicBezTo>
                    <a:pt x="2498" y="2403"/>
                    <a:pt x="1" y="1"/>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4"/>
            <p:cNvSpPr/>
            <p:nvPr/>
          </p:nvSpPr>
          <p:spPr>
            <a:xfrm>
              <a:off x="1845625" y="3984450"/>
              <a:ext cx="102325" cy="101600"/>
            </a:xfrm>
            <a:custGeom>
              <a:avLst/>
              <a:gdLst/>
              <a:ahLst/>
              <a:cxnLst/>
              <a:rect l="l" t="t" r="r" b="b"/>
              <a:pathLst>
                <a:path w="4093" h="4064" extrusionOk="0">
                  <a:moveTo>
                    <a:pt x="1" y="1"/>
                  </a:moveTo>
                  <a:cubicBezTo>
                    <a:pt x="1" y="1"/>
                    <a:pt x="2379" y="2465"/>
                    <a:pt x="3502" y="3580"/>
                  </a:cubicBezTo>
                  <a:cubicBezTo>
                    <a:pt x="3859" y="3937"/>
                    <a:pt x="4013" y="4063"/>
                    <a:pt x="4058" y="4063"/>
                  </a:cubicBezTo>
                  <a:cubicBezTo>
                    <a:pt x="4063" y="4063"/>
                    <a:pt x="4066" y="4062"/>
                    <a:pt x="4068" y="4060"/>
                  </a:cubicBezTo>
                  <a:cubicBezTo>
                    <a:pt x="4093" y="4031"/>
                    <a:pt x="3949" y="3855"/>
                    <a:pt x="3588" y="3494"/>
                  </a:cubicBezTo>
                  <a:cubicBezTo>
                    <a:pt x="2465" y="2379"/>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4"/>
            <p:cNvSpPr/>
            <p:nvPr/>
          </p:nvSpPr>
          <p:spPr>
            <a:xfrm>
              <a:off x="1846850" y="3985575"/>
              <a:ext cx="101000" cy="100475"/>
            </a:xfrm>
            <a:custGeom>
              <a:avLst/>
              <a:gdLst/>
              <a:ahLst/>
              <a:cxnLst/>
              <a:rect l="l" t="t" r="r" b="b"/>
              <a:pathLst>
                <a:path w="4040" h="4019" extrusionOk="0">
                  <a:moveTo>
                    <a:pt x="1" y="1"/>
                  </a:moveTo>
                  <a:cubicBezTo>
                    <a:pt x="1" y="5"/>
                    <a:pt x="2346" y="2436"/>
                    <a:pt x="3453" y="3543"/>
                  </a:cubicBezTo>
                  <a:cubicBezTo>
                    <a:pt x="3805" y="3895"/>
                    <a:pt x="3959" y="4018"/>
                    <a:pt x="4002" y="4018"/>
                  </a:cubicBezTo>
                  <a:cubicBezTo>
                    <a:pt x="4006" y="4018"/>
                    <a:pt x="4009" y="4017"/>
                    <a:pt x="4011" y="4015"/>
                  </a:cubicBezTo>
                  <a:cubicBezTo>
                    <a:pt x="4040" y="3990"/>
                    <a:pt x="3896" y="3810"/>
                    <a:pt x="3539" y="3457"/>
                  </a:cubicBezTo>
                  <a:cubicBezTo>
                    <a:pt x="2432" y="2350"/>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4"/>
            <p:cNvSpPr/>
            <p:nvPr/>
          </p:nvSpPr>
          <p:spPr>
            <a:xfrm>
              <a:off x="1847975" y="3986900"/>
              <a:ext cx="99975" cy="99250"/>
            </a:xfrm>
            <a:custGeom>
              <a:avLst/>
              <a:gdLst/>
              <a:ahLst/>
              <a:cxnLst/>
              <a:rect l="l" t="t" r="r" b="b"/>
              <a:pathLst>
                <a:path w="3999" h="3970" extrusionOk="0">
                  <a:moveTo>
                    <a:pt x="5" y="1"/>
                  </a:moveTo>
                  <a:cubicBezTo>
                    <a:pt x="1" y="1"/>
                    <a:pt x="2322" y="2404"/>
                    <a:pt x="3421" y="3499"/>
                  </a:cubicBezTo>
                  <a:cubicBezTo>
                    <a:pt x="3768" y="3850"/>
                    <a:pt x="3918" y="3969"/>
                    <a:pt x="3964" y="3969"/>
                  </a:cubicBezTo>
                  <a:cubicBezTo>
                    <a:pt x="3968" y="3969"/>
                    <a:pt x="3972" y="3968"/>
                    <a:pt x="3974" y="3966"/>
                  </a:cubicBezTo>
                  <a:cubicBezTo>
                    <a:pt x="3999" y="3942"/>
                    <a:pt x="3859" y="3765"/>
                    <a:pt x="3507" y="3413"/>
                  </a:cubicBezTo>
                  <a:cubicBezTo>
                    <a:pt x="2408" y="2314"/>
                    <a:pt x="5" y="1"/>
                    <a:pt x="5"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4"/>
            <p:cNvSpPr/>
            <p:nvPr/>
          </p:nvSpPr>
          <p:spPr>
            <a:xfrm>
              <a:off x="1849225" y="3988050"/>
              <a:ext cx="98625" cy="98000"/>
            </a:xfrm>
            <a:custGeom>
              <a:avLst/>
              <a:gdLst/>
              <a:ahLst/>
              <a:cxnLst/>
              <a:rect l="l" t="t" r="r" b="b"/>
              <a:pathLst>
                <a:path w="3945" h="3920" extrusionOk="0">
                  <a:moveTo>
                    <a:pt x="0" y="0"/>
                  </a:moveTo>
                  <a:lnTo>
                    <a:pt x="0" y="0"/>
                  </a:lnTo>
                  <a:cubicBezTo>
                    <a:pt x="1" y="1"/>
                    <a:pt x="2288" y="2374"/>
                    <a:pt x="3371" y="3453"/>
                  </a:cubicBezTo>
                  <a:cubicBezTo>
                    <a:pt x="3714" y="3800"/>
                    <a:pt x="3864" y="3919"/>
                    <a:pt x="3907" y="3919"/>
                  </a:cubicBezTo>
                  <a:cubicBezTo>
                    <a:pt x="3911" y="3919"/>
                    <a:pt x="3914" y="3918"/>
                    <a:pt x="3916" y="3916"/>
                  </a:cubicBezTo>
                  <a:cubicBezTo>
                    <a:pt x="3945" y="3887"/>
                    <a:pt x="3805" y="3715"/>
                    <a:pt x="3457" y="3367"/>
                  </a:cubicBezTo>
                  <a:cubicBezTo>
                    <a:pt x="2374" y="2284"/>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4"/>
            <p:cNvSpPr/>
            <p:nvPr/>
          </p:nvSpPr>
          <p:spPr>
            <a:xfrm>
              <a:off x="1850450" y="3989175"/>
              <a:ext cx="97400" cy="96875"/>
            </a:xfrm>
            <a:custGeom>
              <a:avLst/>
              <a:gdLst/>
              <a:ahLst/>
              <a:cxnLst/>
              <a:rect l="l" t="t" r="r" b="b"/>
              <a:pathLst>
                <a:path w="3896" h="3875" extrusionOk="0">
                  <a:moveTo>
                    <a:pt x="0" y="0"/>
                  </a:moveTo>
                  <a:cubicBezTo>
                    <a:pt x="1" y="1"/>
                    <a:pt x="2260" y="2342"/>
                    <a:pt x="3326" y="3416"/>
                  </a:cubicBezTo>
                  <a:cubicBezTo>
                    <a:pt x="3665" y="3756"/>
                    <a:pt x="3815" y="3874"/>
                    <a:pt x="3857" y="3874"/>
                  </a:cubicBezTo>
                  <a:cubicBezTo>
                    <a:pt x="3862" y="3874"/>
                    <a:pt x="3865" y="3873"/>
                    <a:pt x="3867" y="3871"/>
                  </a:cubicBezTo>
                  <a:cubicBezTo>
                    <a:pt x="3896" y="3846"/>
                    <a:pt x="3756" y="3670"/>
                    <a:pt x="3412" y="3326"/>
                  </a:cubicBezTo>
                  <a:cubicBezTo>
                    <a:pt x="2342" y="2260"/>
                    <a:pt x="1"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4"/>
            <p:cNvSpPr/>
            <p:nvPr/>
          </p:nvSpPr>
          <p:spPr>
            <a:xfrm>
              <a:off x="1851575" y="3990300"/>
              <a:ext cx="96075" cy="95750"/>
            </a:xfrm>
            <a:custGeom>
              <a:avLst/>
              <a:gdLst/>
              <a:ahLst/>
              <a:cxnLst/>
              <a:rect l="l" t="t" r="r" b="b"/>
              <a:pathLst>
                <a:path w="3843" h="3830" extrusionOk="0">
                  <a:moveTo>
                    <a:pt x="0" y="0"/>
                  </a:moveTo>
                  <a:cubicBezTo>
                    <a:pt x="0" y="8"/>
                    <a:pt x="2227" y="2317"/>
                    <a:pt x="3281" y="3375"/>
                  </a:cubicBezTo>
                  <a:cubicBezTo>
                    <a:pt x="3620" y="3711"/>
                    <a:pt x="3766" y="3829"/>
                    <a:pt x="3808" y="3829"/>
                  </a:cubicBezTo>
                  <a:cubicBezTo>
                    <a:pt x="3813" y="3829"/>
                    <a:pt x="3816" y="3828"/>
                    <a:pt x="3818" y="3826"/>
                  </a:cubicBezTo>
                  <a:cubicBezTo>
                    <a:pt x="3843" y="3801"/>
                    <a:pt x="3711" y="3629"/>
                    <a:pt x="3367" y="3289"/>
                  </a:cubicBezTo>
                  <a:cubicBezTo>
                    <a:pt x="2309" y="2231"/>
                    <a:pt x="1" y="0"/>
                    <a:pt x="0"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4"/>
            <p:cNvSpPr/>
            <p:nvPr/>
          </p:nvSpPr>
          <p:spPr>
            <a:xfrm>
              <a:off x="1852700" y="3991625"/>
              <a:ext cx="94950" cy="94400"/>
            </a:xfrm>
            <a:custGeom>
              <a:avLst/>
              <a:gdLst/>
              <a:ahLst/>
              <a:cxnLst/>
              <a:rect l="l" t="t" r="r" b="b"/>
              <a:pathLst>
                <a:path w="3798" h="3776" extrusionOk="0">
                  <a:moveTo>
                    <a:pt x="0" y="1"/>
                  </a:moveTo>
                  <a:cubicBezTo>
                    <a:pt x="1" y="1"/>
                    <a:pt x="2207" y="2281"/>
                    <a:pt x="3240" y="3326"/>
                  </a:cubicBezTo>
                  <a:cubicBezTo>
                    <a:pt x="3580" y="3662"/>
                    <a:pt x="3728" y="3776"/>
                    <a:pt x="3766" y="3776"/>
                  </a:cubicBezTo>
                  <a:cubicBezTo>
                    <a:pt x="3769" y="3776"/>
                    <a:pt x="3771" y="3775"/>
                    <a:pt x="3773" y="3773"/>
                  </a:cubicBezTo>
                  <a:cubicBezTo>
                    <a:pt x="3798" y="3748"/>
                    <a:pt x="3666" y="3576"/>
                    <a:pt x="3326" y="3240"/>
                  </a:cubicBezTo>
                  <a:cubicBezTo>
                    <a:pt x="2280" y="2199"/>
                    <a:pt x="1" y="1"/>
                    <a:pt x="0" y="1"/>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4"/>
            <p:cNvSpPr/>
            <p:nvPr/>
          </p:nvSpPr>
          <p:spPr>
            <a:xfrm>
              <a:off x="1854025" y="3992750"/>
              <a:ext cx="93625" cy="93075"/>
            </a:xfrm>
            <a:custGeom>
              <a:avLst/>
              <a:gdLst/>
              <a:ahLst/>
              <a:cxnLst/>
              <a:rect l="l" t="t" r="r" b="b"/>
              <a:pathLst>
                <a:path w="3745" h="3723" extrusionOk="0">
                  <a:moveTo>
                    <a:pt x="1" y="1"/>
                  </a:moveTo>
                  <a:cubicBezTo>
                    <a:pt x="1" y="1"/>
                    <a:pt x="2166" y="2252"/>
                    <a:pt x="3199" y="3281"/>
                  </a:cubicBezTo>
                  <a:cubicBezTo>
                    <a:pt x="3530" y="3615"/>
                    <a:pt x="3674" y="3722"/>
                    <a:pt x="3712" y="3722"/>
                  </a:cubicBezTo>
                  <a:cubicBezTo>
                    <a:pt x="3716" y="3722"/>
                    <a:pt x="3718" y="3722"/>
                    <a:pt x="3720" y="3720"/>
                  </a:cubicBezTo>
                  <a:cubicBezTo>
                    <a:pt x="3745" y="3703"/>
                    <a:pt x="3613" y="3531"/>
                    <a:pt x="3281" y="3199"/>
                  </a:cubicBezTo>
                  <a:cubicBezTo>
                    <a:pt x="2256" y="2174"/>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4"/>
            <p:cNvSpPr/>
            <p:nvPr/>
          </p:nvSpPr>
          <p:spPr>
            <a:xfrm>
              <a:off x="1855150" y="3993875"/>
              <a:ext cx="92500" cy="91950"/>
            </a:xfrm>
            <a:custGeom>
              <a:avLst/>
              <a:gdLst/>
              <a:ahLst/>
              <a:cxnLst/>
              <a:rect l="l" t="t" r="r" b="b"/>
              <a:pathLst>
                <a:path w="3700" h="3678" extrusionOk="0">
                  <a:moveTo>
                    <a:pt x="1" y="1"/>
                  </a:moveTo>
                  <a:lnTo>
                    <a:pt x="1" y="1"/>
                  </a:lnTo>
                  <a:cubicBezTo>
                    <a:pt x="1" y="1"/>
                    <a:pt x="2141" y="2227"/>
                    <a:pt x="3158" y="3240"/>
                  </a:cubicBezTo>
                  <a:cubicBezTo>
                    <a:pt x="3485" y="3571"/>
                    <a:pt x="3629" y="3677"/>
                    <a:pt x="3667" y="3677"/>
                  </a:cubicBezTo>
                  <a:cubicBezTo>
                    <a:pt x="3671" y="3677"/>
                    <a:pt x="3673" y="3677"/>
                    <a:pt x="3675" y="3675"/>
                  </a:cubicBezTo>
                  <a:cubicBezTo>
                    <a:pt x="3700" y="3654"/>
                    <a:pt x="3572" y="3490"/>
                    <a:pt x="3240" y="3158"/>
                  </a:cubicBezTo>
                  <a:cubicBezTo>
                    <a:pt x="2223" y="2145"/>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14"/>
            <p:cNvSpPr/>
            <p:nvPr/>
          </p:nvSpPr>
          <p:spPr>
            <a:xfrm>
              <a:off x="1856275" y="3995100"/>
              <a:ext cx="91275" cy="90825"/>
            </a:xfrm>
            <a:custGeom>
              <a:avLst/>
              <a:gdLst/>
              <a:ahLst/>
              <a:cxnLst/>
              <a:rect l="l" t="t" r="r" b="b"/>
              <a:pathLst>
                <a:path w="3651" h="3633" extrusionOk="0">
                  <a:moveTo>
                    <a:pt x="1" y="1"/>
                  </a:moveTo>
                  <a:cubicBezTo>
                    <a:pt x="1" y="2"/>
                    <a:pt x="2113" y="2195"/>
                    <a:pt x="3117" y="3191"/>
                  </a:cubicBezTo>
                  <a:cubicBezTo>
                    <a:pt x="3441" y="3522"/>
                    <a:pt x="3585" y="3632"/>
                    <a:pt x="3622" y="3632"/>
                  </a:cubicBezTo>
                  <a:cubicBezTo>
                    <a:pt x="3626" y="3632"/>
                    <a:pt x="3628" y="3632"/>
                    <a:pt x="3630" y="3630"/>
                  </a:cubicBezTo>
                  <a:cubicBezTo>
                    <a:pt x="3650" y="3609"/>
                    <a:pt x="3523" y="3445"/>
                    <a:pt x="3195" y="3117"/>
                  </a:cubicBezTo>
                  <a:cubicBezTo>
                    <a:pt x="2195" y="2109"/>
                    <a:pt x="2" y="1"/>
                    <a:pt x="1"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14"/>
            <p:cNvSpPr/>
            <p:nvPr/>
          </p:nvSpPr>
          <p:spPr>
            <a:xfrm>
              <a:off x="1857425" y="3996350"/>
              <a:ext cx="90125" cy="89575"/>
            </a:xfrm>
            <a:custGeom>
              <a:avLst/>
              <a:gdLst/>
              <a:ahLst/>
              <a:cxnLst/>
              <a:rect l="l" t="t" r="r" b="b"/>
              <a:pathLst>
                <a:path w="3605" h="3583" extrusionOk="0">
                  <a:moveTo>
                    <a:pt x="0" y="0"/>
                  </a:moveTo>
                  <a:lnTo>
                    <a:pt x="0" y="0"/>
                  </a:lnTo>
                  <a:cubicBezTo>
                    <a:pt x="1" y="1"/>
                    <a:pt x="2087" y="2157"/>
                    <a:pt x="3075" y="3149"/>
                  </a:cubicBezTo>
                  <a:cubicBezTo>
                    <a:pt x="3403" y="3473"/>
                    <a:pt x="3540" y="3582"/>
                    <a:pt x="3577" y="3582"/>
                  </a:cubicBezTo>
                  <a:cubicBezTo>
                    <a:pt x="3580" y="3582"/>
                    <a:pt x="3582" y="3582"/>
                    <a:pt x="3584" y="3580"/>
                  </a:cubicBezTo>
                  <a:cubicBezTo>
                    <a:pt x="3604" y="3559"/>
                    <a:pt x="3481" y="3400"/>
                    <a:pt x="3153" y="3071"/>
                  </a:cubicBezTo>
                  <a:cubicBezTo>
                    <a:pt x="2165" y="2083"/>
                    <a:pt x="1" y="1"/>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4"/>
            <p:cNvSpPr/>
            <p:nvPr/>
          </p:nvSpPr>
          <p:spPr>
            <a:xfrm>
              <a:off x="1858550" y="3997475"/>
              <a:ext cx="89000" cy="88450"/>
            </a:xfrm>
            <a:custGeom>
              <a:avLst/>
              <a:gdLst/>
              <a:ahLst/>
              <a:cxnLst/>
              <a:rect l="l" t="t" r="r" b="b"/>
              <a:pathLst>
                <a:path w="3560" h="3538" extrusionOk="0">
                  <a:moveTo>
                    <a:pt x="8" y="0"/>
                  </a:moveTo>
                  <a:lnTo>
                    <a:pt x="8" y="0"/>
                  </a:lnTo>
                  <a:cubicBezTo>
                    <a:pt x="0" y="0"/>
                    <a:pt x="2059" y="2133"/>
                    <a:pt x="3039" y="3108"/>
                  </a:cubicBezTo>
                  <a:cubicBezTo>
                    <a:pt x="3358" y="3428"/>
                    <a:pt x="3495" y="3538"/>
                    <a:pt x="3532" y="3538"/>
                  </a:cubicBezTo>
                  <a:cubicBezTo>
                    <a:pt x="3535" y="3538"/>
                    <a:pt x="3537" y="3537"/>
                    <a:pt x="3539" y="3535"/>
                  </a:cubicBezTo>
                  <a:cubicBezTo>
                    <a:pt x="3559" y="3514"/>
                    <a:pt x="3436" y="3355"/>
                    <a:pt x="3112" y="3031"/>
                  </a:cubicBezTo>
                  <a:cubicBezTo>
                    <a:pt x="2141" y="2059"/>
                    <a:pt x="8" y="0"/>
                    <a:pt x="8"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4"/>
            <p:cNvSpPr/>
            <p:nvPr/>
          </p:nvSpPr>
          <p:spPr>
            <a:xfrm>
              <a:off x="1859875" y="3998700"/>
              <a:ext cx="87675" cy="87225"/>
            </a:xfrm>
            <a:custGeom>
              <a:avLst/>
              <a:gdLst/>
              <a:ahLst/>
              <a:cxnLst/>
              <a:rect l="l" t="t" r="r" b="b"/>
              <a:pathLst>
                <a:path w="3507" h="3489" extrusionOk="0">
                  <a:moveTo>
                    <a:pt x="0" y="0"/>
                  </a:moveTo>
                  <a:lnTo>
                    <a:pt x="0" y="0"/>
                  </a:lnTo>
                  <a:cubicBezTo>
                    <a:pt x="1" y="1"/>
                    <a:pt x="2026" y="2100"/>
                    <a:pt x="2990" y="3064"/>
                  </a:cubicBezTo>
                  <a:cubicBezTo>
                    <a:pt x="3305" y="3383"/>
                    <a:pt x="3442" y="3489"/>
                    <a:pt x="3478" y="3489"/>
                  </a:cubicBezTo>
                  <a:cubicBezTo>
                    <a:pt x="3482" y="3489"/>
                    <a:pt x="3484" y="3488"/>
                    <a:pt x="3486" y="3486"/>
                  </a:cubicBezTo>
                  <a:cubicBezTo>
                    <a:pt x="3506" y="3465"/>
                    <a:pt x="3383" y="3306"/>
                    <a:pt x="3068" y="2986"/>
                  </a:cubicBezTo>
                  <a:cubicBezTo>
                    <a:pt x="2100" y="2022"/>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14"/>
            <p:cNvSpPr/>
            <p:nvPr/>
          </p:nvSpPr>
          <p:spPr>
            <a:xfrm>
              <a:off x="1861000" y="3999825"/>
              <a:ext cx="86450" cy="85900"/>
            </a:xfrm>
            <a:custGeom>
              <a:avLst/>
              <a:gdLst/>
              <a:ahLst/>
              <a:cxnLst/>
              <a:rect l="l" t="t" r="r" b="b"/>
              <a:pathLst>
                <a:path w="3458" h="3436" extrusionOk="0">
                  <a:moveTo>
                    <a:pt x="1" y="1"/>
                  </a:moveTo>
                  <a:lnTo>
                    <a:pt x="1" y="1"/>
                  </a:lnTo>
                  <a:cubicBezTo>
                    <a:pt x="1" y="1"/>
                    <a:pt x="1998" y="2071"/>
                    <a:pt x="2945" y="3019"/>
                  </a:cubicBezTo>
                  <a:cubicBezTo>
                    <a:pt x="3259" y="3333"/>
                    <a:pt x="3392" y="3435"/>
                    <a:pt x="3429" y="3435"/>
                  </a:cubicBezTo>
                  <a:cubicBezTo>
                    <a:pt x="3432" y="3435"/>
                    <a:pt x="3435" y="3435"/>
                    <a:pt x="3437" y="3433"/>
                  </a:cubicBezTo>
                  <a:cubicBezTo>
                    <a:pt x="3457" y="3412"/>
                    <a:pt x="3338" y="3261"/>
                    <a:pt x="3023" y="2941"/>
                  </a:cubicBezTo>
                  <a:cubicBezTo>
                    <a:pt x="2071" y="1994"/>
                    <a:pt x="1" y="1"/>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4"/>
            <p:cNvSpPr/>
            <p:nvPr/>
          </p:nvSpPr>
          <p:spPr>
            <a:xfrm>
              <a:off x="1862225" y="4000950"/>
              <a:ext cx="85225" cy="84775"/>
            </a:xfrm>
            <a:custGeom>
              <a:avLst/>
              <a:gdLst/>
              <a:ahLst/>
              <a:cxnLst/>
              <a:rect l="l" t="t" r="r" b="b"/>
              <a:pathLst>
                <a:path w="3409" h="3391" extrusionOk="0">
                  <a:moveTo>
                    <a:pt x="1" y="1"/>
                  </a:moveTo>
                  <a:cubicBezTo>
                    <a:pt x="1" y="5"/>
                    <a:pt x="1969" y="2047"/>
                    <a:pt x="2900" y="2978"/>
                  </a:cubicBezTo>
                  <a:cubicBezTo>
                    <a:pt x="3210" y="3288"/>
                    <a:pt x="3343" y="3390"/>
                    <a:pt x="3380" y="3390"/>
                  </a:cubicBezTo>
                  <a:cubicBezTo>
                    <a:pt x="3383" y="3390"/>
                    <a:pt x="3386" y="3390"/>
                    <a:pt x="3388" y="3388"/>
                  </a:cubicBezTo>
                  <a:cubicBezTo>
                    <a:pt x="3408" y="3367"/>
                    <a:pt x="3289" y="3216"/>
                    <a:pt x="2978" y="2900"/>
                  </a:cubicBezTo>
                  <a:cubicBezTo>
                    <a:pt x="2039" y="1965"/>
                    <a:pt x="1" y="1"/>
                    <a:pt x="1" y="1"/>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4"/>
            <p:cNvSpPr/>
            <p:nvPr/>
          </p:nvSpPr>
          <p:spPr>
            <a:xfrm>
              <a:off x="1863350" y="4002300"/>
              <a:ext cx="84000" cy="83625"/>
            </a:xfrm>
            <a:custGeom>
              <a:avLst/>
              <a:gdLst/>
              <a:ahLst/>
              <a:cxnLst/>
              <a:rect l="l" t="t" r="r" b="b"/>
              <a:pathLst>
                <a:path w="3360" h="3345" extrusionOk="0">
                  <a:moveTo>
                    <a:pt x="1" y="0"/>
                  </a:moveTo>
                  <a:lnTo>
                    <a:pt x="1" y="0"/>
                  </a:lnTo>
                  <a:cubicBezTo>
                    <a:pt x="1" y="1"/>
                    <a:pt x="1936" y="2009"/>
                    <a:pt x="2855" y="2936"/>
                  </a:cubicBezTo>
                  <a:cubicBezTo>
                    <a:pt x="3166" y="3240"/>
                    <a:pt x="3296" y="3345"/>
                    <a:pt x="3331" y="3345"/>
                  </a:cubicBezTo>
                  <a:cubicBezTo>
                    <a:pt x="3335" y="3345"/>
                    <a:pt x="3337" y="3344"/>
                    <a:pt x="3339" y="3342"/>
                  </a:cubicBezTo>
                  <a:cubicBezTo>
                    <a:pt x="3359" y="3321"/>
                    <a:pt x="3240" y="3166"/>
                    <a:pt x="2933" y="2858"/>
                  </a:cubicBezTo>
                  <a:cubicBezTo>
                    <a:pt x="2010" y="1936"/>
                    <a:pt x="1"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4"/>
            <p:cNvSpPr/>
            <p:nvPr/>
          </p:nvSpPr>
          <p:spPr>
            <a:xfrm>
              <a:off x="1864500" y="4003425"/>
              <a:ext cx="82950" cy="82300"/>
            </a:xfrm>
            <a:custGeom>
              <a:avLst/>
              <a:gdLst/>
              <a:ahLst/>
              <a:cxnLst/>
              <a:rect l="l" t="t" r="r" b="b"/>
              <a:pathLst>
                <a:path w="3318" h="3292" extrusionOk="0">
                  <a:moveTo>
                    <a:pt x="4" y="0"/>
                  </a:moveTo>
                  <a:lnTo>
                    <a:pt x="4" y="0"/>
                  </a:lnTo>
                  <a:cubicBezTo>
                    <a:pt x="0" y="0"/>
                    <a:pt x="1911" y="1977"/>
                    <a:pt x="2821" y="2891"/>
                  </a:cubicBezTo>
                  <a:cubicBezTo>
                    <a:pt x="3124" y="3190"/>
                    <a:pt x="3253" y="3291"/>
                    <a:pt x="3289" y="3291"/>
                  </a:cubicBezTo>
                  <a:cubicBezTo>
                    <a:pt x="3292" y="3291"/>
                    <a:pt x="3295" y="3291"/>
                    <a:pt x="3297" y="3289"/>
                  </a:cubicBezTo>
                  <a:cubicBezTo>
                    <a:pt x="3317" y="3268"/>
                    <a:pt x="3203" y="3121"/>
                    <a:pt x="2895" y="2813"/>
                  </a:cubicBezTo>
                  <a:cubicBezTo>
                    <a:pt x="1985" y="1907"/>
                    <a:pt x="4" y="0"/>
                    <a:pt x="4"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14"/>
            <p:cNvSpPr/>
            <p:nvPr/>
          </p:nvSpPr>
          <p:spPr>
            <a:xfrm>
              <a:off x="1865825" y="4004550"/>
              <a:ext cx="81525" cy="81075"/>
            </a:xfrm>
            <a:custGeom>
              <a:avLst/>
              <a:gdLst/>
              <a:ahLst/>
              <a:cxnLst/>
              <a:rect l="l" t="t" r="r" b="b"/>
              <a:pathLst>
                <a:path w="3261" h="3243" extrusionOk="0">
                  <a:moveTo>
                    <a:pt x="0" y="0"/>
                  </a:moveTo>
                  <a:cubicBezTo>
                    <a:pt x="1" y="1"/>
                    <a:pt x="1874" y="1952"/>
                    <a:pt x="2772" y="2846"/>
                  </a:cubicBezTo>
                  <a:cubicBezTo>
                    <a:pt x="3067" y="3144"/>
                    <a:pt x="3195" y="3242"/>
                    <a:pt x="3232" y="3242"/>
                  </a:cubicBezTo>
                  <a:cubicBezTo>
                    <a:pt x="3235" y="3242"/>
                    <a:pt x="3238" y="3241"/>
                    <a:pt x="3240" y="3240"/>
                  </a:cubicBezTo>
                  <a:cubicBezTo>
                    <a:pt x="3260" y="3223"/>
                    <a:pt x="3145" y="3076"/>
                    <a:pt x="2842" y="2772"/>
                  </a:cubicBezTo>
                  <a:cubicBezTo>
                    <a:pt x="1952" y="1878"/>
                    <a:pt x="1" y="1"/>
                    <a:pt x="0"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4"/>
            <p:cNvSpPr/>
            <p:nvPr/>
          </p:nvSpPr>
          <p:spPr>
            <a:xfrm>
              <a:off x="1866950" y="4005675"/>
              <a:ext cx="80400" cy="79950"/>
            </a:xfrm>
            <a:custGeom>
              <a:avLst/>
              <a:gdLst/>
              <a:ahLst/>
              <a:cxnLst/>
              <a:rect l="l" t="t" r="r" b="b"/>
              <a:pathLst>
                <a:path w="3216" h="3198" extrusionOk="0">
                  <a:moveTo>
                    <a:pt x="0" y="0"/>
                  </a:moveTo>
                  <a:cubicBezTo>
                    <a:pt x="0" y="9"/>
                    <a:pt x="1850" y="1923"/>
                    <a:pt x="2731" y="2805"/>
                  </a:cubicBezTo>
                  <a:cubicBezTo>
                    <a:pt x="3026" y="3100"/>
                    <a:pt x="3148" y="3197"/>
                    <a:pt x="3186" y="3197"/>
                  </a:cubicBezTo>
                  <a:cubicBezTo>
                    <a:pt x="3190" y="3197"/>
                    <a:pt x="3193" y="3196"/>
                    <a:pt x="3195" y="3195"/>
                  </a:cubicBezTo>
                  <a:cubicBezTo>
                    <a:pt x="3215" y="3174"/>
                    <a:pt x="3100" y="3031"/>
                    <a:pt x="2805" y="2735"/>
                  </a:cubicBezTo>
                  <a:cubicBezTo>
                    <a:pt x="1920" y="1854"/>
                    <a:pt x="1" y="0"/>
                    <a:pt x="0"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4"/>
            <p:cNvSpPr/>
            <p:nvPr/>
          </p:nvSpPr>
          <p:spPr>
            <a:xfrm>
              <a:off x="1868075" y="4007000"/>
              <a:ext cx="79075" cy="78625"/>
            </a:xfrm>
            <a:custGeom>
              <a:avLst/>
              <a:gdLst/>
              <a:ahLst/>
              <a:cxnLst/>
              <a:rect l="l" t="t" r="r" b="b"/>
              <a:pathLst>
                <a:path w="3163" h="3145" extrusionOk="0">
                  <a:moveTo>
                    <a:pt x="1" y="1"/>
                  </a:moveTo>
                  <a:lnTo>
                    <a:pt x="1" y="1"/>
                  </a:lnTo>
                  <a:cubicBezTo>
                    <a:pt x="1" y="1"/>
                    <a:pt x="1821" y="1887"/>
                    <a:pt x="2686" y="2756"/>
                  </a:cubicBezTo>
                  <a:cubicBezTo>
                    <a:pt x="2977" y="3047"/>
                    <a:pt x="3098" y="3144"/>
                    <a:pt x="3134" y="3144"/>
                  </a:cubicBezTo>
                  <a:cubicBezTo>
                    <a:pt x="3137" y="3144"/>
                    <a:pt x="3140" y="3143"/>
                    <a:pt x="3142" y="3142"/>
                  </a:cubicBezTo>
                  <a:cubicBezTo>
                    <a:pt x="3162" y="3121"/>
                    <a:pt x="3055" y="2982"/>
                    <a:pt x="2760" y="2686"/>
                  </a:cubicBezTo>
                  <a:cubicBezTo>
                    <a:pt x="1891" y="1821"/>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14"/>
            <p:cNvSpPr/>
            <p:nvPr/>
          </p:nvSpPr>
          <p:spPr>
            <a:xfrm>
              <a:off x="1869200" y="4008125"/>
              <a:ext cx="78150" cy="77500"/>
            </a:xfrm>
            <a:custGeom>
              <a:avLst/>
              <a:gdLst/>
              <a:ahLst/>
              <a:cxnLst/>
              <a:rect l="l" t="t" r="r" b="b"/>
              <a:pathLst>
                <a:path w="3126" h="3100" extrusionOk="0">
                  <a:moveTo>
                    <a:pt x="9" y="1"/>
                  </a:moveTo>
                  <a:cubicBezTo>
                    <a:pt x="1" y="1"/>
                    <a:pt x="1797" y="1862"/>
                    <a:pt x="2654" y="2715"/>
                  </a:cubicBezTo>
                  <a:cubicBezTo>
                    <a:pt x="2937" y="3002"/>
                    <a:pt x="3061" y="3099"/>
                    <a:pt x="3097" y="3099"/>
                  </a:cubicBezTo>
                  <a:cubicBezTo>
                    <a:pt x="3100" y="3099"/>
                    <a:pt x="3103" y="3099"/>
                    <a:pt x="3105" y="3097"/>
                  </a:cubicBezTo>
                  <a:cubicBezTo>
                    <a:pt x="3125" y="3076"/>
                    <a:pt x="3015" y="2937"/>
                    <a:pt x="2723" y="2646"/>
                  </a:cubicBezTo>
                  <a:cubicBezTo>
                    <a:pt x="1866" y="1789"/>
                    <a:pt x="9" y="1"/>
                    <a:pt x="9"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4"/>
            <p:cNvSpPr/>
            <p:nvPr/>
          </p:nvSpPr>
          <p:spPr>
            <a:xfrm>
              <a:off x="1870525" y="4009250"/>
              <a:ext cx="76625" cy="76375"/>
            </a:xfrm>
            <a:custGeom>
              <a:avLst/>
              <a:gdLst/>
              <a:ahLst/>
              <a:cxnLst/>
              <a:rect l="l" t="t" r="r" b="b"/>
              <a:pathLst>
                <a:path w="3065" h="3055" extrusionOk="0">
                  <a:moveTo>
                    <a:pt x="1" y="1"/>
                  </a:moveTo>
                  <a:cubicBezTo>
                    <a:pt x="1" y="1"/>
                    <a:pt x="1760" y="1834"/>
                    <a:pt x="2605" y="2670"/>
                  </a:cubicBezTo>
                  <a:cubicBezTo>
                    <a:pt x="2888" y="2957"/>
                    <a:pt x="3009" y="3054"/>
                    <a:pt x="3044" y="3054"/>
                  </a:cubicBezTo>
                  <a:cubicBezTo>
                    <a:pt x="3047" y="3054"/>
                    <a:pt x="3050" y="3054"/>
                    <a:pt x="3052" y="3052"/>
                  </a:cubicBezTo>
                  <a:cubicBezTo>
                    <a:pt x="3064" y="3031"/>
                    <a:pt x="2957" y="2892"/>
                    <a:pt x="2670" y="2605"/>
                  </a:cubicBezTo>
                  <a:cubicBezTo>
                    <a:pt x="1830" y="1760"/>
                    <a:pt x="1" y="1"/>
                    <a:pt x="1"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4"/>
            <p:cNvSpPr/>
            <p:nvPr/>
          </p:nvSpPr>
          <p:spPr>
            <a:xfrm>
              <a:off x="1871675" y="4010500"/>
              <a:ext cx="75475" cy="75025"/>
            </a:xfrm>
            <a:custGeom>
              <a:avLst/>
              <a:gdLst/>
              <a:ahLst/>
              <a:cxnLst/>
              <a:rect l="l" t="t" r="r" b="b"/>
              <a:pathLst>
                <a:path w="3019" h="3001" extrusionOk="0">
                  <a:moveTo>
                    <a:pt x="0" y="0"/>
                  </a:moveTo>
                  <a:cubicBezTo>
                    <a:pt x="0" y="4"/>
                    <a:pt x="1730" y="1796"/>
                    <a:pt x="2563" y="2620"/>
                  </a:cubicBezTo>
                  <a:cubicBezTo>
                    <a:pt x="2841" y="2906"/>
                    <a:pt x="2959" y="3000"/>
                    <a:pt x="2996" y="3000"/>
                  </a:cubicBezTo>
                  <a:cubicBezTo>
                    <a:pt x="3000" y="3000"/>
                    <a:pt x="3003" y="2999"/>
                    <a:pt x="3006" y="2998"/>
                  </a:cubicBezTo>
                  <a:cubicBezTo>
                    <a:pt x="3018" y="2977"/>
                    <a:pt x="2916" y="2842"/>
                    <a:pt x="2629" y="2555"/>
                  </a:cubicBezTo>
                  <a:cubicBezTo>
                    <a:pt x="1800" y="1730"/>
                    <a:pt x="0" y="0"/>
                    <a:pt x="0"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14"/>
            <p:cNvSpPr/>
            <p:nvPr/>
          </p:nvSpPr>
          <p:spPr>
            <a:xfrm>
              <a:off x="1872800" y="4011725"/>
              <a:ext cx="74225" cy="73900"/>
            </a:xfrm>
            <a:custGeom>
              <a:avLst/>
              <a:gdLst/>
              <a:ahLst/>
              <a:cxnLst/>
              <a:rect l="l" t="t" r="r" b="b"/>
              <a:pathLst>
                <a:path w="2969" h="2956" extrusionOk="0">
                  <a:moveTo>
                    <a:pt x="0" y="0"/>
                  </a:moveTo>
                  <a:lnTo>
                    <a:pt x="0" y="0"/>
                  </a:lnTo>
                  <a:cubicBezTo>
                    <a:pt x="1" y="1"/>
                    <a:pt x="1702" y="1768"/>
                    <a:pt x="2518" y="2584"/>
                  </a:cubicBezTo>
                  <a:cubicBezTo>
                    <a:pt x="2796" y="2862"/>
                    <a:pt x="2917" y="2956"/>
                    <a:pt x="2946" y="2956"/>
                  </a:cubicBezTo>
                  <a:cubicBezTo>
                    <a:pt x="2949" y="2956"/>
                    <a:pt x="2951" y="2955"/>
                    <a:pt x="2953" y="2953"/>
                  </a:cubicBezTo>
                  <a:cubicBezTo>
                    <a:pt x="2969" y="2932"/>
                    <a:pt x="2866" y="2801"/>
                    <a:pt x="2584" y="2518"/>
                  </a:cubicBezTo>
                  <a:cubicBezTo>
                    <a:pt x="1772" y="1702"/>
                    <a:pt x="1"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14"/>
            <p:cNvSpPr/>
            <p:nvPr/>
          </p:nvSpPr>
          <p:spPr>
            <a:xfrm>
              <a:off x="1873925" y="4012850"/>
              <a:ext cx="73225" cy="72775"/>
            </a:xfrm>
            <a:custGeom>
              <a:avLst/>
              <a:gdLst/>
              <a:ahLst/>
              <a:cxnLst/>
              <a:rect l="l" t="t" r="r" b="b"/>
              <a:pathLst>
                <a:path w="2929" h="2911" extrusionOk="0">
                  <a:moveTo>
                    <a:pt x="8" y="0"/>
                  </a:moveTo>
                  <a:cubicBezTo>
                    <a:pt x="0" y="0"/>
                    <a:pt x="1677" y="1739"/>
                    <a:pt x="2481" y="2543"/>
                  </a:cubicBezTo>
                  <a:cubicBezTo>
                    <a:pt x="2756" y="2817"/>
                    <a:pt x="2869" y="2911"/>
                    <a:pt x="2906" y="2911"/>
                  </a:cubicBezTo>
                  <a:cubicBezTo>
                    <a:pt x="2910" y="2911"/>
                    <a:pt x="2913" y="2910"/>
                    <a:pt x="2916" y="2908"/>
                  </a:cubicBezTo>
                  <a:cubicBezTo>
                    <a:pt x="2928" y="2887"/>
                    <a:pt x="2834" y="2760"/>
                    <a:pt x="2551" y="2477"/>
                  </a:cubicBezTo>
                  <a:cubicBezTo>
                    <a:pt x="1747" y="1673"/>
                    <a:pt x="8" y="0"/>
                    <a:pt x="8"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4"/>
            <p:cNvSpPr/>
            <p:nvPr/>
          </p:nvSpPr>
          <p:spPr>
            <a:xfrm>
              <a:off x="1875150" y="4014075"/>
              <a:ext cx="71875" cy="71450"/>
            </a:xfrm>
            <a:custGeom>
              <a:avLst/>
              <a:gdLst/>
              <a:ahLst/>
              <a:cxnLst/>
              <a:rect l="l" t="t" r="r" b="b"/>
              <a:pathLst>
                <a:path w="2875" h="2858" extrusionOk="0">
                  <a:moveTo>
                    <a:pt x="5" y="1"/>
                  </a:moveTo>
                  <a:lnTo>
                    <a:pt x="5" y="1"/>
                  </a:lnTo>
                  <a:cubicBezTo>
                    <a:pt x="0" y="1"/>
                    <a:pt x="1645" y="1706"/>
                    <a:pt x="2436" y="2494"/>
                  </a:cubicBezTo>
                  <a:cubicBezTo>
                    <a:pt x="2703" y="2765"/>
                    <a:pt x="2816" y="2857"/>
                    <a:pt x="2850" y="2857"/>
                  </a:cubicBezTo>
                  <a:cubicBezTo>
                    <a:pt x="2854" y="2857"/>
                    <a:pt x="2857" y="2856"/>
                    <a:pt x="2859" y="2855"/>
                  </a:cubicBezTo>
                  <a:cubicBezTo>
                    <a:pt x="2875" y="2834"/>
                    <a:pt x="2777" y="2707"/>
                    <a:pt x="2502" y="2428"/>
                  </a:cubicBezTo>
                  <a:cubicBezTo>
                    <a:pt x="1710" y="1641"/>
                    <a:pt x="5" y="1"/>
                    <a:pt x="5"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14"/>
            <p:cNvSpPr/>
            <p:nvPr/>
          </p:nvSpPr>
          <p:spPr>
            <a:xfrm>
              <a:off x="1876375" y="4015200"/>
              <a:ext cx="70650" cy="70325"/>
            </a:xfrm>
            <a:custGeom>
              <a:avLst/>
              <a:gdLst/>
              <a:ahLst/>
              <a:cxnLst/>
              <a:rect l="l" t="t" r="r" b="b"/>
              <a:pathLst>
                <a:path w="2826" h="2813" extrusionOk="0">
                  <a:moveTo>
                    <a:pt x="1" y="1"/>
                  </a:moveTo>
                  <a:cubicBezTo>
                    <a:pt x="1" y="5"/>
                    <a:pt x="1616" y="1682"/>
                    <a:pt x="2391" y="2453"/>
                  </a:cubicBezTo>
                  <a:cubicBezTo>
                    <a:pt x="2658" y="2720"/>
                    <a:pt x="2775" y="2812"/>
                    <a:pt x="2803" y="2812"/>
                  </a:cubicBezTo>
                  <a:cubicBezTo>
                    <a:pt x="2806" y="2812"/>
                    <a:pt x="2808" y="2811"/>
                    <a:pt x="2810" y="2810"/>
                  </a:cubicBezTo>
                  <a:cubicBezTo>
                    <a:pt x="2826" y="2789"/>
                    <a:pt x="2728" y="2662"/>
                    <a:pt x="2457" y="2387"/>
                  </a:cubicBezTo>
                  <a:cubicBezTo>
                    <a:pt x="1678" y="1612"/>
                    <a:pt x="1"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14"/>
            <p:cNvSpPr/>
            <p:nvPr/>
          </p:nvSpPr>
          <p:spPr>
            <a:xfrm>
              <a:off x="1877600" y="4016325"/>
              <a:ext cx="69325" cy="69050"/>
            </a:xfrm>
            <a:custGeom>
              <a:avLst/>
              <a:gdLst/>
              <a:ahLst/>
              <a:cxnLst/>
              <a:rect l="l" t="t" r="r" b="b"/>
              <a:pathLst>
                <a:path w="2773" h="2762" extrusionOk="0">
                  <a:moveTo>
                    <a:pt x="1" y="1"/>
                  </a:moveTo>
                  <a:cubicBezTo>
                    <a:pt x="1" y="5"/>
                    <a:pt x="1584" y="1653"/>
                    <a:pt x="2346" y="2412"/>
                  </a:cubicBezTo>
                  <a:cubicBezTo>
                    <a:pt x="2613" y="2682"/>
                    <a:pt x="2724" y="2762"/>
                    <a:pt x="2752" y="2762"/>
                  </a:cubicBezTo>
                  <a:cubicBezTo>
                    <a:pt x="2754" y="2762"/>
                    <a:pt x="2755" y="2761"/>
                    <a:pt x="2756" y="2760"/>
                  </a:cubicBezTo>
                  <a:cubicBezTo>
                    <a:pt x="2773" y="2744"/>
                    <a:pt x="2679" y="2621"/>
                    <a:pt x="2408" y="2350"/>
                  </a:cubicBezTo>
                  <a:cubicBezTo>
                    <a:pt x="1645" y="1584"/>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4"/>
            <p:cNvSpPr/>
            <p:nvPr/>
          </p:nvSpPr>
          <p:spPr>
            <a:xfrm>
              <a:off x="1878725" y="4017675"/>
              <a:ext cx="68200" cy="67700"/>
            </a:xfrm>
            <a:custGeom>
              <a:avLst/>
              <a:gdLst/>
              <a:ahLst/>
              <a:cxnLst/>
              <a:rect l="l" t="t" r="r" b="b"/>
              <a:pathLst>
                <a:path w="2728" h="2708" extrusionOk="0">
                  <a:moveTo>
                    <a:pt x="1" y="0"/>
                  </a:moveTo>
                  <a:lnTo>
                    <a:pt x="1" y="0"/>
                  </a:lnTo>
                  <a:cubicBezTo>
                    <a:pt x="1" y="1"/>
                    <a:pt x="1559" y="1612"/>
                    <a:pt x="2305" y="2362"/>
                  </a:cubicBezTo>
                  <a:cubicBezTo>
                    <a:pt x="2568" y="2629"/>
                    <a:pt x="2679" y="2708"/>
                    <a:pt x="2707" y="2708"/>
                  </a:cubicBezTo>
                  <a:cubicBezTo>
                    <a:pt x="2709" y="2708"/>
                    <a:pt x="2710" y="2707"/>
                    <a:pt x="2711" y="2706"/>
                  </a:cubicBezTo>
                  <a:cubicBezTo>
                    <a:pt x="2728" y="2690"/>
                    <a:pt x="2634" y="2567"/>
                    <a:pt x="2367" y="2300"/>
                  </a:cubicBezTo>
                  <a:cubicBezTo>
                    <a:pt x="1621" y="1550"/>
                    <a:pt x="1" y="1"/>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14"/>
            <p:cNvSpPr/>
            <p:nvPr/>
          </p:nvSpPr>
          <p:spPr>
            <a:xfrm>
              <a:off x="1879875" y="4018800"/>
              <a:ext cx="67050" cy="66575"/>
            </a:xfrm>
            <a:custGeom>
              <a:avLst/>
              <a:gdLst/>
              <a:ahLst/>
              <a:cxnLst/>
              <a:rect l="l" t="t" r="r" b="b"/>
              <a:pathLst>
                <a:path w="2682" h="2663" extrusionOk="0">
                  <a:moveTo>
                    <a:pt x="4" y="0"/>
                  </a:moveTo>
                  <a:cubicBezTo>
                    <a:pt x="0" y="0"/>
                    <a:pt x="1530" y="1587"/>
                    <a:pt x="2268" y="2321"/>
                  </a:cubicBezTo>
                  <a:cubicBezTo>
                    <a:pt x="2527" y="2584"/>
                    <a:pt x="2634" y="2663"/>
                    <a:pt x="2661" y="2663"/>
                  </a:cubicBezTo>
                  <a:cubicBezTo>
                    <a:pt x="2663" y="2663"/>
                    <a:pt x="2664" y="2662"/>
                    <a:pt x="2665" y="2661"/>
                  </a:cubicBezTo>
                  <a:cubicBezTo>
                    <a:pt x="2682" y="2645"/>
                    <a:pt x="2588" y="2522"/>
                    <a:pt x="2329" y="2260"/>
                  </a:cubicBezTo>
                  <a:cubicBezTo>
                    <a:pt x="1595" y="1526"/>
                    <a:pt x="4" y="0"/>
                    <a:pt x="4" y="0"/>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4"/>
            <p:cNvSpPr/>
            <p:nvPr/>
          </p:nvSpPr>
          <p:spPr>
            <a:xfrm>
              <a:off x="1881200" y="4019925"/>
              <a:ext cx="65825" cy="65450"/>
            </a:xfrm>
            <a:custGeom>
              <a:avLst/>
              <a:gdLst/>
              <a:ahLst/>
              <a:cxnLst/>
              <a:rect l="l" t="t" r="r" b="b"/>
              <a:pathLst>
                <a:path w="2633" h="2618" extrusionOk="0">
                  <a:moveTo>
                    <a:pt x="0" y="0"/>
                  </a:moveTo>
                  <a:cubicBezTo>
                    <a:pt x="0" y="4"/>
                    <a:pt x="1497" y="1558"/>
                    <a:pt x="2219" y="2280"/>
                  </a:cubicBezTo>
                  <a:cubicBezTo>
                    <a:pt x="2474" y="2539"/>
                    <a:pt x="2581" y="2618"/>
                    <a:pt x="2608" y="2618"/>
                  </a:cubicBezTo>
                  <a:cubicBezTo>
                    <a:pt x="2610" y="2618"/>
                    <a:pt x="2611" y="2617"/>
                    <a:pt x="2612" y="2616"/>
                  </a:cubicBezTo>
                  <a:cubicBezTo>
                    <a:pt x="2633" y="2600"/>
                    <a:pt x="2543" y="2481"/>
                    <a:pt x="2280" y="2219"/>
                  </a:cubicBezTo>
                  <a:cubicBezTo>
                    <a:pt x="1559" y="1497"/>
                    <a:pt x="1" y="0"/>
                    <a:pt x="0"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14"/>
            <p:cNvSpPr/>
            <p:nvPr/>
          </p:nvSpPr>
          <p:spPr>
            <a:xfrm>
              <a:off x="1882325" y="4021050"/>
              <a:ext cx="64600" cy="64150"/>
            </a:xfrm>
            <a:custGeom>
              <a:avLst/>
              <a:gdLst/>
              <a:ahLst/>
              <a:cxnLst/>
              <a:rect l="l" t="t" r="r" b="b"/>
              <a:pathLst>
                <a:path w="2584" h="2566" extrusionOk="0">
                  <a:moveTo>
                    <a:pt x="1" y="0"/>
                  </a:moveTo>
                  <a:cubicBezTo>
                    <a:pt x="1" y="9"/>
                    <a:pt x="1464" y="1530"/>
                    <a:pt x="2174" y="2235"/>
                  </a:cubicBezTo>
                  <a:cubicBezTo>
                    <a:pt x="2424" y="2485"/>
                    <a:pt x="2524" y="2565"/>
                    <a:pt x="2556" y="2565"/>
                  </a:cubicBezTo>
                  <a:cubicBezTo>
                    <a:pt x="2559" y="2565"/>
                    <a:pt x="2562" y="2565"/>
                    <a:pt x="2563" y="2563"/>
                  </a:cubicBezTo>
                  <a:cubicBezTo>
                    <a:pt x="2584" y="2551"/>
                    <a:pt x="2490" y="2432"/>
                    <a:pt x="2235" y="2174"/>
                  </a:cubicBezTo>
                  <a:cubicBezTo>
                    <a:pt x="1526" y="1468"/>
                    <a:pt x="1" y="1"/>
                    <a:pt x="1"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4"/>
            <p:cNvSpPr/>
            <p:nvPr/>
          </p:nvSpPr>
          <p:spPr>
            <a:xfrm>
              <a:off x="1883450" y="4022375"/>
              <a:ext cx="63475" cy="63000"/>
            </a:xfrm>
            <a:custGeom>
              <a:avLst/>
              <a:gdLst/>
              <a:ahLst/>
              <a:cxnLst/>
              <a:rect l="l" t="t" r="r" b="b"/>
              <a:pathLst>
                <a:path w="2539" h="2520" extrusionOk="0">
                  <a:moveTo>
                    <a:pt x="1" y="1"/>
                  </a:moveTo>
                  <a:lnTo>
                    <a:pt x="1" y="1"/>
                  </a:lnTo>
                  <a:cubicBezTo>
                    <a:pt x="1" y="1"/>
                    <a:pt x="1440" y="1497"/>
                    <a:pt x="2133" y="2194"/>
                  </a:cubicBezTo>
                  <a:cubicBezTo>
                    <a:pt x="2383" y="2445"/>
                    <a:pt x="2486" y="2520"/>
                    <a:pt x="2513" y="2520"/>
                  </a:cubicBezTo>
                  <a:cubicBezTo>
                    <a:pt x="2515" y="2520"/>
                    <a:pt x="2517" y="2519"/>
                    <a:pt x="2518" y="2518"/>
                  </a:cubicBezTo>
                  <a:cubicBezTo>
                    <a:pt x="2539" y="2502"/>
                    <a:pt x="2445" y="2383"/>
                    <a:pt x="2194" y="2133"/>
                  </a:cubicBezTo>
                  <a:cubicBezTo>
                    <a:pt x="1497" y="1436"/>
                    <a:pt x="1" y="1"/>
                    <a:pt x="1"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4"/>
            <p:cNvSpPr/>
            <p:nvPr/>
          </p:nvSpPr>
          <p:spPr>
            <a:xfrm>
              <a:off x="1884575" y="4023500"/>
              <a:ext cx="62350" cy="61875"/>
            </a:xfrm>
            <a:custGeom>
              <a:avLst/>
              <a:gdLst/>
              <a:ahLst/>
              <a:cxnLst/>
              <a:rect l="l" t="t" r="r" b="b"/>
              <a:pathLst>
                <a:path w="2494" h="2475" extrusionOk="0">
                  <a:moveTo>
                    <a:pt x="9" y="1"/>
                  </a:moveTo>
                  <a:lnTo>
                    <a:pt x="9" y="1"/>
                  </a:lnTo>
                  <a:cubicBezTo>
                    <a:pt x="1" y="1"/>
                    <a:pt x="1411" y="1469"/>
                    <a:pt x="2092" y="2154"/>
                  </a:cubicBezTo>
                  <a:cubicBezTo>
                    <a:pt x="2339" y="2400"/>
                    <a:pt x="2441" y="2475"/>
                    <a:pt x="2468" y="2475"/>
                  </a:cubicBezTo>
                  <a:cubicBezTo>
                    <a:pt x="2470" y="2475"/>
                    <a:pt x="2472" y="2474"/>
                    <a:pt x="2473" y="2473"/>
                  </a:cubicBezTo>
                  <a:cubicBezTo>
                    <a:pt x="2494" y="2457"/>
                    <a:pt x="2408" y="2342"/>
                    <a:pt x="2154" y="2092"/>
                  </a:cubicBezTo>
                  <a:cubicBezTo>
                    <a:pt x="1473" y="1411"/>
                    <a:pt x="9"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4"/>
            <p:cNvSpPr/>
            <p:nvPr/>
          </p:nvSpPr>
          <p:spPr>
            <a:xfrm>
              <a:off x="1885800" y="4024625"/>
              <a:ext cx="61125" cy="60575"/>
            </a:xfrm>
            <a:custGeom>
              <a:avLst/>
              <a:gdLst/>
              <a:ahLst/>
              <a:cxnLst/>
              <a:rect l="l" t="t" r="r" b="b"/>
              <a:pathLst>
                <a:path w="2445" h="2423" extrusionOk="0">
                  <a:moveTo>
                    <a:pt x="5" y="1"/>
                  </a:moveTo>
                  <a:cubicBezTo>
                    <a:pt x="5" y="1"/>
                    <a:pt x="5" y="1"/>
                    <a:pt x="5" y="1"/>
                  </a:cubicBezTo>
                  <a:cubicBezTo>
                    <a:pt x="1" y="5"/>
                    <a:pt x="1383" y="1436"/>
                    <a:pt x="2055" y="2104"/>
                  </a:cubicBezTo>
                  <a:cubicBezTo>
                    <a:pt x="2297" y="2346"/>
                    <a:pt x="2394" y="2423"/>
                    <a:pt x="2422" y="2423"/>
                  </a:cubicBezTo>
                  <a:cubicBezTo>
                    <a:pt x="2425" y="2423"/>
                    <a:pt x="2427" y="2422"/>
                    <a:pt x="2428" y="2420"/>
                  </a:cubicBezTo>
                  <a:cubicBezTo>
                    <a:pt x="2445" y="2408"/>
                    <a:pt x="2359" y="2293"/>
                    <a:pt x="2113" y="2047"/>
                  </a:cubicBezTo>
                  <a:cubicBezTo>
                    <a:pt x="1441" y="1384"/>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4"/>
            <p:cNvSpPr/>
            <p:nvPr/>
          </p:nvSpPr>
          <p:spPr>
            <a:xfrm>
              <a:off x="1887050" y="4025875"/>
              <a:ext cx="59775" cy="59325"/>
            </a:xfrm>
            <a:custGeom>
              <a:avLst/>
              <a:gdLst/>
              <a:ahLst/>
              <a:cxnLst/>
              <a:rect l="l" t="t" r="r" b="b"/>
              <a:pathLst>
                <a:path w="2391" h="2373" extrusionOk="0">
                  <a:moveTo>
                    <a:pt x="0" y="0"/>
                  </a:moveTo>
                  <a:cubicBezTo>
                    <a:pt x="0" y="0"/>
                    <a:pt x="0" y="0"/>
                    <a:pt x="0" y="0"/>
                  </a:cubicBezTo>
                  <a:cubicBezTo>
                    <a:pt x="0" y="4"/>
                    <a:pt x="1349" y="1407"/>
                    <a:pt x="2005" y="2059"/>
                  </a:cubicBezTo>
                  <a:cubicBezTo>
                    <a:pt x="2243" y="2296"/>
                    <a:pt x="2339" y="2373"/>
                    <a:pt x="2368" y="2373"/>
                  </a:cubicBezTo>
                  <a:cubicBezTo>
                    <a:pt x="2371" y="2373"/>
                    <a:pt x="2373" y="2372"/>
                    <a:pt x="2374" y="2370"/>
                  </a:cubicBezTo>
                  <a:cubicBezTo>
                    <a:pt x="2391" y="2358"/>
                    <a:pt x="2301" y="2243"/>
                    <a:pt x="2063" y="2001"/>
                  </a:cubicBezTo>
                  <a:cubicBezTo>
                    <a:pt x="1409" y="1347"/>
                    <a:pt x="13"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4"/>
            <p:cNvSpPr/>
            <p:nvPr/>
          </p:nvSpPr>
          <p:spPr>
            <a:xfrm>
              <a:off x="1888175" y="4027100"/>
              <a:ext cx="58650" cy="58275"/>
            </a:xfrm>
            <a:custGeom>
              <a:avLst/>
              <a:gdLst/>
              <a:ahLst/>
              <a:cxnLst/>
              <a:rect l="l" t="t" r="r" b="b"/>
              <a:pathLst>
                <a:path w="2346" h="2331" extrusionOk="0">
                  <a:moveTo>
                    <a:pt x="0" y="0"/>
                  </a:moveTo>
                  <a:cubicBezTo>
                    <a:pt x="0" y="0"/>
                    <a:pt x="0" y="0"/>
                    <a:pt x="0" y="0"/>
                  </a:cubicBezTo>
                  <a:cubicBezTo>
                    <a:pt x="0" y="0"/>
                    <a:pt x="1325" y="1374"/>
                    <a:pt x="1964" y="2022"/>
                  </a:cubicBezTo>
                  <a:cubicBezTo>
                    <a:pt x="2203" y="2257"/>
                    <a:pt x="2298" y="2331"/>
                    <a:pt x="2324" y="2331"/>
                  </a:cubicBezTo>
                  <a:cubicBezTo>
                    <a:pt x="2326" y="2331"/>
                    <a:pt x="2328" y="2330"/>
                    <a:pt x="2329" y="2329"/>
                  </a:cubicBezTo>
                  <a:cubicBezTo>
                    <a:pt x="2346" y="2313"/>
                    <a:pt x="2264" y="2206"/>
                    <a:pt x="2022" y="1964"/>
                  </a:cubicBezTo>
                  <a:cubicBezTo>
                    <a:pt x="1375" y="1318"/>
                    <a:pt x="13" y="0"/>
                    <a:pt x="0"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4"/>
            <p:cNvSpPr/>
            <p:nvPr/>
          </p:nvSpPr>
          <p:spPr>
            <a:xfrm>
              <a:off x="1889300" y="4028225"/>
              <a:ext cx="57525" cy="56850"/>
            </a:xfrm>
            <a:custGeom>
              <a:avLst/>
              <a:gdLst/>
              <a:ahLst/>
              <a:cxnLst/>
              <a:rect l="l" t="t" r="r" b="b"/>
              <a:pathLst>
                <a:path w="2301" h="2274" extrusionOk="0">
                  <a:moveTo>
                    <a:pt x="9" y="0"/>
                  </a:moveTo>
                  <a:cubicBezTo>
                    <a:pt x="9" y="0"/>
                    <a:pt x="9" y="0"/>
                    <a:pt x="9" y="0"/>
                  </a:cubicBezTo>
                  <a:cubicBezTo>
                    <a:pt x="0" y="0"/>
                    <a:pt x="1296" y="1345"/>
                    <a:pt x="1932" y="1969"/>
                  </a:cubicBezTo>
                  <a:cubicBezTo>
                    <a:pt x="2162" y="2203"/>
                    <a:pt x="2253" y="2274"/>
                    <a:pt x="2279" y="2274"/>
                  </a:cubicBezTo>
                  <a:cubicBezTo>
                    <a:pt x="2281" y="2274"/>
                    <a:pt x="2283" y="2273"/>
                    <a:pt x="2284" y="2272"/>
                  </a:cubicBezTo>
                  <a:cubicBezTo>
                    <a:pt x="2301" y="2264"/>
                    <a:pt x="2219" y="2153"/>
                    <a:pt x="1981" y="1919"/>
                  </a:cubicBezTo>
                  <a:cubicBezTo>
                    <a:pt x="1350" y="1293"/>
                    <a:pt x="17" y="0"/>
                    <a:pt x="9"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4"/>
            <p:cNvSpPr/>
            <p:nvPr/>
          </p:nvSpPr>
          <p:spPr>
            <a:xfrm>
              <a:off x="1890525" y="4029450"/>
              <a:ext cx="56300" cy="55650"/>
            </a:xfrm>
            <a:custGeom>
              <a:avLst/>
              <a:gdLst/>
              <a:ahLst/>
              <a:cxnLst/>
              <a:rect l="l" t="t" r="r" b="b"/>
              <a:pathLst>
                <a:path w="2252" h="2226" extrusionOk="0">
                  <a:moveTo>
                    <a:pt x="5" y="1"/>
                  </a:moveTo>
                  <a:cubicBezTo>
                    <a:pt x="5" y="1"/>
                    <a:pt x="5" y="1"/>
                    <a:pt x="5" y="1"/>
                  </a:cubicBezTo>
                  <a:cubicBezTo>
                    <a:pt x="1" y="5"/>
                    <a:pt x="1268" y="1317"/>
                    <a:pt x="1887" y="1928"/>
                  </a:cubicBezTo>
                  <a:cubicBezTo>
                    <a:pt x="2109" y="2153"/>
                    <a:pt x="2200" y="2226"/>
                    <a:pt x="2228" y="2226"/>
                  </a:cubicBezTo>
                  <a:cubicBezTo>
                    <a:pt x="2231" y="2226"/>
                    <a:pt x="2234" y="2225"/>
                    <a:pt x="2235" y="2223"/>
                  </a:cubicBezTo>
                  <a:cubicBezTo>
                    <a:pt x="2252" y="2207"/>
                    <a:pt x="2170" y="2104"/>
                    <a:pt x="1936" y="1875"/>
                  </a:cubicBezTo>
                  <a:cubicBezTo>
                    <a:pt x="1323" y="1261"/>
                    <a:pt x="17"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4"/>
            <p:cNvSpPr/>
            <p:nvPr/>
          </p:nvSpPr>
          <p:spPr>
            <a:xfrm>
              <a:off x="1891650" y="4030575"/>
              <a:ext cx="54975" cy="54525"/>
            </a:xfrm>
            <a:custGeom>
              <a:avLst/>
              <a:gdLst/>
              <a:ahLst/>
              <a:cxnLst/>
              <a:rect l="l" t="t" r="r" b="b"/>
              <a:pathLst>
                <a:path w="2199" h="2181" extrusionOk="0">
                  <a:moveTo>
                    <a:pt x="5" y="1"/>
                  </a:moveTo>
                  <a:cubicBezTo>
                    <a:pt x="5" y="1"/>
                    <a:pt x="5" y="1"/>
                    <a:pt x="5" y="1"/>
                  </a:cubicBezTo>
                  <a:cubicBezTo>
                    <a:pt x="1" y="5"/>
                    <a:pt x="1235" y="1288"/>
                    <a:pt x="1842" y="1887"/>
                  </a:cubicBezTo>
                  <a:cubicBezTo>
                    <a:pt x="2064" y="2109"/>
                    <a:pt x="2152" y="2181"/>
                    <a:pt x="2179" y="2181"/>
                  </a:cubicBezTo>
                  <a:cubicBezTo>
                    <a:pt x="2182" y="2181"/>
                    <a:pt x="2185" y="2180"/>
                    <a:pt x="2186" y="2178"/>
                  </a:cubicBezTo>
                  <a:cubicBezTo>
                    <a:pt x="2199" y="2162"/>
                    <a:pt x="2125" y="2067"/>
                    <a:pt x="1891" y="1834"/>
                  </a:cubicBezTo>
                  <a:cubicBezTo>
                    <a:pt x="1293" y="1232"/>
                    <a:pt x="13" y="1"/>
                    <a:pt x="5"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4"/>
            <p:cNvSpPr/>
            <p:nvPr/>
          </p:nvSpPr>
          <p:spPr>
            <a:xfrm>
              <a:off x="1892975" y="4031700"/>
              <a:ext cx="53550" cy="53300"/>
            </a:xfrm>
            <a:custGeom>
              <a:avLst/>
              <a:gdLst/>
              <a:ahLst/>
              <a:cxnLst/>
              <a:rect l="l" t="t" r="r" b="b"/>
              <a:pathLst>
                <a:path w="2142" h="2132" extrusionOk="0">
                  <a:moveTo>
                    <a:pt x="1" y="1"/>
                  </a:moveTo>
                  <a:cubicBezTo>
                    <a:pt x="1" y="1"/>
                    <a:pt x="1" y="1"/>
                    <a:pt x="1" y="1"/>
                  </a:cubicBezTo>
                  <a:cubicBezTo>
                    <a:pt x="1" y="5"/>
                    <a:pt x="1202" y="1256"/>
                    <a:pt x="1789" y="1842"/>
                  </a:cubicBezTo>
                  <a:cubicBezTo>
                    <a:pt x="2008" y="2057"/>
                    <a:pt x="2096" y="2131"/>
                    <a:pt x="2120" y="2131"/>
                  </a:cubicBezTo>
                  <a:cubicBezTo>
                    <a:pt x="2122" y="2131"/>
                    <a:pt x="2124" y="2131"/>
                    <a:pt x="2125" y="2129"/>
                  </a:cubicBezTo>
                  <a:cubicBezTo>
                    <a:pt x="2141" y="2113"/>
                    <a:pt x="2064" y="2014"/>
                    <a:pt x="1838" y="1789"/>
                  </a:cubicBezTo>
                  <a:cubicBezTo>
                    <a:pt x="1257" y="1207"/>
                    <a:pt x="9" y="1"/>
                    <a:pt x="1"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4"/>
            <p:cNvSpPr/>
            <p:nvPr/>
          </p:nvSpPr>
          <p:spPr>
            <a:xfrm>
              <a:off x="1894125" y="4033050"/>
              <a:ext cx="52400" cy="52050"/>
            </a:xfrm>
            <a:custGeom>
              <a:avLst/>
              <a:gdLst/>
              <a:ahLst/>
              <a:cxnLst/>
              <a:rect l="l" t="t" r="r" b="b"/>
              <a:pathLst>
                <a:path w="2096" h="2082" extrusionOk="0">
                  <a:moveTo>
                    <a:pt x="0" y="0"/>
                  </a:moveTo>
                  <a:cubicBezTo>
                    <a:pt x="0" y="0"/>
                    <a:pt x="0" y="0"/>
                    <a:pt x="0" y="0"/>
                  </a:cubicBezTo>
                  <a:cubicBezTo>
                    <a:pt x="0" y="0"/>
                    <a:pt x="1173" y="1222"/>
                    <a:pt x="1747" y="1796"/>
                  </a:cubicBezTo>
                  <a:cubicBezTo>
                    <a:pt x="1957" y="2010"/>
                    <a:pt x="2048" y="2082"/>
                    <a:pt x="2073" y="2082"/>
                  </a:cubicBezTo>
                  <a:cubicBezTo>
                    <a:pt x="2076" y="2082"/>
                    <a:pt x="2078" y="2081"/>
                    <a:pt x="2079" y="2079"/>
                  </a:cubicBezTo>
                  <a:cubicBezTo>
                    <a:pt x="2095" y="2063"/>
                    <a:pt x="2026" y="1973"/>
                    <a:pt x="1800" y="1747"/>
                  </a:cubicBezTo>
                  <a:cubicBezTo>
                    <a:pt x="1228" y="1175"/>
                    <a:pt x="13"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4"/>
            <p:cNvSpPr/>
            <p:nvPr/>
          </p:nvSpPr>
          <p:spPr>
            <a:xfrm>
              <a:off x="1895250" y="4034175"/>
              <a:ext cx="51275" cy="50925"/>
            </a:xfrm>
            <a:custGeom>
              <a:avLst/>
              <a:gdLst/>
              <a:ahLst/>
              <a:cxnLst/>
              <a:rect l="l" t="t" r="r" b="b"/>
              <a:pathLst>
                <a:path w="2051" h="2037" extrusionOk="0">
                  <a:moveTo>
                    <a:pt x="4" y="0"/>
                  </a:moveTo>
                  <a:cubicBezTo>
                    <a:pt x="4" y="0"/>
                    <a:pt x="4" y="0"/>
                    <a:pt x="4" y="0"/>
                  </a:cubicBezTo>
                  <a:cubicBezTo>
                    <a:pt x="0" y="0"/>
                    <a:pt x="1148" y="1194"/>
                    <a:pt x="1706" y="1759"/>
                  </a:cubicBezTo>
                  <a:cubicBezTo>
                    <a:pt x="1920" y="1966"/>
                    <a:pt x="2005" y="2037"/>
                    <a:pt x="2028" y="2037"/>
                  </a:cubicBezTo>
                  <a:cubicBezTo>
                    <a:pt x="2031" y="2037"/>
                    <a:pt x="2033" y="2036"/>
                    <a:pt x="2034" y="2034"/>
                  </a:cubicBezTo>
                  <a:cubicBezTo>
                    <a:pt x="2050" y="2018"/>
                    <a:pt x="1981" y="1928"/>
                    <a:pt x="1759" y="1706"/>
                  </a:cubicBezTo>
                  <a:cubicBezTo>
                    <a:pt x="1203" y="114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4"/>
            <p:cNvSpPr/>
            <p:nvPr/>
          </p:nvSpPr>
          <p:spPr>
            <a:xfrm>
              <a:off x="1896375" y="4035300"/>
              <a:ext cx="50150" cy="49700"/>
            </a:xfrm>
            <a:custGeom>
              <a:avLst/>
              <a:gdLst/>
              <a:ahLst/>
              <a:cxnLst/>
              <a:rect l="l" t="t" r="r" b="b"/>
              <a:pathLst>
                <a:path w="2006" h="1988" extrusionOk="0">
                  <a:moveTo>
                    <a:pt x="9" y="0"/>
                  </a:moveTo>
                  <a:cubicBezTo>
                    <a:pt x="9" y="0"/>
                    <a:pt x="8" y="0"/>
                    <a:pt x="8" y="0"/>
                  </a:cubicBezTo>
                  <a:cubicBezTo>
                    <a:pt x="0" y="4"/>
                    <a:pt x="1120" y="1165"/>
                    <a:pt x="1669" y="1714"/>
                  </a:cubicBezTo>
                  <a:cubicBezTo>
                    <a:pt x="1875" y="1920"/>
                    <a:pt x="1959" y="1988"/>
                    <a:pt x="1983" y="1988"/>
                  </a:cubicBezTo>
                  <a:cubicBezTo>
                    <a:pt x="1986" y="1988"/>
                    <a:pt x="1988" y="1987"/>
                    <a:pt x="1989" y="1985"/>
                  </a:cubicBezTo>
                  <a:cubicBezTo>
                    <a:pt x="2005" y="1969"/>
                    <a:pt x="1936" y="1878"/>
                    <a:pt x="1718" y="1661"/>
                  </a:cubicBezTo>
                  <a:cubicBezTo>
                    <a:pt x="1170" y="1113"/>
                    <a:pt x="17" y="0"/>
                    <a:pt x="9"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4"/>
            <p:cNvSpPr/>
            <p:nvPr/>
          </p:nvSpPr>
          <p:spPr>
            <a:xfrm>
              <a:off x="1897700" y="4036425"/>
              <a:ext cx="48725" cy="48575"/>
            </a:xfrm>
            <a:custGeom>
              <a:avLst/>
              <a:gdLst/>
              <a:ahLst/>
              <a:cxnLst/>
              <a:rect l="l" t="t" r="r" b="b"/>
              <a:pathLst>
                <a:path w="1949" h="1943" extrusionOk="0">
                  <a:moveTo>
                    <a:pt x="1" y="0"/>
                  </a:moveTo>
                  <a:cubicBezTo>
                    <a:pt x="1" y="0"/>
                    <a:pt x="1" y="0"/>
                    <a:pt x="1" y="0"/>
                  </a:cubicBezTo>
                  <a:cubicBezTo>
                    <a:pt x="1" y="9"/>
                    <a:pt x="1087" y="1136"/>
                    <a:pt x="1616" y="1673"/>
                  </a:cubicBezTo>
                  <a:cubicBezTo>
                    <a:pt x="1818" y="1876"/>
                    <a:pt x="1899" y="1943"/>
                    <a:pt x="1925" y="1943"/>
                  </a:cubicBezTo>
                  <a:cubicBezTo>
                    <a:pt x="1928" y="1943"/>
                    <a:pt x="1930" y="1942"/>
                    <a:pt x="1932" y="1940"/>
                  </a:cubicBezTo>
                  <a:cubicBezTo>
                    <a:pt x="1948" y="1924"/>
                    <a:pt x="1883" y="1838"/>
                    <a:pt x="1665" y="1620"/>
                  </a:cubicBezTo>
                  <a:cubicBezTo>
                    <a:pt x="1133" y="1088"/>
                    <a:pt x="9" y="0"/>
                    <a:pt x="1"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4"/>
            <p:cNvSpPr/>
            <p:nvPr/>
          </p:nvSpPr>
          <p:spPr>
            <a:xfrm>
              <a:off x="1898825" y="4037750"/>
              <a:ext cx="47600" cy="47350"/>
            </a:xfrm>
            <a:custGeom>
              <a:avLst/>
              <a:gdLst/>
              <a:ahLst/>
              <a:cxnLst/>
              <a:rect l="l" t="t" r="r" b="b"/>
              <a:pathLst>
                <a:path w="1904" h="1894" extrusionOk="0">
                  <a:moveTo>
                    <a:pt x="1" y="1"/>
                  </a:moveTo>
                  <a:cubicBezTo>
                    <a:pt x="1" y="1"/>
                    <a:pt x="1" y="1"/>
                    <a:pt x="1" y="1"/>
                  </a:cubicBezTo>
                  <a:cubicBezTo>
                    <a:pt x="1" y="1"/>
                    <a:pt x="1059" y="1104"/>
                    <a:pt x="1575" y="1629"/>
                  </a:cubicBezTo>
                  <a:cubicBezTo>
                    <a:pt x="1777" y="1827"/>
                    <a:pt x="1854" y="1894"/>
                    <a:pt x="1880" y="1894"/>
                  </a:cubicBezTo>
                  <a:cubicBezTo>
                    <a:pt x="1883" y="1894"/>
                    <a:pt x="1885" y="1893"/>
                    <a:pt x="1887" y="1891"/>
                  </a:cubicBezTo>
                  <a:cubicBezTo>
                    <a:pt x="1903" y="1875"/>
                    <a:pt x="1838" y="1789"/>
                    <a:pt x="1625" y="1579"/>
                  </a:cubicBezTo>
                  <a:cubicBezTo>
                    <a:pt x="1105" y="1056"/>
                    <a:pt x="9" y="1"/>
                    <a:pt x="1"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4"/>
            <p:cNvSpPr/>
            <p:nvPr/>
          </p:nvSpPr>
          <p:spPr>
            <a:xfrm>
              <a:off x="1899950" y="4038875"/>
              <a:ext cx="46475" cy="46125"/>
            </a:xfrm>
            <a:custGeom>
              <a:avLst/>
              <a:gdLst/>
              <a:ahLst/>
              <a:cxnLst/>
              <a:rect l="l" t="t" r="r" b="b"/>
              <a:pathLst>
                <a:path w="1859" h="1845" extrusionOk="0">
                  <a:moveTo>
                    <a:pt x="9" y="1"/>
                  </a:moveTo>
                  <a:cubicBezTo>
                    <a:pt x="9" y="1"/>
                    <a:pt x="9" y="1"/>
                    <a:pt x="9" y="1"/>
                  </a:cubicBezTo>
                  <a:cubicBezTo>
                    <a:pt x="1" y="1"/>
                    <a:pt x="1034" y="1071"/>
                    <a:pt x="1534" y="1584"/>
                  </a:cubicBezTo>
                  <a:cubicBezTo>
                    <a:pt x="1733" y="1778"/>
                    <a:pt x="1809" y="1845"/>
                    <a:pt x="1835" y="1845"/>
                  </a:cubicBezTo>
                  <a:cubicBezTo>
                    <a:pt x="1838" y="1845"/>
                    <a:pt x="1840" y="1844"/>
                    <a:pt x="1842" y="1842"/>
                  </a:cubicBezTo>
                  <a:cubicBezTo>
                    <a:pt x="1858" y="1826"/>
                    <a:pt x="1793" y="1740"/>
                    <a:pt x="1588" y="1534"/>
                  </a:cubicBezTo>
                  <a:cubicBezTo>
                    <a:pt x="1080" y="1027"/>
                    <a:pt x="17" y="1"/>
                    <a:pt x="9"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4"/>
            <p:cNvSpPr/>
            <p:nvPr/>
          </p:nvSpPr>
          <p:spPr>
            <a:xfrm>
              <a:off x="1901200" y="4040000"/>
              <a:ext cx="45225" cy="44850"/>
            </a:xfrm>
            <a:custGeom>
              <a:avLst/>
              <a:gdLst/>
              <a:ahLst/>
              <a:cxnLst/>
              <a:rect l="l" t="t" r="r" b="b"/>
              <a:pathLst>
                <a:path w="1809" h="1794" extrusionOk="0">
                  <a:moveTo>
                    <a:pt x="4" y="1"/>
                  </a:moveTo>
                  <a:cubicBezTo>
                    <a:pt x="4" y="1"/>
                    <a:pt x="4" y="1"/>
                    <a:pt x="4" y="1"/>
                  </a:cubicBezTo>
                  <a:cubicBezTo>
                    <a:pt x="0" y="5"/>
                    <a:pt x="996" y="1043"/>
                    <a:pt x="1501" y="1535"/>
                  </a:cubicBezTo>
                  <a:cubicBezTo>
                    <a:pt x="1701" y="1734"/>
                    <a:pt x="1778" y="1794"/>
                    <a:pt x="1794" y="1794"/>
                  </a:cubicBezTo>
                  <a:cubicBezTo>
                    <a:pt x="1795" y="1794"/>
                    <a:pt x="1796" y="1793"/>
                    <a:pt x="1796" y="1793"/>
                  </a:cubicBezTo>
                  <a:cubicBezTo>
                    <a:pt x="1808" y="1781"/>
                    <a:pt x="1747" y="1699"/>
                    <a:pt x="1542" y="1494"/>
                  </a:cubicBezTo>
                  <a:cubicBezTo>
                    <a:pt x="1047" y="1003"/>
                    <a:pt x="12" y="1"/>
                    <a:pt x="4"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4"/>
            <p:cNvSpPr/>
            <p:nvPr/>
          </p:nvSpPr>
          <p:spPr>
            <a:xfrm>
              <a:off x="1902325" y="4041250"/>
              <a:ext cx="43900" cy="43600"/>
            </a:xfrm>
            <a:custGeom>
              <a:avLst/>
              <a:gdLst/>
              <a:ahLst/>
              <a:cxnLst/>
              <a:rect l="l" t="t" r="r" b="b"/>
              <a:pathLst>
                <a:path w="1756" h="1744" extrusionOk="0">
                  <a:moveTo>
                    <a:pt x="4" y="0"/>
                  </a:moveTo>
                  <a:cubicBezTo>
                    <a:pt x="4" y="0"/>
                    <a:pt x="4" y="0"/>
                    <a:pt x="4" y="0"/>
                  </a:cubicBezTo>
                  <a:cubicBezTo>
                    <a:pt x="0" y="4"/>
                    <a:pt x="972" y="1013"/>
                    <a:pt x="1456" y="1489"/>
                  </a:cubicBezTo>
                  <a:cubicBezTo>
                    <a:pt x="1650" y="1691"/>
                    <a:pt x="1728" y="1744"/>
                    <a:pt x="1744" y="1744"/>
                  </a:cubicBezTo>
                  <a:cubicBezTo>
                    <a:pt x="1745" y="1744"/>
                    <a:pt x="1746" y="1744"/>
                    <a:pt x="1747" y="1743"/>
                  </a:cubicBezTo>
                  <a:cubicBezTo>
                    <a:pt x="1755" y="1731"/>
                    <a:pt x="1698" y="1649"/>
                    <a:pt x="1497" y="1448"/>
                  </a:cubicBezTo>
                  <a:cubicBezTo>
                    <a:pt x="1023" y="970"/>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4"/>
            <p:cNvSpPr/>
            <p:nvPr/>
          </p:nvSpPr>
          <p:spPr>
            <a:xfrm>
              <a:off x="1903550" y="4042475"/>
              <a:ext cx="42775" cy="42375"/>
            </a:xfrm>
            <a:custGeom>
              <a:avLst/>
              <a:gdLst/>
              <a:ahLst/>
              <a:cxnLst/>
              <a:rect l="l" t="t" r="r" b="b"/>
              <a:pathLst>
                <a:path w="1711" h="1695" extrusionOk="0">
                  <a:moveTo>
                    <a:pt x="0" y="0"/>
                  </a:moveTo>
                  <a:cubicBezTo>
                    <a:pt x="0" y="0"/>
                    <a:pt x="0" y="0"/>
                    <a:pt x="0" y="0"/>
                  </a:cubicBezTo>
                  <a:cubicBezTo>
                    <a:pt x="0" y="0"/>
                    <a:pt x="939" y="980"/>
                    <a:pt x="1411" y="1444"/>
                  </a:cubicBezTo>
                  <a:cubicBezTo>
                    <a:pt x="1601" y="1642"/>
                    <a:pt x="1679" y="1695"/>
                    <a:pt x="1695" y="1695"/>
                  </a:cubicBezTo>
                  <a:cubicBezTo>
                    <a:pt x="1696" y="1695"/>
                    <a:pt x="1697" y="1695"/>
                    <a:pt x="1698" y="1694"/>
                  </a:cubicBezTo>
                  <a:cubicBezTo>
                    <a:pt x="1710" y="1682"/>
                    <a:pt x="1649" y="1600"/>
                    <a:pt x="1452" y="1407"/>
                  </a:cubicBezTo>
                  <a:cubicBezTo>
                    <a:pt x="985" y="940"/>
                    <a:pt x="13" y="0"/>
                    <a:pt x="0"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4"/>
            <p:cNvSpPr/>
            <p:nvPr/>
          </p:nvSpPr>
          <p:spPr>
            <a:xfrm>
              <a:off x="1904675" y="4043600"/>
              <a:ext cx="41650" cy="41250"/>
            </a:xfrm>
            <a:custGeom>
              <a:avLst/>
              <a:gdLst/>
              <a:ahLst/>
              <a:cxnLst/>
              <a:rect l="l" t="t" r="r" b="b"/>
              <a:pathLst>
                <a:path w="1666" h="1650" extrusionOk="0">
                  <a:moveTo>
                    <a:pt x="9" y="1"/>
                  </a:moveTo>
                  <a:cubicBezTo>
                    <a:pt x="9" y="1"/>
                    <a:pt x="9" y="1"/>
                    <a:pt x="9" y="1"/>
                  </a:cubicBezTo>
                  <a:cubicBezTo>
                    <a:pt x="0" y="1"/>
                    <a:pt x="915" y="952"/>
                    <a:pt x="1370" y="1407"/>
                  </a:cubicBezTo>
                  <a:cubicBezTo>
                    <a:pt x="1560" y="1597"/>
                    <a:pt x="1634" y="1650"/>
                    <a:pt x="1650" y="1650"/>
                  </a:cubicBezTo>
                  <a:cubicBezTo>
                    <a:pt x="1651" y="1650"/>
                    <a:pt x="1652" y="1650"/>
                    <a:pt x="1653" y="1649"/>
                  </a:cubicBezTo>
                  <a:cubicBezTo>
                    <a:pt x="1665" y="1637"/>
                    <a:pt x="1608" y="1559"/>
                    <a:pt x="1411" y="1366"/>
                  </a:cubicBezTo>
                  <a:cubicBezTo>
                    <a:pt x="961" y="912"/>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4"/>
            <p:cNvSpPr/>
            <p:nvPr/>
          </p:nvSpPr>
          <p:spPr>
            <a:xfrm>
              <a:off x="1905900" y="4044825"/>
              <a:ext cx="40325" cy="40025"/>
            </a:xfrm>
            <a:custGeom>
              <a:avLst/>
              <a:gdLst/>
              <a:ahLst/>
              <a:cxnLst/>
              <a:rect l="l" t="t" r="r" b="b"/>
              <a:pathLst>
                <a:path w="1613" h="1601" extrusionOk="0">
                  <a:moveTo>
                    <a:pt x="5" y="1"/>
                  </a:moveTo>
                  <a:cubicBezTo>
                    <a:pt x="5" y="1"/>
                    <a:pt x="5" y="1"/>
                    <a:pt x="5" y="1"/>
                  </a:cubicBezTo>
                  <a:cubicBezTo>
                    <a:pt x="1" y="5"/>
                    <a:pt x="882" y="923"/>
                    <a:pt x="1325" y="1362"/>
                  </a:cubicBezTo>
                  <a:cubicBezTo>
                    <a:pt x="1512" y="1549"/>
                    <a:pt x="1582" y="1601"/>
                    <a:pt x="1600" y="1601"/>
                  </a:cubicBezTo>
                  <a:cubicBezTo>
                    <a:pt x="1602" y="1601"/>
                    <a:pt x="1603" y="1601"/>
                    <a:pt x="1604" y="1600"/>
                  </a:cubicBezTo>
                  <a:cubicBezTo>
                    <a:pt x="1612" y="1588"/>
                    <a:pt x="1559" y="1510"/>
                    <a:pt x="1366" y="1321"/>
                  </a:cubicBezTo>
                  <a:cubicBezTo>
                    <a:pt x="929" y="884"/>
                    <a:pt x="17" y="1"/>
                    <a:pt x="5"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4"/>
            <p:cNvSpPr/>
            <p:nvPr/>
          </p:nvSpPr>
          <p:spPr>
            <a:xfrm>
              <a:off x="1907025" y="4045950"/>
              <a:ext cx="39100" cy="38725"/>
            </a:xfrm>
            <a:custGeom>
              <a:avLst/>
              <a:gdLst/>
              <a:ahLst/>
              <a:cxnLst/>
              <a:rect l="l" t="t" r="r" b="b"/>
              <a:pathLst>
                <a:path w="1564" h="1549" extrusionOk="0">
                  <a:moveTo>
                    <a:pt x="5" y="1"/>
                  </a:moveTo>
                  <a:cubicBezTo>
                    <a:pt x="5" y="1"/>
                    <a:pt x="5" y="1"/>
                    <a:pt x="5" y="1"/>
                  </a:cubicBezTo>
                  <a:cubicBezTo>
                    <a:pt x="1" y="5"/>
                    <a:pt x="858" y="891"/>
                    <a:pt x="1284" y="1317"/>
                  </a:cubicBezTo>
                  <a:cubicBezTo>
                    <a:pt x="1458" y="1494"/>
                    <a:pt x="1528" y="1549"/>
                    <a:pt x="1550" y="1549"/>
                  </a:cubicBezTo>
                  <a:cubicBezTo>
                    <a:pt x="1552" y="1549"/>
                    <a:pt x="1554" y="1548"/>
                    <a:pt x="1555" y="1547"/>
                  </a:cubicBezTo>
                  <a:cubicBezTo>
                    <a:pt x="1563" y="1539"/>
                    <a:pt x="1510" y="1461"/>
                    <a:pt x="1325" y="1276"/>
                  </a:cubicBezTo>
                  <a:cubicBezTo>
                    <a:pt x="900" y="851"/>
                    <a:pt x="13"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4"/>
            <p:cNvSpPr/>
            <p:nvPr/>
          </p:nvSpPr>
          <p:spPr>
            <a:xfrm>
              <a:off x="1908375" y="4047075"/>
              <a:ext cx="37750" cy="37600"/>
            </a:xfrm>
            <a:custGeom>
              <a:avLst/>
              <a:gdLst/>
              <a:ahLst/>
              <a:cxnLst/>
              <a:rect l="l" t="t" r="r" b="b"/>
              <a:pathLst>
                <a:path w="1510" h="1504" extrusionOk="0">
                  <a:moveTo>
                    <a:pt x="0" y="1"/>
                  </a:moveTo>
                  <a:cubicBezTo>
                    <a:pt x="0" y="1"/>
                    <a:pt x="0" y="1"/>
                    <a:pt x="0" y="1"/>
                  </a:cubicBezTo>
                  <a:cubicBezTo>
                    <a:pt x="0" y="5"/>
                    <a:pt x="820" y="862"/>
                    <a:pt x="1234" y="1276"/>
                  </a:cubicBezTo>
                  <a:cubicBezTo>
                    <a:pt x="1407" y="1452"/>
                    <a:pt x="1474" y="1504"/>
                    <a:pt x="1495" y="1504"/>
                  </a:cubicBezTo>
                  <a:cubicBezTo>
                    <a:pt x="1498" y="1504"/>
                    <a:pt x="1500" y="1503"/>
                    <a:pt x="1501" y="1502"/>
                  </a:cubicBezTo>
                  <a:cubicBezTo>
                    <a:pt x="1509" y="1494"/>
                    <a:pt x="1460" y="1420"/>
                    <a:pt x="1275" y="1235"/>
                  </a:cubicBezTo>
                  <a:cubicBezTo>
                    <a:pt x="862" y="822"/>
                    <a:pt x="8"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4"/>
            <p:cNvSpPr/>
            <p:nvPr/>
          </p:nvSpPr>
          <p:spPr>
            <a:xfrm>
              <a:off x="1909500" y="4048425"/>
              <a:ext cx="36500" cy="36425"/>
            </a:xfrm>
            <a:custGeom>
              <a:avLst/>
              <a:gdLst/>
              <a:ahLst/>
              <a:cxnLst/>
              <a:rect l="l" t="t" r="r" b="b"/>
              <a:pathLst>
                <a:path w="1460" h="1457" extrusionOk="0">
                  <a:moveTo>
                    <a:pt x="0" y="0"/>
                  </a:moveTo>
                  <a:cubicBezTo>
                    <a:pt x="0" y="0"/>
                    <a:pt x="0" y="0"/>
                    <a:pt x="0" y="0"/>
                  </a:cubicBezTo>
                  <a:cubicBezTo>
                    <a:pt x="0" y="0"/>
                    <a:pt x="796" y="829"/>
                    <a:pt x="1189" y="1234"/>
                  </a:cubicBezTo>
                  <a:cubicBezTo>
                    <a:pt x="1363" y="1409"/>
                    <a:pt x="1429" y="1457"/>
                    <a:pt x="1448" y="1457"/>
                  </a:cubicBezTo>
                  <a:cubicBezTo>
                    <a:pt x="1450" y="1457"/>
                    <a:pt x="1451" y="1457"/>
                    <a:pt x="1452" y="1456"/>
                  </a:cubicBezTo>
                  <a:cubicBezTo>
                    <a:pt x="1460" y="1444"/>
                    <a:pt x="1411" y="1374"/>
                    <a:pt x="1230" y="1193"/>
                  </a:cubicBezTo>
                  <a:cubicBezTo>
                    <a:pt x="831" y="790"/>
                    <a:pt x="13" y="0"/>
                    <a:pt x="0"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14"/>
            <p:cNvSpPr/>
            <p:nvPr/>
          </p:nvSpPr>
          <p:spPr>
            <a:xfrm>
              <a:off x="1910625" y="4049550"/>
              <a:ext cx="35500" cy="35125"/>
            </a:xfrm>
            <a:custGeom>
              <a:avLst/>
              <a:gdLst/>
              <a:ahLst/>
              <a:cxnLst/>
              <a:rect l="l" t="t" r="r" b="b"/>
              <a:pathLst>
                <a:path w="1420" h="1405" extrusionOk="0">
                  <a:moveTo>
                    <a:pt x="4" y="0"/>
                  </a:moveTo>
                  <a:cubicBezTo>
                    <a:pt x="4" y="0"/>
                    <a:pt x="4" y="0"/>
                    <a:pt x="4" y="0"/>
                  </a:cubicBezTo>
                  <a:cubicBezTo>
                    <a:pt x="0" y="4"/>
                    <a:pt x="763" y="800"/>
                    <a:pt x="1153" y="1189"/>
                  </a:cubicBezTo>
                  <a:cubicBezTo>
                    <a:pt x="1325" y="1354"/>
                    <a:pt x="1386" y="1405"/>
                    <a:pt x="1405" y="1405"/>
                  </a:cubicBezTo>
                  <a:cubicBezTo>
                    <a:pt x="1408" y="1405"/>
                    <a:pt x="1410" y="1404"/>
                    <a:pt x="1411" y="1403"/>
                  </a:cubicBezTo>
                  <a:cubicBezTo>
                    <a:pt x="1419" y="1395"/>
                    <a:pt x="1374" y="1329"/>
                    <a:pt x="1194" y="1148"/>
                  </a:cubicBezTo>
                  <a:cubicBezTo>
                    <a:pt x="805" y="764"/>
                    <a:pt x="13" y="0"/>
                    <a:pt x="4"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4"/>
            <p:cNvSpPr/>
            <p:nvPr/>
          </p:nvSpPr>
          <p:spPr>
            <a:xfrm>
              <a:off x="1911750" y="4050675"/>
              <a:ext cx="34250" cy="34000"/>
            </a:xfrm>
            <a:custGeom>
              <a:avLst/>
              <a:gdLst/>
              <a:ahLst/>
              <a:cxnLst/>
              <a:rect l="l" t="t" r="r" b="b"/>
              <a:pathLst>
                <a:path w="1370" h="1360" extrusionOk="0">
                  <a:moveTo>
                    <a:pt x="9" y="0"/>
                  </a:moveTo>
                  <a:cubicBezTo>
                    <a:pt x="9" y="0"/>
                    <a:pt x="9" y="0"/>
                    <a:pt x="9" y="0"/>
                  </a:cubicBezTo>
                  <a:cubicBezTo>
                    <a:pt x="0" y="5"/>
                    <a:pt x="738" y="771"/>
                    <a:pt x="1108" y="1149"/>
                  </a:cubicBezTo>
                  <a:cubicBezTo>
                    <a:pt x="1272" y="1310"/>
                    <a:pt x="1336" y="1360"/>
                    <a:pt x="1356" y="1360"/>
                  </a:cubicBezTo>
                  <a:cubicBezTo>
                    <a:pt x="1359" y="1360"/>
                    <a:pt x="1360" y="1359"/>
                    <a:pt x="1362" y="1358"/>
                  </a:cubicBezTo>
                  <a:cubicBezTo>
                    <a:pt x="1370" y="1350"/>
                    <a:pt x="1325" y="1284"/>
                    <a:pt x="1149" y="1108"/>
                  </a:cubicBezTo>
                  <a:cubicBezTo>
                    <a:pt x="776" y="735"/>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14"/>
            <p:cNvSpPr/>
            <p:nvPr/>
          </p:nvSpPr>
          <p:spPr>
            <a:xfrm>
              <a:off x="1912975" y="4051800"/>
              <a:ext cx="33025" cy="32875"/>
            </a:xfrm>
            <a:custGeom>
              <a:avLst/>
              <a:gdLst/>
              <a:ahLst/>
              <a:cxnLst/>
              <a:rect l="l" t="t" r="r" b="b"/>
              <a:pathLst>
                <a:path w="1321" h="1315" extrusionOk="0">
                  <a:moveTo>
                    <a:pt x="5" y="1"/>
                  </a:moveTo>
                  <a:cubicBezTo>
                    <a:pt x="5" y="1"/>
                    <a:pt x="5" y="1"/>
                    <a:pt x="5" y="1"/>
                  </a:cubicBezTo>
                  <a:cubicBezTo>
                    <a:pt x="1" y="9"/>
                    <a:pt x="706" y="747"/>
                    <a:pt x="1067" y="1108"/>
                  </a:cubicBezTo>
                  <a:cubicBezTo>
                    <a:pt x="1224" y="1265"/>
                    <a:pt x="1287" y="1315"/>
                    <a:pt x="1307" y="1315"/>
                  </a:cubicBezTo>
                  <a:cubicBezTo>
                    <a:pt x="1310" y="1315"/>
                    <a:pt x="1311" y="1314"/>
                    <a:pt x="1313" y="1313"/>
                  </a:cubicBezTo>
                  <a:cubicBezTo>
                    <a:pt x="1321" y="1305"/>
                    <a:pt x="1276" y="1239"/>
                    <a:pt x="1108" y="1067"/>
                  </a:cubicBezTo>
                  <a:cubicBezTo>
                    <a:pt x="744" y="707"/>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14"/>
            <p:cNvSpPr/>
            <p:nvPr/>
          </p:nvSpPr>
          <p:spPr>
            <a:xfrm>
              <a:off x="1914200" y="4053125"/>
              <a:ext cx="31700" cy="31450"/>
            </a:xfrm>
            <a:custGeom>
              <a:avLst/>
              <a:gdLst/>
              <a:ahLst/>
              <a:cxnLst/>
              <a:rect l="l" t="t" r="r" b="b"/>
              <a:pathLst>
                <a:path w="1268" h="1258" extrusionOk="0">
                  <a:moveTo>
                    <a:pt x="1" y="1"/>
                  </a:moveTo>
                  <a:cubicBezTo>
                    <a:pt x="1" y="1"/>
                    <a:pt x="1" y="1"/>
                    <a:pt x="1" y="1"/>
                  </a:cubicBezTo>
                  <a:cubicBezTo>
                    <a:pt x="1" y="1"/>
                    <a:pt x="677" y="706"/>
                    <a:pt x="1022" y="1055"/>
                  </a:cubicBezTo>
                  <a:cubicBezTo>
                    <a:pt x="1175" y="1211"/>
                    <a:pt x="1234" y="1258"/>
                    <a:pt x="1251" y="1258"/>
                  </a:cubicBezTo>
                  <a:cubicBezTo>
                    <a:pt x="1253" y="1258"/>
                    <a:pt x="1255" y="1257"/>
                    <a:pt x="1256" y="1256"/>
                  </a:cubicBezTo>
                  <a:cubicBezTo>
                    <a:pt x="1268" y="1247"/>
                    <a:pt x="1227" y="1190"/>
                    <a:pt x="1059" y="1022"/>
                  </a:cubicBezTo>
                  <a:cubicBezTo>
                    <a:pt x="715" y="678"/>
                    <a:pt x="9" y="1"/>
                    <a:pt x="1"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14"/>
            <p:cNvSpPr/>
            <p:nvPr/>
          </p:nvSpPr>
          <p:spPr>
            <a:xfrm>
              <a:off x="1915325" y="4054250"/>
              <a:ext cx="30675" cy="30300"/>
            </a:xfrm>
            <a:custGeom>
              <a:avLst/>
              <a:gdLst/>
              <a:ahLst/>
              <a:cxnLst/>
              <a:rect l="l" t="t" r="r" b="b"/>
              <a:pathLst>
                <a:path w="1227" h="1212" extrusionOk="0">
                  <a:moveTo>
                    <a:pt x="9" y="1"/>
                  </a:moveTo>
                  <a:cubicBezTo>
                    <a:pt x="9" y="1"/>
                    <a:pt x="9" y="1"/>
                    <a:pt x="9" y="1"/>
                  </a:cubicBezTo>
                  <a:cubicBezTo>
                    <a:pt x="1" y="5"/>
                    <a:pt x="649" y="678"/>
                    <a:pt x="993" y="1010"/>
                  </a:cubicBezTo>
                  <a:cubicBezTo>
                    <a:pt x="1146" y="1170"/>
                    <a:pt x="1201" y="1212"/>
                    <a:pt x="1219" y="1212"/>
                  </a:cubicBezTo>
                  <a:cubicBezTo>
                    <a:pt x="1220" y="1212"/>
                    <a:pt x="1222" y="1211"/>
                    <a:pt x="1223" y="1211"/>
                  </a:cubicBezTo>
                  <a:cubicBezTo>
                    <a:pt x="1227" y="1202"/>
                    <a:pt x="1186" y="1145"/>
                    <a:pt x="1022" y="981"/>
                  </a:cubicBezTo>
                  <a:cubicBezTo>
                    <a:pt x="691" y="646"/>
                    <a:pt x="17" y="1"/>
                    <a:pt x="9"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14"/>
            <p:cNvSpPr/>
            <p:nvPr/>
          </p:nvSpPr>
          <p:spPr>
            <a:xfrm>
              <a:off x="1916575" y="4055400"/>
              <a:ext cx="29325" cy="29175"/>
            </a:xfrm>
            <a:custGeom>
              <a:avLst/>
              <a:gdLst/>
              <a:ahLst/>
              <a:cxnLst/>
              <a:rect l="l" t="t" r="r" b="b"/>
              <a:pathLst>
                <a:path w="1173" h="1167" extrusionOk="0">
                  <a:moveTo>
                    <a:pt x="4" y="0"/>
                  </a:moveTo>
                  <a:cubicBezTo>
                    <a:pt x="4" y="0"/>
                    <a:pt x="4" y="0"/>
                    <a:pt x="4" y="0"/>
                  </a:cubicBezTo>
                  <a:cubicBezTo>
                    <a:pt x="0" y="4"/>
                    <a:pt x="619" y="652"/>
                    <a:pt x="943" y="972"/>
                  </a:cubicBezTo>
                  <a:cubicBezTo>
                    <a:pt x="1089" y="1121"/>
                    <a:pt x="1144" y="1167"/>
                    <a:pt x="1163" y="1167"/>
                  </a:cubicBezTo>
                  <a:cubicBezTo>
                    <a:pt x="1165" y="1167"/>
                    <a:pt x="1167" y="1166"/>
                    <a:pt x="1169" y="1165"/>
                  </a:cubicBezTo>
                  <a:cubicBezTo>
                    <a:pt x="1173" y="1156"/>
                    <a:pt x="1132" y="1099"/>
                    <a:pt x="972" y="939"/>
                  </a:cubicBezTo>
                  <a:cubicBezTo>
                    <a:pt x="657" y="616"/>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14"/>
            <p:cNvSpPr/>
            <p:nvPr/>
          </p:nvSpPr>
          <p:spPr>
            <a:xfrm>
              <a:off x="1917700" y="4056625"/>
              <a:ext cx="28200" cy="27825"/>
            </a:xfrm>
            <a:custGeom>
              <a:avLst/>
              <a:gdLst/>
              <a:ahLst/>
              <a:cxnLst/>
              <a:rect l="l" t="t" r="r" b="b"/>
              <a:pathLst>
                <a:path w="1128" h="1113" extrusionOk="0">
                  <a:moveTo>
                    <a:pt x="4" y="0"/>
                  </a:moveTo>
                  <a:cubicBezTo>
                    <a:pt x="4" y="0"/>
                    <a:pt x="4" y="0"/>
                    <a:pt x="4" y="0"/>
                  </a:cubicBezTo>
                  <a:cubicBezTo>
                    <a:pt x="0" y="4"/>
                    <a:pt x="591" y="619"/>
                    <a:pt x="902" y="923"/>
                  </a:cubicBezTo>
                  <a:cubicBezTo>
                    <a:pt x="1051" y="1072"/>
                    <a:pt x="1102" y="1113"/>
                    <a:pt x="1120" y="1113"/>
                  </a:cubicBezTo>
                  <a:cubicBezTo>
                    <a:pt x="1121" y="1113"/>
                    <a:pt x="1123" y="1112"/>
                    <a:pt x="1124" y="1112"/>
                  </a:cubicBezTo>
                  <a:cubicBezTo>
                    <a:pt x="1128" y="1099"/>
                    <a:pt x="1091" y="1050"/>
                    <a:pt x="931" y="890"/>
                  </a:cubicBezTo>
                  <a:cubicBezTo>
                    <a:pt x="626" y="585"/>
                    <a:pt x="17"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14"/>
            <p:cNvSpPr/>
            <p:nvPr/>
          </p:nvSpPr>
          <p:spPr>
            <a:xfrm>
              <a:off x="1918825" y="4057750"/>
              <a:ext cx="26975" cy="26700"/>
            </a:xfrm>
            <a:custGeom>
              <a:avLst/>
              <a:gdLst/>
              <a:ahLst/>
              <a:cxnLst/>
              <a:rect l="l" t="t" r="r" b="b"/>
              <a:pathLst>
                <a:path w="1079" h="1068" extrusionOk="0">
                  <a:moveTo>
                    <a:pt x="5" y="0"/>
                  </a:moveTo>
                  <a:cubicBezTo>
                    <a:pt x="4" y="0"/>
                    <a:pt x="4" y="0"/>
                    <a:pt x="4" y="0"/>
                  </a:cubicBezTo>
                  <a:cubicBezTo>
                    <a:pt x="0" y="4"/>
                    <a:pt x="566" y="591"/>
                    <a:pt x="857" y="882"/>
                  </a:cubicBezTo>
                  <a:cubicBezTo>
                    <a:pt x="1004" y="1025"/>
                    <a:pt x="1054" y="1068"/>
                    <a:pt x="1068" y="1068"/>
                  </a:cubicBezTo>
                  <a:cubicBezTo>
                    <a:pt x="1069" y="1068"/>
                    <a:pt x="1070" y="1067"/>
                    <a:pt x="1071" y="1067"/>
                  </a:cubicBezTo>
                  <a:cubicBezTo>
                    <a:pt x="1079" y="1054"/>
                    <a:pt x="1042" y="1005"/>
                    <a:pt x="886" y="849"/>
                  </a:cubicBezTo>
                  <a:cubicBezTo>
                    <a:pt x="596" y="559"/>
                    <a:pt x="17"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14"/>
            <p:cNvSpPr/>
            <p:nvPr/>
          </p:nvSpPr>
          <p:spPr>
            <a:xfrm>
              <a:off x="1920150" y="4058975"/>
              <a:ext cx="25850" cy="25600"/>
            </a:xfrm>
            <a:custGeom>
              <a:avLst/>
              <a:gdLst/>
              <a:ahLst/>
              <a:cxnLst/>
              <a:rect l="l" t="t" r="r" b="b"/>
              <a:pathLst>
                <a:path w="1034" h="1024" extrusionOk="0">
                  <a:moveTo>
                    <a:pt x="5" y="1"/>
                  </a:moveTo>
                  <a:cubicBezTo>
                    <a:pt x="5" y="1"/>
                    <a:pt x="5" y="1"/>
                    <a:pt x="5" y="1"/>
                  </a:cubicBezTo>
                  <a:cubicBezTo>
                    <a:pt x="1" y="9"/>
                    <a:pt x="525" y="562"/>
                    <a:pt x="813" y="841"/>
                  </a:cubicBezTo>
                  <a:cubicBezTo>
                    <a:pt x="953" y="982"/>
                    <a:pt x="1002" y="1024"/>
                    <a:pt x="1020" y="1024"/>
                  </a:cubicBezTo>
                  <a:cubicBezTo>
                    <a:pt x="1022" y="1024"/>
                    <a:pt x="1024" y="1023"/>
                    <a:pt x="1026" y="1022"/>
                  </a:cubicBezTo>
                  <a:cubicBezTo>
                    <a:pt x="1034" y="1013"/>
                    <a:pt x="993" y="960"/>
                    <a:pt x="845" y="812"/>
                  </a:cubicBezTo>
                  <a:cubicBezTo>
                    <a:pt x="563" y="53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14"/>
            <p:cNvSpPr/>
            <p:nvPr/>
          </p:nvSpPr>
          <p:spPr>
            <a:xfrm>
              <a:off x="1921275" y="4060200"/>
              <a:ext cx="24625" cy="24250"/>
            </a:xfrm>
            <a:custGeom>
              <a:avLst/>
              <a:gdLst/>
              <a:ahLst/>
              <a:cxnLst/>
              <a:rect l="l" t="t" r="r" b="b"/>
              <a:pathLst>
                <a:path w="985" h="970" extrusionOk="0">
                  <a:moveTo>
                    <a:pt x="5" y="1"/>
                  </a:moveTo>
                  <a:cubicBezTo>
                    <a:pt x="5" y="1"/>
                    <a:pt x="5" y="1"/>
                    <a:pt x="5" y="1"/>
                  </a:cubicBezTo>
                  <a:cubicBezTo>
                    <a:pt x="1" y="5"/>
                    <a:pt x="501" y="526"/>
                    <a:pt x="768" y="792"/>
                  </a:cubicBezTo>
                  <a:cubicBezTo>
                    <a:pt x="908" y="933"/>
                    <a:pt x="955" y="970"/>
                    <a:pt x="969" y="970"/>
                  </a:cubicBezTo>
                  <a:cubicBezTo>
                    <a:pt x="971" y="970"/>
                    <a:pt x="972" y="969"/>
                    <a:pt x="973" y="969"/>
                  </a:cubicBezTo>
                  <a:cubicBezTo>
                    <a:pt x="985" y="956"/>
                    <a:pt x="948" y="911"/>
                    <a:pt x="800" y="763"/>
                  </a:cubicBezTo>
                  <a:cubicBezTo>
                    <a:pt x="536" y="499"/>
                    <a:pt x="17" y="1"/>
                    <a:pt x="5"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14"/>
            <p:cNvSpPr/>
            <p:nvPr/>
          </p:nvSpPr>
          <p:spPr>
            <a:xfrm>
              <a:off x="1922400" y="4061325"/>
              <a:ext cx="23500" cy="23125"/>
            </a:xfrm>
            <a:custGeom>
              <a:avLst/>
              <a:gdLst/>
              <a:ahLst/>
              <a:cxnLst/>
              <a:rect l="l" t="t" r="r" b="b"/>
              <a:pathLst>
                <a:path w="940" h="925" extrusionOk="0">
                  <a:moveTo>
                    <a:pt x="5" y="1"/>
                  </a:moveTo>
                  <a:cubicBezTo>
                    <a:pt x="5" y="1"/>
                    <a:pt x="5" y="1"/>
                    <a:pt x="5" y="1"/>
                  </a:cubicBezTo>
                  <a:cubicBezTo>
                    <a:pt x="1" y="5"/>
                    <a:pt x="472" y="497"/>
                    <a:pt x="731" y="751"/>
                  </a:cubicBezTo>
                  <a:cubicBezTo>
                    <a:pt x="864" y="888"/>
                    <a:pt x="910" y="925"/>
                    <a:pt x="924" y="925"/>
                  </a:cubicBezTo>
                  <a:cubicBezTo>
                    <a:pt x="926" y="925"/>
                    <a:pt x="927" y="924"/>
                    <a:pt x="928" y="924"/>
                  </a:cubicBezTo>
                  <a:cubicBezTo>
                    <a:pt x="940" y="911"/>
                    <a:pt x="903" y="866"/>
                    <a:pt x="759" y="723"/>
                  </a:cubicBezTo>
                  <a:cubicBezTo>
                    <a:pt x="506" y="465"/>
                    <a:pt x="17"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14"/>
            <p:cNvSpPr/>
            <p:nvPr/>
          </p:nvSpPr>
          <p:spPr>
            <a:xfrm>
              <a:off x="1923525" y="4062450"/>
              <a:ext cx="22275" cy="22000"/>
            </a:xfrm>
            <a:custGeom>
              <a:avLst/>
              <a:gdLst/>
              <a:ahLst/>
              <a:cxnLst/>
              <a:rect l="l" t="t" r="r" b="b"/>
              <a:pathLst>
                <a:path w="891" h="880" extrusionOk="0">
                  <a:moveTo>
                    <a:pt x="9" y="1"/>
                  </a:moveTo>
                  <a:cubicBezTo>
                    <a:pt x="9" y="1"/>
                    <a:pt x="9" y="1"/>
                    <a:pt x="9" y="1"/>
                  </a:cubicBezTo>
                  <a:cubicBezTo>
                    <a:pt x="1" y="5"/>
                    <a:pt x="448" y="473"/>
                    <a:pt x="686" y="715"/>
                  </a:cubicBezTo>
                  <a:cubicBezTo>
                    <a:pt x="819" y="844"/>
                    <a:pt x="862" y="880"/>
                    <a:pt x="875" y="880"/>
                  </a:cubicBezTo>
                  <a:cubicBezTo>
                    <a:pt x="877" y="880"/>
                    <a:pt x="878" y="879"/>
                    <a:pt x="878" y="879"/>
                  </a:cubicBezTo>
                  <a:cubicBezTo>
                    <a:pt x="891" y="866"/>
                    <a:pt x="854" y="821"/>
                    <a:pt x="714" y="682"/>
                  </a:cubicBezTo>
                  <a:cubicBezTo>
                    <a:pt x="474" y="441"/>
                    <a:pt x="17" y="1"/>
                    <a:pt x="9"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14"/>
            <p:cNvSpPr/>
            <p:nvPr/>
          </p:nvSpPr>
          <p:spPr>
            <a:xfrm>
              <a:off x="1924875" y="4063800"/>
              <a:ext cx="20925" cy="20625"/>
            </a:xfrm>
            <a:custGeom>
              <a:avLst/>
              <a:gdLst/>
              <a:ahLst/>
              <a:cxnLst/>
              <a:rect l="l" t="t" r="r" b="b"/>
              <a:pathLst>
                <a:path w="837" h="825" extrusionOk="0">
                  <a:moveTo>
                    <a:pt x="0" y="0"/>
                  </a:moveTo>
                  <a:cubicBezTo>
                    <a:pt x="0" y="0"/>
                    <a:pt x="0" y="0"/>
                    <a:pt x="0" y="0"/>
                  </a:cubicBezTo>
                  <a:cubicBezTo>
                    <a:pt x="0" y="4"/>
                    <a:pt x="410" y="435"/>
                    <a:pt x="636" y="665"/>
                  </a:cubicBezTo>
                  <a:cubicBezTo>
                    <a:pt x="770" y="795"/>
                    <a:pt x="815" y="825"/>
                    <a:pt x="823" y="825"/>
                  </a:cubicBezTo>
                  <a:cubicBezTo>
                    <a:pt x="824" y="825"/>
                    <a:pt x="824" y="825"/>
                    <a:pt x="824" y="825"/>
                  </a:cubicBezTo>
                  <a:cubicBezTo>
                    <a:pt x="837" y="812"/>
                    <a:pt x="804" y="771"/>
                    <a:pt x="665" y="636"/>
                  </a:cubicBezTo>
                  <a:cubicBezTo>
                    <a:pt x="437" y="413"/>
                    <a:pt x="13" y="0"/>
                    <a:pt x="0"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14"/>
            <p:cNvSpPr/>
            <p:nvPr/>
          </p:nvSpPr>
          <p:spPr>
            <a:xfrm>
              <a:off x="1926000" y="4064925"/>
              <a:ext cx="19800" cy="19400"/>
            </a:xfrm>
            <a:custGeom>
              <a:avLst/>
              <a:gdLst/>
              <a:ahLst/>
              <a:cxnLst/>
              <a:rect l="l" t="t" r="r" b="b"/>
              <a:pathLst>
                <a:path w="792" h="776" extrusionOk="0">
                  <a:moveTo>
                    <a:pt x="5" y="0"/>
                  </a:moveTo>
                  <a:cubicBezTo>
                    <a:pt x="5" y="0"/>
                    <a:pt x="4" y="0"/>
                    <a:pt x="4" y="0"/>
                  </a:cubicBezTo>
                  <a:cubicBezTo>
                    <a:pt x="0" y="5"/>
                    <a:pt x="386" y="406"/>
                    <a:pt x="599" y="620"/>
                  </a:cubicBezTo>
                  <a:cubicBezTo>
                    <a:pt x="724" y="749"/>
                    <a:pt x="769" y="776"/>
                    <a:pt x="778" y="776"/>
                  </a:cubicBezTo>
                  <a:cubicBezTo>
                    <a:pt x="779" y="776"/>
                    <a:pt x="779" y="776"/>
                    <a:pt x="779" y="775"/>
                  </a:cubicBezTo>
                  <a:cubicBezTo>
                    <a:pt x="792" y="767"/>
                    <a:pt x="759" y="726"/>
                    <a:pt x="628" y="595"/>
                  </a:cubicBezTo>
                  <a:cubicBezTo>
                    <a:pt x="412" y="379"/>
                    <a:pt x="17" y="0"/>
                    <a:pt x="5"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14"/>
            <p:cNvSpPr/>
            <p:nvPr/>
          </p:nvSpPr>
          <p:spPr>
            <a:xfrm>
              <a:off x="1927125" y="4066050"/>
              <a:ext cx="18675" cy="18275"/>
            </a:xfrm>
            <a:custGeom>
              <a:avLst/>
              <a:gdLst/>
              <a:ahLst/>
              <a:cxnLst/>
              <a:rect l="l" t="t" r="r" b="b"/>
              <a:pathLst>
                <a:path w="747" h="731" extrusionOk="0">
                  <a:moveTo>
                    <a:pt x="9" y="0"/>
                  </a:moveTo>
                  <a:cubicBezTo>
                    <a:pt x="9" y="0"/>
                    <a:pt x="9" y="1"/>
                    <a:pt x="9" y="1"/>
                  </a:cubicBezTo>
                  <a:cubicBezTo>
                    <a:pt x="0" y="5"/>
                    <a:pt x="357" y="382"/>
                    <a:pt x="562" y="579"/>
                  </a:cubicBezTo>
                  <a:cubicBezTo>
                    <a:pt x="684" y="704"/>
                    <a:pt x="724" y="731"/>
                    <a:pt x="733" y="731"/>
                  </a:cubicBezTo>
                  <a:cubicBezTo>
                    <a:pt x="734" y="731"/>
                    <a:pt x="734" y="731"/>
                    <a:pt x="734" y="730"/>
                  </a:cubicBezTo>
                  <a:cubicBezTo>
                    <a:pt x="747" y="722"/>
                    <a:pt x="718" y="689"/>
                    <a:pt x="587" y="554"/>
                  </a:cubicBezTo>
                  <a:cubicBezTo>
                    <a:pt x="387" y="354"/>
                    <a:pt x="17"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14"/>
            <p:cNvSpPr/>
            <p:nvPr/>
          </p:nvSpPr>
          <p:spPr>
            <a:xfrm>
              <a:off x="1928350" y="4067175"/>
              <a:ext cx="17250" cy="16975"/>
            </a:xfrm>
            <a:custGeom>
              <a:avLst/>
              <a:gdLst/>
              <a:ahLst/>
              <a:cxnLst/>
              <a:rect l="l" t="t" r="r" b="b"/>
              <a:pathLst>
                <a:path w="690" h="679" extrusionOk="0">
                  <a:moveTo>
                    <a:pt x="5" y="1"/>
                  </a:moveTo>
                  <a:cubicBezTo>
                    <a:pt x="5" y="1"/>
                    <a:pt x="5" y="1"/>
                    <a:pt x="5" y="1"/>
                  </a:cubicBezTo>
                  <a:cubicBezTo>
                    <a:pt x="1" y="9"/>
                    <a:pt x="329" y="349"/>
                    <a:pt x="513" y="534"/>
                  </a:cubicBezTo>
                  <a:cubicBezTo>
                    <a:pt x="625" y="649"/>
                    <a:pt x="667" y="679"/>
                    <a:pt x="678" y="679"/>
                  </a:cubicBezTo>
                  <a:cubicBezTo>
                    <a:pt x="680" y="679"/>
                    <a:pt x="681" y="678"/>
                    <a:pt x="681" y="677"/>
                  </a:cubicBezTo>
                  <a:cubicBezTo>
                    <a:pt x="690" y="673"/>
                    <a:pt x="665" y="636"/>
                    <a:pt x="538" y="509"/>
                  </a:cubicBezTo>
                  <a:cubicBezTo>
                    <a:pt x="354" y="32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14"/>
            <p:cNvSpPr/>
            <p:nvPr/>
          </p:nvSpPr>
          <p:spPr>
            <a:xfrm>
              <a:off x="1929475" y="4068500"/>
              <a:ext cx="16125" cy="15825"/>
            </a:xfrm>
            <a:custGeom>
              <a:avLst/>
              <a:gdLst/>
              <a:ahLst/>
              <a:cxnLst/>
              <a:rect l="l" t="t" r="r" b="b"/>
              <a:pathLst>
                <a:path w="645" h="633" extrusionOk="0">
                  <a:moveTo>
                    <a:pt x="5" y="1"/>
                  </a:moveTo>
                  <a:cubicBezTo>
                    <a:pt x="5" y="1"/>
                    <a:pt x="5" y="1"/>
                    <a:pt x="5" y="1"/>
                  </a:cubicBezTo>
                  <a:cubicBezTo>
                    <a:pt x="1" y="5"/>
                    <a:pt x="296" y="313"/>
                    <a:pt x="472" y="493"/>
                  </a:cubicBezTo>
                  <a:cubicBezTo>
                    <a:pt x="590" y="607"/>
                    <a:pt x="620" y="633"/>
                    <a:pt x="633" y="633"/>
                  </a:cubicBezTo>
                  <a:cubicBezTo>
                    <a:pt x="634" y="633"/>
                    <a:pt x="635" y="633"/>
                    <a:pt x="636" y="632"/>
                  </a:cubicBezTo>
                  <a:cubicBezTo>
                    <a:pt x="645" y="624"/>
                    <a:pt x="620" y="591"/>
                    <a:pt x="497" y="468"/>
                  </a:cubicBezTo>
                  <a:cubicBezTo>
                    <a:pt x="326" y="293"/>
                    <a:pt x="13"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14"/>
            <p:cNvSpPr/>
            <p:nvPr/>
          </p:nvSpPr>
          <p:spPr>
            <a:xfrm>
              <a:off x="1930700" y="4069650"/>
              <a:ext cx="14900" cy="14675"/>
            </a:xfrm>
            <a:custGeom>
              <a:avLst/>
              <a:gdLst/>
              <a:ahLst/>
              <a:cxnLst/>
              <a:rect l="l" t="t" r="r" b="b"/>
              <a:pathLst>
                <a:path w="596" h="587" extrusionOk="0">
                  <a:moveTo>
                    <a:pt x="9" y="0"/>
                  </a:moveTo>
                  <a:cubicBezTo>
                    <a:pt x="9" y="0"/>
                    <a:pt x="9" y="0"/>
                    <a:pt x="9" y="0"/>
                  </a:cubicBezTo>
                  <a:cubicBezTo>
                    <a:pt x="1" y="4"/>
                    <a:pt x="268" y="287"/>
                    <a:pt x="432" y="447"/>
                  </a:cubicBezTo>
                  <a:cubicBezTo>
                    <a:pt x="545" y="561"/>
                    <a:pt x="582" y="587"/>
                    <a:pt x="590" y="587"/>
                  </a:cubicBezTo>
                  <a:cubicBezTo>
                    <a:pt x="591" y="587"/>
                    <a:pt x="591" y="587"/>
                    <a:pt x="591" y="586"/>
                  </a:cubicBezTo>
                  <a:cubicBezTo>
                    <a:pt x="596" y="578"/>
                    <a:pt x="575" y="550"/>
                    <a:pt x="452" y="427"/>
                  </a:cubicBezTo>
                  <a:cubicBezTo>
                    <a:pt x="297" y="264"/>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14"/>
            <p:cNvSpPr/>
            <p:nvPr/>
          </p:nvSpPr>
          <p:spPr>
            <a:xfrm>
              <a:off x="1931950" y="4070775"/>
              <a:ext cx="13650" cy="13375"/>
            </a:xfrm>
            <a:custGeom>
              <a:avLst/>
              <a:gdLst/>
              <a:ahLst/>
              <a:cxnLst/>
              <a:rect l="l" t="t" r="r" b="b"/>
              <a:pathLst>
                <a:path w="546" h="535" extrusionOk="0">
                  <a:moveTo>
                    <a:pt x="4" y="0"/>
                  </a:moveTo>
                  <a:cubicBezTo>
                    <a:pt x="4" y="0"/>
                    <a:pt x="4" y="0"/>
                    <a:pt x="4" y="0"/>
                  </a:cubicBezTo>
                  <a:cubicBezTo>
                    <a:pt x="0" y="4"/>
                    <a:pt x="238" y="258"/>
                    <a:pt x="390" y="402"/>
                  </a:cubicBezTo>
                  <a:cubicBezTo>
                    <a:pt x="489" y="508"/>
                    <a:pt x="527" y="535"/>
                    <a:pt x="538" y="535"/>
                  </a:cubicBezTo>
                  <a:cubicBezTo>
                    <a:pt x="540" y="535"/>
                    <a:pt x="541" y="534"/>
                    <a:pt x="541" y="533"/>
                  </a:cubicBezTo>
                  <a:cubicBezTo>
                    <a:pt x="546" y="529"/>
                    <a:pt x="525" y="500"/>
                    <a:pt x="410" y="382"/>
                  </a:cubicBezTo>
                  <a:cubicBezTo>
                    <a:pt x="260" y="239"/>
                    <a:pt x="13" y="0"/>
                    <a:pt x="4"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14"/>
            <p:cNvSpPr/>
            <p:nvPr/>
          </p:nvSpPr>
          <p:spPr>
            <a:xfrm>
              <a:off x="1933075" y="4072000"/>
              <a:ext cx="12425" cy="12150"/>
            </a:xfrm>
            <a:custGeom>
              <a:avLst/>
              <a:gdLst/>
              <a:ahLst/>
              <a:cxnLst/>
              <a:rect l="l" t="t" r="r" b="b"/>
              <a:pathLst>
                <a:path w="497" h="486" extrusionOk="0">
                  <a:moveTo>
                    <a:pt x="5" y="0"/>
                  </a:moveTo>
                  <a:cubicBezTo>
                    <a:pt x="5" y="0"/>
                    <a:pt x="4" y="0"/>
                    <a:pt x="4" y="0"/>
                  </a:cubicBezTo>
                  <a:cubicBezTo>
                    <a:pt x="0" y="4"/>
                    <a:pt x="209" y="226"/>
                    <a:pt x="345" y="357"/>
                  </a:cubicBezTo>
                  <a:cubicBezTo>
                    <a:pt x="444" y="460"/>
                    <a:pt x="479" y="486"/>
                    <a:pt x="489" y="486"/>
                  </a:cubicBezTo>
                  <a:cubicBezTo>
                    <a:pt x="491" y="486"/>
                    <a:pt x="492" y="485"/>
                    <a:pt x="492" y="484"/>
                  </a:cubicBezTo>
                  <a:cubicBezTo>
                    <a:pt x="496" y="480"/>
                    <a:pt x="476" y="447"/>
                    <a:pt x="365" y="337"/>
                  </a:cubicBezTo>
                  <a:cubicBezTo>
                    <a:pt x="232" y="208"/>
                    <a:pt x="17"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14"/>
            <p:cNvSpPr/>
            <p:nvPr/>
          </p:nvSpPr>
          <p:spPr>
            <a:xfrm>
              <a:off x="1934200" y="4073125"/>
              <a:ext cx="11300" cy="11050"/>
            </a:xfrm>
            <a:custGeom>
              <a:avLst/>
              <a:gdLst/>
              <a:ahLst/>
              <a:cxnLst/>
              <a:rect l="l" t="t" r="r" b="b"/>
              <a:pathLst>
                <a:path w="452" h="442" extrusionOk="0">
                  <a:moveTo>
                    <a:pt x="5" y="0"/>
                  </a:moveTo>
                  <a:cubicBezTo>
                    <a:pt x="5" y="0"/>
                    <a:pt x="5" y="0"/>
                    <a:pt x="4" y="0"/>
                  </a:cubicBezTo>
                  <a:cubicBezTo>
                    <a:pt x="0" y="9"/>
                    <a:pt x="185" y="201"/>
                    <a:pt x="304" y="316"/>
                  </a:cubicBezTo>
                  <a:cubicBezTo>
                    <a:pt x="399" y="415"/>
                    <a:pt x="434" y="441"/>
                    <a:pt x="444" y="441"/>
                  </a:cubicBezTo>
                  <a:cubicBezTo>
                    <a:pt x="446" y="441"/>
                    <a:pt x="447" y="440"/>
                    <a:pt x="447" y="439"/>
                  </a:cubicBezTo>
                  <a:cubicBezTo>
                    <a:pt x="451" y="435"/>
                    <a:pt x="435" y="411"/>
                    <a:pt x="324" y="296"/>
                  </a:cubicBezTo>
                  <a:cubicBezTo>
                    <a:pt x="203" y="174"/>
                    <a:pt x="17"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14"/>
            <p:cNvSpPr/>
            <p:nvPr/>
          </p:nvSpPr>
          <p:spPr>
            <a:xfrm>
              <a:off x="1935525" y="4074350"/>
              <a:ext cx="9975" cy="9975"/>
            </a:xfrm>
            <a:custGeom>
              <a:avLst/>
              <a:gdLst/>
              <a:ahLst/>
              <a:cxnLst/>
              <a:rect l="l" t="t" r="r" b="b"/>
              <a:pathLst>
                <a:path w="399" h="399" extrusionOk="0">
                  <a:moveTo>
                    <a:pt x="5" y="1"/>
                  </a:moveTo>
                  <a:cubicBezTo>
                    <a:pt x="5" y="1"/>
                    <a:pt x="5" y="1"/>
                    <a:pt x="5" y="1"/>
                  </a:cubicBezTo>
                  <a:cubicBezTo>
                    <a:pt x="1" y="9"/>
                    <a:pt x="148" y="165"/>
                    <a:pt x="255" y="280"/>
                  </a:cubicBezTo>
                  <a:cubicBezTo>
                    <a:pt x="352" y="377"/>
                    <a:pt x="385" y="399"/>
                    <a:pt x="393" y="399"/>
                  </a:cubicBezTo>
                  <a:cubicBezTo>
                    <a:pt x="393" y="399"/>
                    <a:pt x="394" y="399"/>
                    <a:pt x="394" y="398"/>
                  </a:cubicBezTo>
                  <a:cubicBezTo>
                    <a:pt x="398" y="390"/>
                    <a:pt x="382" y="366"/>
                    <a:pt x="275" y="259"/>
                  </a:cubicBezTo>
                  <a:cubicBezTo>
                    <a:pt x="170" y="146"/>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14"/>
            <p:cNvSpPr/>
            <p:nvPr/>
          </p:nvSpPr>
          <p:spPr>
            <a:xfrm>
              <a:off x="2231800" y="4090250"/>
              <a:ext cx="108175" cy="107750"/>
            </a:xfrm>
            <a:custGeom>
              <a:avLst/>
              <a:gdLst/>
              <a:ahLst/>
              <a:cxnLst/>
              <a:rect l="l" t="t" r="r" b="b"/>
              <a:pathLst>
                <a:path w="4327" h="4310" extrusionOk="0">
                  <a:moveTo>
                    <a:pt x="0" y="0"/>
                  </a:moveTo>
                  <a:cubicBezTo>
                    <a:pt x="1" y="1"/>
                    <a:pt x="2522" y="2621"/>
                    <a:pt x="3703" y="3810"/>
                  </a:cubicBezTo>
                  <a:cubicBezTo>
                    <a:pt x="4075" y="4178"/>
                    <a:pt x="4241" y="4310"/>
                    <a:pt x="4287" y="4310"/>
                  </a:cubicBezTo>
                  <a:cubicBezTo>
                    <a:pt x="4292" y="4310"/>
                    <a:pt x="4295" y="4308"/>
                    <a:pt x="4298" y="4306"/>
                  </a:cubicBezTo>
                  <a:cubicBezTo>
                    <a:pt x="4326" y="4281"/>
                    <a:pt x="4175" y="4088"/>
                    <a:pt x="3801" y="3711"/>
                  </a:cubicBezTo>
                  <a:cubicBezTo>
                    <a:pt x="2612" y="2522"/>
                    <a:pt x="1" y="1"/>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14"/>
            <p:cNvSpPr/>
            <p:nvPr/>
          </p:nvSpPr>
          <p:spPr>
            <a:xfrm>
              <a:off x="2232925" y="4091375"/>
              <a:ext cx="107150" cy="106625"/>
            </a:xfrm>
            <a:custGeom>
              <a:avLst/>
              <a:gdLst/>
              <a:ahLst/>
              <a:cxnLst/>
              <a:rect l="l" t="t" r="r" b="b"/>
              <a:pathLst>
                <a:path w="4286" h="4265" extrusionOk="0">
                  <a:moveTo>
                    <a:pt x="0" y="0"/>
                  </a:moveTo>
                  <a:cubicBezTo>
                    <a:pt x="1" y="1"/>
                    <a:pt x="2498" y="2592"/>
                    <a:pt x="3670" y="3765"/>
                  </a:cubicBezTo>
                  <a:cubicBezTo>
                    <a:pt x="4038" y="4133"/>
                    <a:pt x="4201" y="4265"/>
                    <a:pt x="4249" y="4265"/>
                  </a:cubicBezTo>
                  <a:cubicBezTo>
                    <a:pt x="4254" y="4265"/>
                    <a:pt x="4258" y="4263"/>
                    <a:pt x="4261" y="4261"/>
                  </a:cubicBezTo>
                  <a:cubicBezTo>
                    <a:pt x="4285" y="4236"/>
                    <a:pt x="4138" y="4048"/>
                    <a:pt x="3761" y="3674"/>
                  </a:cubicBezTo>
                  <a:cubicBezTo>
                    <a:pt x="2584" y="2494"/>
                    <a:pt x="1" y="1"/>
                    <a:pt x="0"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14"/>
            <p:cNvSpPr/>
            <p:nvPr/>
          </p:nvSpPr>
          <p:spPr>
            <a:xfrm>
              <a:off x="2234050" y="4092700"/>
              <a:ext cx="105825" cy="105175"/>
            </a:xfrm>
            <a:custGeom>
              <a:avLst/>
              <a:gdLst/>
              <a:ahLst/>
              <a:cxnLst/>
              <a:rect l="l" t="t" r="r" b="b"/>
              <a:pathLst>
                <a:path w="4233" h="4207" extrusionOk="0">
                  <a:moveTo>
                    <a:pt x="0" y="1"/>
                  </a:moveTo>
                  <a:lnTo>
                    <a:pt x="0" y="1"/>
                  </a:lnTo>
                  <a:cubicBezTo>
                    <a:pt x="1" y="1"/>
                    <a:pt x="2465" y="2555"/>
                    <a:pt x="3629" y="3712"/>
                  </a:cubicBezTo>
                  <a:cubicBezTo>
                    <a:pt x="3997" y="4086"/>
                    <a:pt x="4158" y="4206"/>
                    <a:pt x="4200" y="4206"/>
                  </a:cubicBezTo>
                  <a:cubicBezTo>
                    <a:pt x="4203" y="4206"/>
                    <a:pt x="4206" y="4205"/>
                    <a:pt x="4208" y="4204"/>
                  </a:cubicBezTo>
                  <a:cubicBezTo>
                    <a:pt x="4232" y="4183"/>
                    <a:pt x="4085" y="3995"/>
                    <a:pt x="3716" y="3626"/>
                  </a:cubicBezTo>
                  <a:cubicBezTo>
                    <a:pt x="2559" y="2465"/>
                    <a:pt x="1" y="1"/>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14"/>
            <p:cNvSpPr/>
            <p:nvPr/>
          </p:nvSpPr>
          <p:spPr>
            <a:xfrm>
              <a:off x="2235375" y="4093825"/>
              <a:ext cx="104700" cy="104050"/>
            </a:xfrm>
            <a:custGeom>
              <a:avLst/>
              <a:gdLst/>
              <a:ahLst/>
              <a:cxnLst/>
              <a:rect l="l" t="t" r="r" b="b"/>
              <a:pathLst>
                <a:path w="4188" h="4162" extrusionOk="0">
                  <a:moveTo>
                    <a:pt x="1" y="1"/>
                  </a:moveTo>
                  <a:cubicBezTo>
                    <a:pt x="1" y="1"/>
                    <a:pt x="2433" y="2531"/>
                    <a:pt x="3589" y="3671"/>
                  </a:cubicBezTo>
                  <a:cubicBezTo>
                    <a:pt x="3948" y="4038"/>
                    <a:pt x="4106" y="4162"/>
                    <a:pt x="4153" y="4162"/>
                  </a:cubicBezTo>
                  <a:cubicBezTo>
                    <a:pt x="4157" y="4162"/>
                    <a:pt x="4160" y="4161"/>
                    <a:pt x="4163" y="4159"/>
                  </a:cubicBezTo>
                  <a:cubicBezTo>
                    <a:pt x="4187" y="4134"/>
                    <a:pt x="4040" y="3950"/>
                    <a:pt x="3675" y="3585"/>
                  </a:cubicBezTo>
                  <a:cubicBezTo>
                    <a:pt x="2527" y="2437"/>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14"/>
            <p:cNvSpPr/>
            <p:nvPr/>
          </p:nvSpPr>
          <p:spPr>
            <a:xfrm>
              <a:off x="2236500" y="4095050"/>
              <a:ext cx="103475" cy="102825"/>
            </a:xfrm>
            <a:custGeom>
              <a:avLst/>
              <a:gdLst/>
              <a:ahLst/>
              <a:cxnLst/>
              <a:rect l="l" t="t" r="r" b="b"/>
              <a:pathLst>
                <a:path w="4139" h="4113" extrusionOk="0">
                  <a:moveTo>
                    <a:pt x="1" y="1"/>
                  </a:moveTo>
                  <a:cubicBezTo>
                    <a:pt x="1" y="2"/>
                    <a:pt x="2404" y="2494"/>
                    <a:pt x="3544" y="3630"/>
                  </a:cubicBezTo>
                  <a:cubicBezTo>
                    <a:pt x="3903" y="3989"/>
                    <a:pt x="4058" y="4113"/>
                    <a:pt x="4100" y="4113"/>
                  </a:cubicBezTo>
                  <a:cubicBezTo>
                    <a:pt x="4104" y="4113"/>
                    <a:pt x="4107" y="4112"/>
                    <a:pt x="4110" y="4110"/>
                  </a:cubicBezTo>
                  <a:cubicBezTo>
                    <a:pt x="4138" y="4085"/>
                    <a:pt x="3995" y="3905"/>
                    <a:pt x="3630" y="3540"/>
                  </a:cubicBezTo>
                  <a:cubicBezTo>
                    <a:pt x="2498" y="2404"/>
                    <a:pt x="2" y="2"/>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14"/>
            <p:cNvSpPr/>
            <p:nvPr/>
          </p:nvSpPr>
          <p:spPr>
            <a:xfrm>
              <a:off x="2237625" y="4096200"/>
              <a:ext cx="102350" cy="101575"/>
            </a:xfrm>
            <a:custGeom>
              <a:avLst/>
              <a:gdLst/>
              <a:ahLst/>
              <a:cxnLst/>
              <a:rect l="l" t="t" r="r" b="b"/>
              <a:pathLst>
                <a:path w="4094" h="4063" extrusionOk="0">
                  <a:moveTo>
                    <a:pt x="1" y="0"/>
                  </a:moveTo>
                  <a:cubicBezTo>
                    <a:pt x="2" y="1"/>
                    <a:pt x="2379" y="2465"/>
                    <a:pt x="3503" y="3584"/>
                  </a:cubicBezTo>
                  <a:cubicBezTo>
                    <a:pt x="3859" y="3940"/>
                    <a:pt x="4013" y="4063"/>
                    <a:pt x="4055" y="4063"/>
                  </a:cubicBezTo>
                  <a:cubicBezTo>
                    <a:pt x="4059" y="4063"/>
                    <a:pt x="4062" y="4062"/>
                    <a:pt x="4065" y="4060"/>
                  </a:cubicBezTo>
                  <a:cubicBezTo>
                    <a:pt x="4093" y="4035"/>
                    <a:pt x="3950" y="3855"/>
                    <a:pt x="3589" y="3494"/>
                  </a:cubicBezTo>
                  <a:cubicBezTo>
                    <a:pt x="2466" y="2379"/>
                    <a:pt x="2" y="1"/>
                    <a:pt x="1" y="0"/>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14"/>
            <p:cNvSpPr/>
            <p:nvPr/>
          </p:nvSpPr>
          <p:spPr>
            <a:xfrm>
              <a:off x="2238775" y="4097425"/>
              <a:ext cx="101000" cy="100450"/>
            </a:xfrm>
            <a:custGeom>
              <a:avLst/>
              <a:gdLst/>
              <a:ahLst/>
              <a:cxnLst/>
              <a:rect l="l" t="t" r="r" b="b"/>
              <a:pathLst>
                <a:path w="4040" h="4018" extrusionOk="0">
                  <a:moveTo>
                    <a:pt x="0" y="0"/>
                  </a:moveTo>
                  <a:lnTo>
                    <a:pt x="0" y="0"/>
                  </a:lnTo>
                  <a:cubicBezTo>
                    <a:pt x="1" y="1"/>
                    <a:pt x="2350" y="2436"/>
                    <a:pt x="3457" y="3543"/>
                  </a:cubicBezTo>
                  <a:cubicBezTo>
                    <a:pt x="3805" y="3895"/>
                    <a:pt x="3962" y="4018"/>
                    <a:pt x="4005" y="4018"/>
                  </a:cubicBezTo>
                  <a:cubicBezTo>
                    <a:pt x="4009" y="4018"/>
                    <a:pt x="4012" y="4017"/>
                    <a:pt x="4015" y="4015"/>
                  </a:cubicBezTo>
                  <a:cubicBezTo>
                    <a:pt x="4039" y="3990"/>
                    <a:pt x="3896" y="3810"/>
                    <a:pt x="3543" y="3457"/>
                  </a:cubicBezTo>
                  <a:cubicBezTo>
                    <a:pt x="2436" y="2350"/>
                    <a:pt x="1"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14"/>
            <p:cNvSpPr/>
            <p:nvPr/>
          </p:nvSpPr>
          <p:spPr>
            <a:xfrm>
              <a:off x="2240000" y="4098650"/>
              <a:ext cx="99875" cy="99250"/>
            </a:xfrm>
            <a:custGeom>
              <a:avLst/>
              <a:gdLst/>
              <a:ahLst/>
              <a:cxnLst/>
              <a:rect l="l" t="t" r="r" b="b"/>
              <a:pathLst>
                <a:path w="3995" h="3970" extrusionOk="0">
                  <a:moveTo>
                    <a:pt x="4" y="0"/>
                  </a:moveTo>
                  <a:lnTo>
                    <a:pt x="4" y="0"/>
                  </a:lnTo>
                  <a:cubicBezTo>
                    <a:pt x="0" y="0"/>
                    <a:pt x="2321" y="2403"/>
                    <a:pt x="3416" y="3498"/>
                  </a:cubicBezTo>
                  <a:cubicBezTo>
                    <a:pt x="3767" y="3849"/>
                    <a:pt x="3917" y="3969"/>
                    <a:pt x="3960" y="3969"/>
                  </a:cubicBezTo>
                  <a:cubicBezTo>
                    <a:pt x="3964" y="3969"/>
                    <a:pt x="3967" y="3968"/>
                    <a:pt x="3970" y="3966"/>
                  </a:cubicBezTo>
                  <a:cubicBezTo>
                    <a:pt x="3994" y="3941"/>
                    <a:pt x="3859" y="3765"/>
                    <a:pt x="3506" y="3412"/>
                  </a:cubicBezTo>
                  <a:cubicBezTo>
                    <a:pt x="2407" y="2317"/>
                    <a:pt x="4" y="0"/>
                    <a:pt x="4"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14"/>
            <p:cNvSpPr/>
            <p:nvPr/>
          </p:nvSpPr>
          <p:spPr>
            <a:xfrm>
              <a:off x="2241225" y="4099775"/>
              <a:ext cx="98550" cy="98000"/>
            </a:xfrm>
            <a:custGeom>
              <a:avLst/>
              <a:gdLst/>
              <a:ahLst/>
              <a:cxnLst/>
              <a:rect l="l" t="t" r="r" b="b"/>
              <a:pathLst>
                <a:path w="3942" h="3920" extrusionOk="0">
                  <a:moveTo>
                    <a:pt x="0" y="1"/>
                  </a:moveTo>
                  <a:lnTo>
                    <a:pt x="0" y="1"/>
                  </a:lnTo>
                  <a:cubicBezTo>
                    <a:pt x="1" y="1"/>
                    <a:pt x="2289" y="2375"/>
                    <a:pt x="3367" y="3453"/>
                  </a:cubicBezTo>
                  <a:cubicBezTo>
                    <a:pt x="3714" y="3800"/>
                    <a:pt x="3864" y="3920"/>
                    <a:pt x="3907" y="3920"/>
                  </a:cubicBezTo>
                  <a:cubicBezTo>
                    <a:pt x="3911" y="3920"/>
                    <a:pt x="3914" y="3919"/>
                    <a:pt x="3917" y="3917"/>
                  </a:cubicBezTo>
                  <a:cubicBezTo>
                    <a:pt x="3941" y="3888"/>
                    <a:pt x="3806" y="3716"/>
                    <a:pt x="3457" y="3367"/>
                  </a:cubicBezTo>
                  <a:cubicBezTo>
                    <a:pt x="2375" y="2285"/>
                    <a:pt x="1" y="1"/>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14"/>
            <p:cNvSpPr/>
            <p:nvPr/>
          </p:nvSpPr>
          <p:spPr>
            <a:xfrm>
              <a:off x="2242350" y="4100900"/>
              <a:ext cx="97425" cy="96875"/>
            </a:xfrm>
            <a:custGeom>
              <a:avLst/>
              <a:gdLst/>
              <a:ahLst/>
              <a:cxnLst/>
              <a:rect l="l" t="t" r="r" b="b"/>
              <a:pathLst>
                <a:path w="3897" h="3875" extrusionOk="0">
                  <a:moveTo>
                    <a:pt x="1" y="1"/>
                  </a:moveTo>
                  <a:cubicBezTo>
                    <a:pt x="1" y="1"/>
                    <a:pt x="2264" y="2350"/>
                    <a:pt x="3330" y="3416"/>
                  </a:cubicBezTo>
                  <a:cubicBezTo>
                    <a:pt x="3670" y="3756"/>
                    <a:pt x="3819" y="3875"/>
                    <a:pt x="3862" y="3875"/>
                  </a:cubicBezTo>
                  <a:cubicBezTo>
                    <a:pt x="3866" y="3875"/>
                    <a:pt x="3869" y="3874"/>
                    <a:pt x="3872" y="3872"/>
                  </a:cubicBezTo>
                  <a:cubicBezTo>
                    <a:pt x="3896" y="3847"/>
                    <a:pt x="3761" y="3671"/>
                    <a:pt x="3416" y="3326"/>
                  </a:cubicBezTo>
                  <a:cubicBezTo>
                    <a:pt x="2346" y="2260"/>
                    <a:pt x="1" y="1"/>
                    <a:pt x="1"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14"/>
            <p:cNvSpPr/>
            <p:nvPr/>
          </p:nvSpPr>
          <p:spPr>
            <a:xfrm>
              <a:off x="2243575" y="4102025"/>
              <a:ext cx="96075" cy="95750"/>
            </a:xfrm>
            <a:custGeom>
              <a:avLst/>
              <a:gdLst/>
              <a:ahLst/>
              <a:cxnLst/>
              <a:rect l="l" t="t" r="r" b="b"/>
              <a:pathLst>
                <a:path w="3843" h="3830" extrusionOk="0">
                  <a:moveTo>
                    <a:pt x="1" y="1"/>
                  </a:moveTo>
                  <a:cubicBezTo>
                    <a:pt x="1" y="9"/>
                    <a:pt x="2227" y="2318"/>
                    <a:pt x="3281" y="3376"/>
                  </a:cubicBezTo>
                  <a:cubicBezTo>
                    <a:pt x="3621" y="3711"/>
                    <a:pt x="3767" y="3830"/>
                    <a:pt x="3809" y="3830"/>
                  </a:cubicBezTo>
                  <a:cubicBezTo>
                    <a:pt x="3813" y="3830"/>
                    <a:pt x="3816" y="3829"/>
                    <a:pt x="3818" y="3827"/>
                  </a:cubicBezTo>
                  <a:cubicBezTo>
                    <a:pt x="3843" y="3802"/>
                    <a:pt x="3712" y="3630"/>
                    <a:pt x="3367" y="3289"/>
                  </a:cubicBezTo>
                  <a:cubicBezTo>
                    <a:pt x="2309" y="2232"/>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14"/>
            <p:cNvSpPr/>
            <p:nvPr/>
          </p:nvSpPr>
          <p:spPr>
            <a:xfrm>
              <a:off x="2244700" y="4103375"/>
              <a:ext cx="94950" cy="94400"/>
            </a:xfrm>
            <a:custGeom>
              <a:avLst/>
              <a:gdLst/>
              <a:ahLst/>
              <a:cxnLst/>
              <a:rect l="l" t="t" r="r" b="b"/>
              <a:pathLst>
                <a:path w="3798" h="3776" extrusionOk="0">
                  <a:moveTo>
                    <a:pt x="1" y="0"/>
                  </a:moveTo>
                  <a:cubicBezTo>
                    <a:pt x="2" y="1"/>
                    <a:pt x="2203" y="2280"/>
                    <a:pt x="3240" y="3326"/>
                  </a:cubicBezTo>
                  <a:cubicBezTo>
                    <a:pt x="3576" y="3658"/>
                    <a:pt x="3722" y="3776"/>
                    <a:pt x="3764" y="3776"/>
                  </a:cubicBezTo>
                  <a:cubicBezTo>
                    <a:pt x="3768" y="3776"/>
                    <a:pt x="3771" y="3775"/>
                    <a:pt x="3773" y="3773"/>
                  </a:cubicBezTo>
                  <a:cubicBezTo>
                    <a:pt x="3798" y="3748"/>
                    <a:pt x="3667" y="3576"/>
                    <a:pt x="3326" y="3240"/>
                  </a:cubicBezTo>
                  <a:cubicBezTo>
                    <a:pt x="2281" y="2198"/>
                    <a:pt x="2" y="1"/>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14"/>
            <p:cNvSpPr/>
            <p:nvPr/>
          </p:nvSpPr>
          <p:spPr>
            <a:xfrm>
              <a:off x="2245950" y="4104500"/>
              <a:ext cx="93700" cy="93175"/>
            </a:xfrm>
            <a:custGeom>
              <a:avLst/>
              <a:gdLst/>
              <a:ahLst/>
              <a:cxnLst/>
              <a:rect l="l" t="t" r="r" b="b"/>
              <a:pathLst>
                <a:path w="3748" h="3727" extrusionOk="0">
                  <a:moveTo>
                    <a:pt x="0" y="0"/>
                  </a:moveTo>
                  <a:cubicBezTo>
                    <a:pt x="1" y="1"/>
                    <a:pt x="2169" y="2252"/>
                    <a:pt x="3199" y="3281"/>
                  </a:cubicBezTo>
                  <a:cubicBezTo>
                    <a:pt x="3534" y="3616"/>
                    <a:pt x="3679" y="3726"/>
                    <a:pt x="3716" y="3726"/>
                  </a:cubicBezTo>
                  <a:cubicBezTo>
                    <a:pt x="3719" y="3726"/>
                    <a:pt x="3722" y="3725"/>
                    <a:pt x="3723" y="3723"/>
                  </a:cubicBezTo>
                  <a:cubicBezTo>
                    <a:pt x="3748" y="3703"/>
                    <a:pt x="3617" y="3531"/>
                    <a:pt x="3281" y="3199"/>
                  </a:cubicBezTo>
                  <a:cubicBezTo>
                    <a:pt x="2256" y="2174"/>
                    <a:pt x="1" y="1"/>
                    <a:pt x="0"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14"/>
            <p:cNvSpPr/>
            <p:nvPr/>
          </p:nvSpPr>
          <p:spPr>
            <a:xfrm>
              <a:off x="2247175" y="4105625"/>
              <a:ext cx="92475" cy="92050"/>
            </a:xfrm>
            <a:custGeom>
              <a:avLst/>
              <a:gdLst/>
              <a:ahLst/>
              <a:cxnLst/>
              <a:rect l="l" t="t" r="r" b="b"/>
              <a:pathLst>
                <a:path w="3699" h="3682" extrusionOk="0">
                  <a:moveTo>
                    <a:pt x="0" y="0"/>
                  </a:moveTo>
                  <a:cubicBezTo>
                    <a:pt x="1" y="1"/>
                    <a:pt x="2141" y="2227"/>
                    <a:pt x="3158" y="3240"/>
                  </a:cubicBezTo>
                  <a:cubicBezTo>
                    <a:pt x="3485" y="3571"/>
                    <a:pt x="3630" y="3681"/>
                    <a:pt x="3667" y="3681"/>
                  </a:cubicBezTo>
                  <a:cubicBezTo>
                    <a:pt x="3670" y="3681"/>
                    <a:pt x="3673" y="3680"/>
                    <a:pt x="3674" y="3678"/>
                  </a:cubicBezTo>
                  <a:cubicBezTo>
                    <a:pt x="3699" y="3658"/>
                    <a:pt x="3572" y="3494"/>
                    <a:pt x="3240" y="3158"/>
                  </a:cubicBezTo>
                  <a:cubicBezTo>
                    <a:pt x="2223" y="2145"/>
                    <a:pt x="1" y="1"/>
                    <a:pt x="0"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14"/>
            <p:cNvSpPr/>
            <p:nvPr/>
          </p:nvSpPr>
          <p:spPr>
            <a:xfrm>
              <a:off x="2248300" y="4106750"/>
              <a:ext cx="91250" cy="90925"/>
            </a:xfrm>
            <a:custGeom>
              <a:avLst/>
              <a:gdLst/>
              <a:ahLst/>
              <a:cxnLst/>
              <a:rect l="l" t="t" r="r" b="b"/>
              <a:pathLst>
                <a:path w="3650" h="3637" extrusionOk="0">
                  <a:moveTo>
                    <a:pt x="0" y="0"/>
                  </a:moveTo>
                  <a:cubicBezTo>
                    <a:pt x="0" y="9"/>
                    <a:pt x="2112" y="2198"/>
                    <a:pt x="3117" y="3195"/>
                  </a:cubicBezTo>
                  <a:cubicBezTo>
                    <a:pt x="3441" y="3526"/>
                    <a:pt x="3585" y="3636"/>
                    <a:pt x="3622" y="3636"/>
                  </a:cubicBezTo>
                  <a:cubicBezTo>
                    <a:pt x="3625" y="3636"/>
                    <a:pt x="3628" y="3635"/>
                    <a:pt x="3629" y="3633"/>
                  </a:cubicBezTo>
                  <a:cubicBezTo>
                    <a:pt x="3650" y="3613"/>
                    <a:pt x="3523" y="3449"/>
                    <a:pt x="3195" y="3121"/>
                  </a:cubicBezTo>
                  <a:cubicBezTo>
                    <a:pt x="2194" y="2112"/>
                    <a:pt x="1" y="1"/>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14"/>
            <p:cNvSpPr/>
            <p:nvPr/>
          </p:nvSpPr>
          <p:spPr>
            <a:xfrm>
              <a:off x="2249425" y="4108075"/>
              <a:ext cx="90125" cy="89600"/>
            </a:xfrm>
            <a:custGeom>
              <a:avLst/>
              <a:gdLst/>
              <a:ahLst/>
              <a:cxnLst/>
              <a:rect l="l" t="t" r="r" b="b"/>
              <a:pathLst>
                <a:path w="3605" h="3584" extrusionOk="0">
                  <a:moveTo>
                    <a:pt x="1" y="1"/>
                  </a:moveTo>
                  <a:cubicBezTo>
                    <a:pt x="1" y="1"/>
                    <a:pt x="2088" y="2158"/>
                    <a:pt x="3076" y="3150"/>
                  </a:cubicBezTo>
                  <a:cubicBezTo>
                    <a:pt x="3400" y="3474"/>
                    <a:pt x="3540" y="3583"/>
                    <a:pt x="3577" y="3583"/>
                  </a:cubicBezTo>
                  <a:cubicBezTo>
                    <a:pt x="3580" y="3583"/>
                    <a:pt x="3583" y="3582"/>
                    <a:pt x="3584" y="3580"/>
                  </a:cubicBezTo>
                  <a:cubicBezTo>
                    <a:pt x="3605" y="3560"/>
                    <a:pt x="3482" y="3400"/>
                    <a:pt x="3154" y="3072"/>
                  </a:cubicBezTo>
                  <a:cubicBezTo>
                    <a:pt x="2166" y="2084"/>
                    <a:pt x="1" y="1"/>
                    <a:pt x="1"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14"/>
            <p:cNvSpPr/>
            <p:nvPr/>
          </p:nvSpPr>
          <p:spPr>
            <a:xfrm>
              <a:off x="2250550" y="4109200"/>
              <a:ext cx="89000" cy="88475"/>
            </a:xfrm>
            <a:custGeom>
              <a:avLst/>
              <a:gdLst/>
              <a:ahLst/>
              <a:cxnLst/>
              <a:rect l="l" t="t" r="r" b="b"/>
              <a:pathLst>
                <a:path w="3560" h="3539" extrusionOk="0">
                  <a:moveTo>
                    <a:pt x="9" y="1"/>
                  </a:moveTo>
                  <a:cubicBezTo>
                    <a:pt x="1" y="1"/>
                    <a:pt x="2059" y="2133"/>
                    <a:pt x="3035" y="3109"/>
                  </a:cubicBezTo>
                  <a:cubicBezTo>
                    <a:pt x="3355" y="3429"/>
                    <a:pt x="3495" y="3538"/>
                    <a:pt x="3532" y="3538"/>
                  </a:cubicBezTo>
                  <a:cubicBezTo>
                    <a:pt x="3535" y="3538"/>
                    <a:pt x="3538" y="3537"/>
                    <a:pt x="3539" y="3535"/>
                  </a:cubicBezTo>
                  <a:cubicBezTo>
                    <a:pt x="3560" y="3515"/>
                    <a:pt x="3437" y="3355"/>
                    <a:pt x="3113" y="3031"/>
                  </a:cubicBezTo>
                  <a:cubicBezTo>
                    <a:pt x="2137" y="2059"/>
                    <a:pt x="9" y="1"/>
                    <a:pt x="9"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14"/>
            <p:cNvSpPr/>
            <p:nvPr/>
          </p:nvSpPr>
          <p:spPr>
            <a:xfrm>
              <a:off x="2251875" y="4110450"/>
              <a:ext cx="87675" cy="87225"/>
            </a:xfrm>
            <a:custGeom>
              <a:avLst/>
              <a:gdLst/>
              <a:ahLst/>
              <a:cxnLst/>
              <a:rect l="l" t="t" r="r" b="b"/>
              <a:pathLst>
                <a:path w="3507" h="3489" extrusionOk="0">
                  <a:moveTo>
                    <a:pt x="1" y="0"/>
                  </a:moveTo>
                  <a:lnTo>
                    <a:pt x="1" y="0"/>
                  </a:lnTo>
                  <a:cubicBezTo>
                    <a:pt x="2" y="1"/>
                    <a:pt x="2027" y="2100"/>
                    <a:pt x="2990" y="3063"/>
                  </a:cubicBezTo>
                  <a:cubicBezTo>
                    <a:pt x="3302" y="3382"/>
                    <a:pt x="3441" y="3488"/>
                    <a:pt x="3479" y="3488"/>
                  </a:cubicBezTo>
                  <a:cubicBezTo>
                    <a:pt x="3482" y="3488"/>
                    <a:pt x="3485" y="3487"/>
                    <a:pt x="3486" y="3485"/>
                  </a:cubicBezTo>
                  <a:cubicBezTo>
                    <a:pt x="3507" y="3465"/>
                    <a:pt x="3384" y="3305"/>
                    <a:pt x="3064" y="2985"/>
                  </a:cubicBezTo>
                  <a:cubicBezTo>
                    <a:pt x="2101" y="2022"/>
                    <a:pt x="2" y="1"/>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14"/>
            <p:cNvSpPr/>
            <p:nvPr/>
          </p:nvSpPr>
          <p:spPr>
            <a:xfrm>
              <a:off x="2253025" y="4111575"/>
              <a:ext cx="86425" cy="85900"/>
            </a:xfrm>
            <a:custGeom>
              <a:avLst/>
              <a:gdLst/>
              <a:ahLst/>
              <a:cxnLst/>
              <a:rect l="l" t="t" r="r" b="b"/>
              <a:pathLst>
                <a:path w="3457" h="3436" extrusionOk="0">
                  <a:moveTo>
                    <a:pt x="0" y="0"/>
                  </a:moveTo>
                  <a:cubicBezTo>
                    <a:pt x="0" y="4"/>
                    <a:pt x="1993" y="2071"/>
                    <a:pt x="2944" y="3018"/>
                  </a:cubicBezTo>
                  <a:cubicBezTo>
                    <a:pt x="3255" y="3332"/>
                    <a:pt x="3391" y="3435"/>
                    <a:pt x="3428" y="3435"/>
                  </a:cubicBezTo>
                  <a:cubicBezTo>
                    <a:pt x="3432" y="3435"/>
                    <a:pt x="3435" y="3434"/>
                    <a:pt x="3436" y="3432"/>
                  </a:cubicBezTo>
                  <a:cubicBezTo>
                    <a:pt x="3457" y="3412"/>
                    <a:pt x="3338" y="3260"/>
                    <a:pt x="3018" y="2940"/>
                  </a:cubicBezTo>
                  <a:cubicBezTo>
                    <a:pt x="2071" y="1993"/>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14"/>
            <p:cNvSpPr/>
            <p:nvPr/>
          </p:nvSpPr>
          <p:spPr>
            <a:xfrm>
              <a:off x="2254150" y="4112800"/>
              <a:ext cx="85300" cy="84875"/>
            </a:xfrm>
            <a:custGeom>
              <a:avLst/>
              <a:gdLst/>
              <a:ahLst/>
              <a:cxnLst/>
              <a:rect l="l" t="t" r="r" b="b"/>
              <a:pathLst>
                <a:path w="3412" h="3395" extrusionOk="0">
                  <a:moveTo>
                    <a:pt x="0" y="0"/>
                  </a:moveTo>
                  <a:cubicBezTo>
                    <a:pt x="1" y="1"/>
                    <a:pt x="1969" y="2043"/>
                    <a:pt x="2903" y="2981"/>
                  </a:cubicBezTo>
                  <a:cubicBezTo>
                    <a:pt x="3211" y="3289"/>
                    <a:pt x="3344" y="3394"/>
                    <a:pt x="3383" y="3394"/>
                  </a:cubicBezTo>
                  <a:cubicBezTo>
                    <a:pt x="3386" y="3394"/>
                    <a:pt x="3389" y="3393"/>
                    <a:pt x="3391" y="3391"/>
                  </a:cubicBezTo>
                  <a:cubicBezTo>
                    <a:pt x="3412" y="3371"/>
                    <a:pt x="3293" y="3215"/>
                    <a:pt x="2981" y="2904"/>
                  </a:cubicBezTo>
                  <a:cubicBezTo>
                    <a:pt x="2042" y="1965"/>
                    <a:pt x="1" y="1"/>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14"/>
            <p:cNvSpPr/>
            <p:nvPr/>
          </p:nvSpPr>
          <p:spPr>
            <a:xfrm>
              <a:off x="2255375" y="4114025"/>
              <a:ext cx="84075" cy="83650"/>
            </a:xfrm>
            <a:custGeom>
              <a:avLst/>
              <a:gdLst/>
              <a:ahLst/>
              <a:cxnLst/>
              <a:rect l="l" t="t" r="r" b="b"/>
              <a:pathLst>
                <a:path w="3363" h="3346" extrusionOk="0">
                  <a:moveTo>
                    <a:pt x="4" y="1"/>
                  </a:moveTo>
                  <a:cubicBezTo>
                    <a:pt x="0" y="1"/>
                    <a:pt x="1936" y="2010"/>
                    <a:pt x="2858" y="2937"/>
                  </a:cubicBezTo>
                  <a:cubicBezTo>
                    <a:pt x="3170" y="3240"/>
                    <a:pt x="3299" y="3345"/>
                    <a:pt x="3335" y="3345"/>
                  </a:cubicBezTo>
                  <a:cubicBezTo>
                    <a:pt x="3338" y="3345"/>
                    <a:pt x="3341" y="3344"/>
                    <a:pt x="3342" y="3342"/>
                  </a:cubicBezTo>
                  <a:cubicBezTo>
                    <a:pt x="3363" y="3322"/>
                    <a:pt x="3244" y="3166"/>
                    <a:pt x="2936" y="2859"/>
                  </a:cubicBezTo>
                  <a:cubicBezTo>
                    <a:pt x="2014" y="1936"/>
                    <a:pt x="4" y="1"/>
                    <a:pt x="4"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14"/>
            <p:cNvSpPr/>
            <p:nvPr/>
          </p:nvSpPr>
          <p:spPr>
            <a:xfrm>
              <a:off x="2256600" y="4115150"/>
              <a:ext cx="82850" cy="82325"/>
            </a:xfrm>
            <a:custGeom>
              <a:avLst/>
              <a:gdLst/>
              <a:ahLst/>
              <a:cxnLst/>
              <a:rect l="l" t="t" r="r" b="b"/>
              <a:pathLst>
                <a:path w="3314" h="3293" extrusionOk="0">
                  <a:moveTo>
                    <a:pt x="1" y="1"/>
                  </a:moveTo>
                  <a:lnTo>
                    <a:pt x="1" y="1"/>
                  </a:lnTo>
                  <a:cubicBezTo>
                    <a:pt x="1" y="1"/>
                    <a:pt x="1907" y="1977"/>
                    <a:pt x="2814" y="2892"/>
                  </a:cubicBezTo>
                  <a:cubicBezTo>
                    <a:pt x="3120" y="3191"/>
                    <a:pt x="3249" y="3292"/>
                    <a:pt x="3285" y="3292"/>
                  </a:cubicBezTo>
                  <a:cubicBezTo>
                    <a:pt x="3289" y="3292"/>
                    <a:pt x="3291" y="3291"/>
                    <a:pt x="3293" y="3289"/>
                  </a:cubicBezTo>
                  <a:cubicBezTo>
                    <a:pt x="3314" y="3269"/>
                    <a:pt x="3199" y="3121"/>
                    <a:pt x="2891" y="2814"/>
                  </a:cubicBezTo>
                  <a:cubicBezTo>
                    <a:pt x="1981" y="1908"/>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4"/>
            <p:cNvSpPr/>
            <p:nvPr/>
          </p:nvSpPr>
          <p:spPr>
            <a:xfrm>
              <a:off x="2257725" y="4116275"/>
              <a:ext cx="81525" cy="81100"/>
            </a:xfrm>
            <a:custGeom>
              <a:avLst/>
              <a:gdLst/>
              <a:ahLst/>
              <a:cxnLst/>
              <a:rect l="l" t="t" r="r" b="b"/>
              <a:pathLst>
                <a:path w="3261" h="3244" extrusionOk="0">
                  <a:moveTo>
                    <a:pt x="1" y="1"/>
                  </a:moveTo>
                  <a:cubicBezTo>
                    <a:pt x="1" y="5"/>
                    <a:pt x="1879" y="1953"/>
                    <a:pt x="2777" y="2847"/>
                  </a:cubicBezTo>
                  <a:cubicBezTo>
                    <a:pt x="3068" y="3145"/>
                    <a:pt x="3196" y="3243"/>
                    <a:pt x="3232" y="3243"/>
                  </a:cubicBezTo>
                  <a:cubicBezTo>
                    <a:pt x="3236" y="3243"/>
                    <a:pt x="3238" y="3242"/>
                    <a:pt x="3240" y="3240"/>
                  </a:cubicBezTo>
                  <a:cubicBezTo>
                    <a:pt x="3261" y="3224"/>
                    <a:pt x="3150" y="3076"/>
                    <a:pt x="2846" y="2773"/>
                  </a:cubicBezTo>
                  <a:cubicBezTo>
                    <a:pt x="1953" y="1879"/>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14"/>
            <p:cNvSpPr/>
            <p:nvPr/>
          </p:nvSpPr>
          <p:spPr>
            <a:xfrm>
              <a:off x="2258950" y="4117400"/>
              <a:ext cx="80300" cy="79975"/>
            </a:xfrm>
            <a:custGeom>
              <a:avLst/>
              <a:gdLst/>
              <a:ahLst/>
              <a:cxnLst/>
              <a:rect l="l" t="t" r="r" b="b"/>
              <a:pathLst>
                <a:path w="3212" h="3199" extrusionOk="0">
                  <a:moveTo>
                    <a:pt x="1" y="1"/>
                  </a:moveTo>
                  <a:cubicBezTo>
                    <a:pt x="1" y="9"/>
                    <a:pt x="1850" y="1924"/>
                    <a:pt x="2732" y="2806"/>
                  </a:cubicBezTo>
                  <a:cubicBezTo>
                    <a:pt x="3026" y="3100"/>
                    <a:pt x="3148" y="3198"/>
                    <a:pt x="3183" y="3198"/>
                  </a:cubicBezTo>
                  <a:cubicBezTo>
                    <a:pt x="3187" y="3198"/>
                    <a:pt x="3189" y="3197"/>
                    <a:pt x="3191" y="3195"/>
                  </a:cubicBezTo>
                  <a:cubicBezTo>
                    <a:pt x="3212" y="3175"/>
                    <a:pt x="3101" y="3031"/>
                    <a:pt x="2802" y="2736"/>
                  </a:cubicBezTo>
                  <a:cubicBezTo>
                    <a:pt x="1920" y="1854"/>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14"/>
            <p:cNvSpPr/>
            <p:nvPr/>
          </p:nvSpPr>
          <p:spPr>
            <a:xfrm>
              <a:off x="2260075" y="4118750"/>
              <a:ext cx="79075" cy="78625"/>
            </a:xfrm>
            <a:custGeom>
              <a:avLst/>
              <a:gdLst/>
              <a:ahLst/>
              <a:cxnLst/>
              <a:rect l="l" t="t" r="r" b="b"/>
              <a:pathLst>
                <a:path w="3163" h="3145" extrusionOk="0">
                  <a:moveTo>
                    <a:pt x="1" y="0"/>
                  </a:moveTo>
                  <a:cubicBezTo>
                    <a:pt x="2" y="1"/>
                    <a:pt x="1822" y="1887"/>
                    <a:pt x="2687" y="2756"/>
                  </a:cubicBezTo>
                  <a:cubicBezTo>
                    <a:pt x="2974" y="3046"/>
                    <a:pt x="3098" y="3144"/>
                    <a:pt x="3134" y="3144"/>
                  </a:cubicBezTo>
                  <a:cubicBezTo>
                    <a:pt x="3137" y="3144"/>
                    <a:pt x="3140" y="3143"/>
                    <a:pt x="3142" y="3141"/>
                  </a:cubicBezTo>
                  <a:cubicBezTo>
                    <a:pt x="3163" y="3121"/>
                    <a:pt x="3056" y="2981"/>
                    <a:pt x="2757" y="2686"/>
                  </a:cubicBezTo>
                  <a:cubicBezTo>
                    <a:pt x="1891" y="1821"/>
                    <a:pt x="2" y="1"/>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14"/>
            <p:cNvSpPr/>
            <p:nvPr/>
          </p:nvSpPr>
          <p:spPr>
            <a:xfrm>
              <a:off x="2261225" y="4119875"/>
              <a:ext cx="78025" cy="77500"/>
            </a:xfrm>
            <a:custGeom>
              <a:avLst/>
              <a:gdLst/>
              <a:ahLst/>
              <a:cxnLst/>
              <a:rect l="l" t="t" r="r" b="b"/>
              <a:pathLst>
                <a:path w="3121" h="3100" extrusionOk="0">
                  <a:moveTo>
                    <a:pt x="4" y="0"/>
                  </a:moveTo>
                  <a:cubicBezTo>
                    <a:pt x="0" y="0"/>
                    <a:pt x="1796" y="1862"/>
                    <a:pt x="2649" y="2719"/>
                  </a:cubicBezTo>
                  <a:cubicBezTo>
                    <a:pt x="2936" y="3002"/>
                    <a:pt x="3057" y="3099"/>
                    <a:pt x="3092" y="3099"/>
                  </a:cubicBezTo>
                  <a:cubicBezTo>
                    <a:pt x="3096" y="3099"/>
                    <a:pt x="3098" y="3098"/>
                    <a:pt x="3100" y="3096"/>
                  </a:cubicBezTo>
                  <a:cubicBezTo>
                    <a:pt x="3121" y="3076"/>
                    <a:pt x="3014" y="2936"/>
                    <a:pt x="2723" y="2645"/>
                  </a:cubicBezTo>
                  <a:cubicBezTo>
                    <a:pt x="1866" y="1788"/>
                    <a:pt x="4" y="0"/>
                    <a:pt x="4"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14"/>
            <p:cNvSpPr/>
            <p:nvPr/>
          </p:nvSpPr>
          <p:spPr>
            <a:xfrm>
              <a:off x="2262550" y="4121000"/>
              <a:ext cx="76600" cy="76375"/>
            </a:xfrm>
            <a:custGeom>
              <a:avLst/>
              <a:gdLst/>
              <a:ahLst/>
              <a:cxnLst/>
              <a:rect l="l" t="t" r="r" b="b"/>
              <a:pathLst>
                <a:path w="3064" h="3055" extrusionOk="0">
                  <a:moveTo>
                    <a:pt x="0" y="0"/>
                  </a:moveTo>
                  <a:cubicBezTo>
                    <a:pt x="1" y="1"/>
                    <a:pt x="1756" y="1833"/>
                    <a:pt x="2604" y="2674"/>
                  </a:cubicBezTo>
                  <a:cubicBezTo>
                    <a:pt x="2887" y="2957"/>
                    <a:pt x="3005" y="3054"/>
                    <a:pt x="3039" y="3054"/>
                  </a:cubicBezTo>
                  <a:cubicBezTo>
                    <a:pt x="3043" y="3054"/>
                    <a:pt x="3045" y="3053"/>
                    <a:pt x="3047" y="3051"/>
                  </a:cubicBezTo>
                  <a:cubicBezTo>
                    <a:pt x="3064" y="3031"/>
                    <a:pt x="2957" y="2891"/>
                    <a:pt x="2670" y="2604"/>
                  </a:cubicBezTo>
                  <a:cubicBezTo>
                    <a:pt x="1829" y="1760"/>
                    <a:pt x="1" y="1"/>
                    <a:pt x="0"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14"/>
            <p:cNvSpPr/>
            <p:nvPr/>
          </p:nvSpPr>
          <p:spPr>
            <a:xfrm>
              <a:off x="2263675" y="4122125"/>
              <a:ext cx="75475" cy="75150"/>
            </a:xfrm>
            <a:custGeom>
              <a:avLst/>
              <a:gdLst/>
              <a:ahLst/>
              <a:cxnLst/>
              <a:rect l="l" t="t" r="r" b="b"/>
              <a:pathLst>
                <a:path w="3019" h="3006" extrusionOk="0">
                  <a:moveTo>
                    <a:pt x="1" y="1"/>
                  </a:moveTo>
                  <a:cubicBezTo>
                    <a:pt x="1" y="9"/>
                    <a:pt x="1731" y="1801"/>
                    <a:pt x="2563" y="2625"/>
                  </a:cubicBezTo>
                  <a:cubicBezTo>
                    <a:pt x="2842" y="2911"/>
                    <a:pt x="2959" y="3005"/>
                    <a:pt x="2994" y="3005"/>
                  </a:cubicBezTo>
                  <a:cubicBezTo>
                    <a:pt x="2997" y="3005"/>
                    <a:pt x="3000" y="3004"/>
                    <a:pt x="3002" y="3002"/>
                  </a:cubicBezTo>
                  <a:cubicBezTo>
                    <a:pt x="3019" y="2982"/>
                    <a:pt x="2916" y="2846"/>
                    <a:pt x="2629" y="2559"/>
                  </a:cubicBezTo>
                  <a:cubicBezTo>
                    <a:pt x="1801" y="1735"/>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14"/>
            <p:cNvSpPr/>
            <p:nvPr/>
          </p:nvSpPr>
          <p:spPr>
            <a:xfrm>
              <a:off x="2264800" y="4123450"/>
              <a:ext cx="74250" cy="73925"/>
            </a:xfrm>
            <a:custGeom>
              <a:avLst/>
              <a:gdLst/>
              <a:ahLst/>
              <a:cxnLst/>
              <a:rect l="l" t="t" r="r" b="b"/>
              <a:pathLst>
                <a:path w="2970" h="2957" extrusionOk="0">
                  <a:moveTo>
                    <a:pt x="1" y="1"/>
                  </a:moveTo>
                  <a:lnTo>
                    <a:pt x="1" y="1"/>
                  </a:lnTo>
                  <a:cubicBezTo>
                    <a:pt x="1" y="1"/>
                    <a:pt x="1702" y="1768"/>
                    <a:pt x="2518" y="2584"/>
                  </a:cubicBezTo>
                  <a:cubicBezTo>
                    <a:pt x="2797" y="2863"/>
                    <a:pt x="2911" y="2956"/>
                    <a:pt x="2945" y="2956"/>
                  </a:cubicBezTo>
                  <a:cubicBezTo>
                    <a:pt x="2948" y="2956"/>
                    <a:pt x="2951" y="2955"/>
                    <a:pt x="2953" y="2953"/>
                  </a:cubicBezTo>
                  <a:cubicBezTo>
                    <a:pt x="2969" y="2933"/>
                    <a:pt x="2867" y="2801"/>
                    <a:pt x="2584" y="2519"/>
                  </a:cubicBezTo>
                  <a:cubicBezTo>
                    <a:pt x="1768" y="1703"/>
                    <a:pt x="1" y="1"/>
                    <a:pt x="1"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14"/>
            <p:cNvSpPr/>
            <p:nvPr/>
          </p:nvSpPr>
          <p:spPr>
            <a:xfrm>
              <a:off x="2265925" y="4124575"/>
              <a:ext cx="73225" cy="72800"/>
            </a:xfrm>
            <a:custGeom>
              <a:avLst/>
              <a:gdLst/>
              <a:ahLst/>
              <a:cxnLst/>
              <a:rect l="l" t="t" r="r" b="b"/>
              <a:pathLst>
                <a:path w="2929" h="2912" extrusionOk="0">
                  <a:moveTo>
                    <a:pt x="9" y="1"/>
                  </a:moveTo>
                  <a:lnTo>
                    <a:pt x="9" y="1"/>
                  </a:lnTo>
                  <a:cubicBezTo>
                    <a:pt x="1" y="1"/>
                    <a:pt x="1678" y="1740"/>
                    <a:pt x="2482" y="2543"/>
                  </a:cubicBezTo>
                  <a:cubicBezTo>
                    <a:pt x="2756" y="2818"/>
                    <a:pt x="2873" y="2911"/>
                    <a:pt x="2905" y="2911"/>
                  </a:cubicBezTo>
                  <a:cubicBezTo>
                    <a:pt x="2908" y="2911"/>
                    <a:pt x="2911" y="2910"/>
                    <a:pt x="2912" y="2908"/>
                  </a:cubicBezTo>
                  <a:cubicBezTo>
                    <a:pt x="2929" y="2888"/>
                    <a:pt x="2830" y="2761"/>
                    <a:pt x="2547" y="2478"/>
                  </a:cubicBezTo>
                  <a:cubicBezTo>
                    <a:pt x="1743" y="1674"/>
                    <a:pt x="9" y="1"/>
                    <a:pt x="9"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14"/>
            <p:cNvSpPr/>
            <p:nvPr/>
          </p:nvSpPr>
          <p:spPr>
            <a:xfrm>
              <a:off x="2267150" y="4125825"/>
              <a:ext cx="71900" cy="71450"/>
            </a:xfrm>
            <a:custGeom>
              <a:avLst/>
              <a:gdLst/>
              <a:ahLst/>
              <a:cxnLst/>
              <a:rect l="l" t="t" r="r" b="b"/>
              <a:pathLst>
                <a:path w="2876" h="2858" extrusionOk="0">
                  <a:moveTo>
                    <a:pt x="5" y="0"/>
                  </a:moveTo>
                  <a:cubicBezTo>
                    <a:pt x="1" y="0"/>
                    <a:pt x="1645" y="1706"/>
                    <a:pt x="2433" y="2493"/>
                  </a:cubicBezTo>
                  <a:cubicBezTo>
                    <a:pt x="2703" y="2764"/>
                    <a:pt x="2817" y="2857"/>
                    <a:pt x="2851" y="2857"/>
                  </a:cubicBezTo>
                  <a:cubicBezTo>
                    <a:pt x="2854" y="2857"/>
                    <a:pt x="2857" y="2856"/>
                    <a:pt x="2859" y="2854"/>
                  </a:cubicBezTo>
                  <a:cubicBezTo>
                    <a:pt x="2875" y="2834"/>
                    <a:pt x="2777" y="2706"/>
                    <a:pt x="2502" y="2428"/>
                  </a:cubicBezTo>
                  <a:cubicBezTo>
                    <a:pt x="1711" y="1640"/>
                    <a:pt x="5" y="0"/>
                    <a:pt x="5"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14"/>
            <p:cNvSpPr/>
            <p:nvPr/>
          </p:nvSpPr>
          <p:spPr>
            <a:xfrm>
              <a:off x="2268400" y="4126950"/>
              <a:ext cx="70650" cy="70300"/>
            </a:xfrm>
            <a:custGeom>
              <a:avLst/>
              <a:gdLst/>
              <a:ahLst/>
              <a:cxnLst/>
              <a:rect l="l" t="t" r="r" b="b"/>
              <a:pathLst>
                <a:path w="2826" h="2812" extrusionOk="0">
                  <a:moveTo>
                    <a:pt x="0" y="0"/>
                  </a:moveTo>
                  <a:cubicBezTo>
                    <a:pt x="0" y="4"/>
                    <a:pt x="1616" y="1681"/>
                    <a:pt x="2391" y="2456"/>
                  </a:cubicBezTo>
                  <a:cubicBezTo>
                    <a:pt x="2662" y="2724"/>
                    <a:pt x="2774" y="2811"/>
                    <a:pt x="2803" y="2811"/>
                  </a:cubicBezTo>
                  <a:cubicBezTo>
                    <a:pt x="2806" y="2811"/>
                    <a:pt x="2808" y="2810"/>
                    <a:pt x="2809" y="2809"/>
                  </a:cubicBezTo>
                  <a:cubicBezTo>
                    <a:pt x="2825" y="2789"/>
                    <a:pt x="2727" y="2661"/>
                    <a:pt x="2456" y="2387"/>
                  </a:cubicBezTo>
                  <a:cubicBezTo>
                    <a:pt x="1677" y="1616"/>
                    <a:pt x="0" y="0"/>
                    <a:pt x="0"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14"/>
            <p:cNvSpPr/>
            <p:nvPr/>
          </p:nvSpPr>
          <p:spPr>
            <a:xfrm>
              <a:off x="2269525" y="4128175"/>
              <a:ext cx="69425" cy="69075"/>
            </a:xfrm>
            <a:custGeom>
              <a:avLst/>
              <a:gdLst/>
              <a:ahLst/>
              <a:cxnLst/>
              <a:rect l="l" t="t" r="r" b="b"/>
              <a:pathLst>
                <a:path w="2777" h="2763" extrusionOk="0">
                  <a:moveTo>
                    <a:pt x="0" y="0"/>
                  </a:moveTo>
                  <a:lnTo>
                    <a:pt x="0" y="0"/>
                  </a:lnTo>
                  <a:cubicBezTo>
                    <a:pt x="1" y="1"/>
                    <a:pt x="1587" y="1649"/>
                    <a:pt x="2350" y="2412"/>
                  </a:cubicBezTo>
                  <a:cubicBezTo>
                    <a:pt x="2612" y="2678"/>
                    <a:pt x="2724" y="2762"/>
                    <a:pt x="2754" y="2762"/>
                  </a:cubicBezTo>
                  <a:cubicBezTo>
                    <a:pt x="2756" y="2762"/>
                    <a:pt x="2758" y="2761"/>
                    <a:pt x="2760" y="2760"/>
                  </a:cubicBezTo>
                  <a:cubicBezTo>
                    <a:pt x="2776" y="2744"/>
                    <a:pt x="2682" y="2621"/>
                    <a:pt x="2411" y="2350"/>
                  </a:cubicBezTo>
                  <a:cubicBezTo>
                    <a:pt x="1649" y="1587"/>
                    <a:pt x="1" y="1"/>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14"/>
            <p:cNvSpPr/>
            <p:nvPr/>
          </p:nvSpPr>
          <p:spPr>
            <a:xfrm>
              <a:off x="2270750" y="4129400"/>
              <a:ext cx="68300" cy="67725"/>
            </a:xfrm>
            <a:custGeom>
              <a:avLst/>
              <a:gdLst/>
              <a:ahLst/>
              <a:cxnLst/>
              <a:rect l="l" t="t" r="r" b="b"/>
              <a:pathLst>
                <a:path w="2732" h="2709" extrusionOk="0">
                  <a:moveTo>
                    <a:pt x="5" y="1"/>
                  </a:moveTo>
                  <a:lnTo>
                    <a:pt x="5" y="1"/>
                  </a:lnTo>
                  <a:cubicBezTo>
                    <a:pt x="0" y="1"/>
                    <a:pt x="1559" y="1612"/>
                    <a:pt x="2309" y="2363"/>
                  </a:cubicBezTo>
                  <a:cubicBezTo>
                    <a:pt x="2572" y="2629"/>
                    <a:pt x="2683" y="2708"/>
                    <a:pt x="2710" y="2708"/>
                  </a:cubicBezTo>
                  <a:cubicBezTo>
                    <a:pt x="2712" y="2708"/>
                    <a:pt x="2714" y="2708"/>
                    <a:pt x="2715" y="2707"/>
                  </a:cubicBezTo>
                  <a:cubicBezTo>
                    <a:pt x="2731" y="2691"/>
                    <a:pt x="2637" y="2568"/>
                    <a:pt x="2371" y="2301"/>
                  </a:cubicBezTo>
                  <a:cubicBezTo>
                    <a:pt x="1624" y="1551"/>
                    <a:pt x="5"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14"/>
            <p:cNvSpPr/>
            <p:nvPr/>
          </p:nvSpPr>
          <p:spPr>
            <a:xfrm>
              <a:off x="2271875" y="4130525"/>
              <a:ext cx="67075" cy="66600"/>
            </a:xfrm>
            <a:custGeom>
              <a:avLst/>
              <a:gdLst/>
              <a:ahLst/>
              <a:cxnLst/>
              <a:rect l="l" t="t" r="r" b="b"/>
              <a:pathLst>
                <a:path w="2683" h="2664" extrusionOk="0">
                  <a:moveTo>
                    <a:pt x="5" y="1"/>
                  </a:moveTo>
                  <a:cubicBezTo>
                    <a:pt x="1" y="1"/>
                    <a:pt x="1526" y="1588"/>
                    <a:pt x="2264" y="2322"/>
                  </a:cubicBezTo>
                  <a:cubicBezTo>
                    <a:pt x="2527" y="2585"/>
                    <a:pt x="2634" y="2663"/>
                    <a:pt x="2661" y="2663"/>
                  </a:cubicBezTo>
                  <a:cubicBezTo>
                    <a:pt x="2663" y="2663"/>
                    <a:pt x="2665" y="2663"/>
                    <a:pt x="2666" y="2662"/>
                  </a:cubicBezTo>
                  <a:cubicBezTo>
                    <a:pt x="2682" y="2646"/>
                    <a:pt x="2588" y="2523"/>
                    <a:pt x="2326" y="2260"/>
                  </a:cubicBezTo>
                  <a:cubicBezTo>
                    <a:pt x="1596" y="1526"/>
                    <a:pt x="5"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14"/>
            <p:cNvSpPr/>
            <p:nvPr/>
          </p:nvSpPr>
          <p:spPr>
            <a:xfrm>
              <a:off x="2273100" y="4131650"/>
              <a:ext cx="65950" cy="65475"/>
            </a:xfrm>
            <a:custGeom>
              <a:avLst/>
              <a:gdLst/>
              <a:ahLst/>
              <a:cxnLst/>
              <a:rect l="l" t="t" r="r" b="b"/>
              <a:pathLst>
                <a:path w="2638" h="2619" extrusionOk="0">
                  <a:moveTo>
                    <a:pt x="1" y="1"/>
                  </a:moveTo>
                  <a:cubicBezTo>
                    <a:pt x="1" y="5"/>
                    <a:pt x="1497" y="1559"/>
                    <a:pt x="2223" y="2281"/>
                  </a:cubicBezTo>
                  <a:cubicBezTo>
                    <a:pt x="2478" y="2540"/>
                    <a:pt x="2582" y="2618"/>
                    <a:pt x="2611" y="2618"/>
                  </a:cubicBezTo>
                  <a:cubicBezTo>
                    <a:pt x="2614" y="2618"/>
                    <a:pt x="2615" y="2618"/>
                    <a:pt x="2617" y="2617"/>
                  </a:cubicBezTo>
                  <a:cubicBezTo>
                    <a:pt x="2637" y="2601"/>
                    <a:pt x="2543" y="2482"/>
                    <a:pt x="2285" y="2219"/>
                  </a:cubicBezTo>
                  <a:cubicBezTo>
                    <a:pt x="1559" y="1498"/>
                    <a:pt x="1" y="1"/>
                    <a:pt x="1"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14"/>
            <p:cNvSpPr/>
            <p:nvPr/>
          </p:nvSpPr>
          <p:spPr>
            <a:xfrm>
              <a:off x="2274325" y="4132775"/>
              <a:ext cx="64625" cy="64175"/>
            </a:xfrm>
            <a:custGeom>
              <a:avLst/>
              <a:gdLst/>
              <a:ahLst/>
              <a:cxnLst/>
              <a:rect l="l" t="t" r="r" b="b"/>
              <a:pathLst>
                <a:path w="2585" h="2567" extrusionOk="0">
                  <a:moveTo>
                    <a:pt x="1" y="1"/>
                  </a:moveTo>
                  <a:cubicBezTo>
                    <a:pt x="1" y="9"/>
                    <a:pt x="1465" y="1530"/>
                    <a:pt x="2174" y="2236"/>
                  </a:cubicBezTo>
                  <a:cubicBezTo>
                    <a:pt x="2424" y="2486"/>
                    <a:pt x="2528" y="2566"/>
                    <a:pt x="2557" y="2566"/>
                  </a:cubicBezTo>
                  <a:cubicBezTo>
                    <a:pt x="2560" y="2566"/>
                    <a:pt x="2562" y="2565"/>
                    <a:pt x="2564" y="2564"/>
                  </a:cubicBezTo>
                  <a:cubicBezTo>
                    <a:pt x="2584" y="2551"/>
                    <a:pt x="2490" y="2433"/>
                    <a:pt x="2236" y="2174"/>
                  </a:cubicBezTo>
                  <a:cubicBezTo>
                    <a:pt x="1526" y="1469"/>
                    <a:pt x="1" y="1"/>
                    <a:pt x="1"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14"/>
            <p:cNvSpPr/>
            <p:nvPr/>
          </p:nvSpPr>
          <p:spPr>
            <a:xfrm>
              <a:off x="2275475" y="4134125"/>
              <a:ext cx="63475" cy="63000"/>
            </a:xfrm>
            <a:custGeom>
              <a:avLst/>
              <a:gdLst/>
              <a:ahLst/>
              <a:cxnLst/>
              <a:rect l="l" t="t" r="r" b="b"/>
              <a:pathLst>
                <a:path w="2539" h="2520" extrusionOk="0">
                  <a:moveTo>
                    <a:pt x="0" y="0"/>
                  </a:moveTo>
                  <a:lnTo>
                    <a:pt x="0" y="0"/>
                  </a:lnTo>
                  <a:cubicBezTo>
                    <a:pt x="1" y="1"/>
                    <a:pt x="1439" y="1497"/>
                    <a:pt x="2132" y="2194"/>
                  </a:cubicBezTo>
                  <a:cubicBezTo>
                    <a:pt x="2383" y="2445"/>
                    <a:pt x="2486" y="2519"/>
                    <a:pt x="2513" y="2519"/>
                  </a:cubicBezTo>
                  <a:cubicBezTo>
                    <a:pt x="2515" y="2519"/>
                    <a:pt x="2517" y="2519"/>
                    <a:pt x="2518" y="2518"/>
                  </a:cubicBezTo>
                  <a:cubicBezTo>
                    <a:pt x="2538" y="2502"/>
                    <a:pt x="2444" y="2383"/>
                    <a:pt x="2194" y="2133"/>
                  </a:cubicBezTo>
                  <a:cubicBezTo>
                    <a:pt x="1497" y="1436"/>
                    <a:pt x="1" y="1"/>
                    <a:pt x="0"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14"/>
            <p:cNvSpPr/>
            <p:nvPr/>
          </p:nvSpPr>
          <p:spPr>
            <a:xfrm>
              <a:off x="2276600" y="4135250"/>
              <a:ext cx="62350" cy="61875"/>
            </a:xfrm>
            <a:custGeom>
              <a:avLst/>
              <a:gdLst/>
              <a:ahLst/>
              <a:cxnLst/>
              <a:rect l="l" t="t" r="r" b="b"/>
              <a:pathLst>
                <a:path w="2494" h="2475" extrusionOk="0">
                  <a:moveTo>
                    <a:pt x="4" y="0"/>
                  </a:moveTo>
                  <a:cubicBezTo>
                    <a:pt x="0" y="0"/>
                    <a:pt x="1411" y="1468"/>
                    <a:pt x="2091" y="2153"/>
                  </a:cubicBezTo>
                  <a:cubicBezTo>
                    <a:pt x="2338" y="2400"/>
                    <a:pt x="2441" y="2474"/>
                    <a:pt x="2468" y="2474"/>
                  </a:cubicBezTo>
                  <a:cubicBezTo>
                    <a:pt x="2470" y="2474"/>
                    <a:pt x="2472" y="2474"/>
                    <a:pt x="2473" y="2473"/>
                  </a:cubicBezTo>
                  <a:cubicBezTo>
                    <a:pt x="2493" y="2457"/>
                    <a:pt x="2403" y="2342"/>
                    <a:pt x="2153" y="2092"/>
                  </a:cubicBezTo>
                  <a:cubicBezTo>
                    <a:pt x="1472" y="1411"/>
                    <a:pt x="4" y="0"/>
                    <a:pt x="4"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14"/>
            <p:cNvSpPr/>
            <p:nvPr/>
          </p:nvSpPr>
          <p:spPr>
            <a:xfrm>
              <a:off x="2277725" y="4136375"/>
              <a:ext cx="61225" cy="60575"/>
            </a:xfrm>
            <a:custGeom>
              <a:avLst/>
              <a:gdLst/>
              <a:ahLst/>
              <a:cxnLst/>
              <a:rect l="l" t="t" r="r" b="b"/>
              <a:pathLst>
                <a:path w="2449" h="2423" extrusionOk="0">
                  <a:moveTo>
                    <a:pt x="8" y="0"/>
                  </a:moveTo>
                  <a:lnTo>
                    <a:pt x="8" y="0"/>
                  </a:lnTo>
                  <a:cubicBezTo>
                    <a:pt x="0" y="9"/>
                    <a:pt x="1386" y="1436"/>
                    <a:pt x="2059" y="2104"/>
                  </a:cubicBezTo>
                  <a:cubicBezTo>
                    <a:pt x="2300" y="2346"/>
                    <a:pt x="2397" y="2422"/>
                    <a:pt x="2425" y="2422"/>
                  </a:cubicBezTo>
                  <a:cubicBezTo>
                    <a:pt x="2428" y="2422"/>
                    <a:pt x="2430" y="2421"/>
                    <a:pt x="2432" y="2420"/>
                  </a:cubicBezTo>
                  <a:cubicBezTo>
                    <a:pt x="2448" y="2407"/>
                    <a:pt x="2358" y="2293"/>
                    <a:pt x="2112" y="2047"/>
                  </a:cubicBezTo>
                  <a:cubicBezTo>
                    <a:pt x="1444" y="1382"/>
                    <a:pt x="9" y="1"/>
                    <a:pt x="8"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14"/>
            <p:cNvSpPr/>
            <p:nvPr/>
          </p:nvSpPr>
          <p:spPr>
            <a:xfrm>
              <a:off x="2279050" y="4137600"/>
              <a:ext cx="59700" cy="59350"/>
            </a:xfrm>
            <a:custGeom>
              <a:avLst/>
              <a:gdLst/>
              <a:ahLst/>
              <a:cxnLst/>
              <a:rect l="l" t="t" r="r" b="b"/>
              <a:pathLst>
                <a:path w="2388" h="2374" extrusionOk="0">
                  <a:moveTo>
                    <a:pt x="1" y="1"/>
                  </a:moveTo>
                  <a:cubicBezTo>
                    <a:pt x="1" y="1"/>
                    <a:pt x="1" y="1"/>
                    <a:pt x="1" y="1"/>
                  </a:cubicBezTo>
                  <a:cubicBezTo>
                    <a:pt x="1" y="5"/>
                    <a:pt x="1350" y="1407"/>
                    <a:pt x="2006" y="2059"/>
                  </a:cubicBezTo>
                  <a:cubicBezTo>
                    <a:pt x="2240" y="2297"/>
                    <a:pt x="2339" y="2373"/>
                    <a:pt x="2368" y="2373"/>
                  </a:cubicBezTo>
                  <a:cubicBezTo>
                    <a:pt x="2371" y="2373"/>
                    <a:pt x="2373" y="2372"/>
                    <a:pt x="2375" y="2371"/>
                  </a:cubicBezTo>
                  <a:cubicBezTo>
                    <a:pt x="2387" y="2358"/>
                    <a:pt x="2301" y="2244"/>
                    <a:pt x="2059" y="2002"/>
                  </a:cubicBezTo>
                  <a:cubicBezTo>
                    <a:pt x="1405" y="1348"/>
                    <a:pt x="13"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14"/>
            <p:cNvSpPr/>
            <p:nvPr/>
          </p:nvSpPr>
          <p:spPr>
            <a:xfrm>
              <a:off x="2280175" y="4138825"/>
              <a:ext cx="58575" cy="58300"/>
            </a:xfrm>
            <a:custGeom>
              <a:avLst/>
              <a:gdLst/>
              <a:ahLst/>
              <a:cxnLst/>
              <a:rect l="l" t="t" r="r" b="b"/>
              <a:pathLst>
                <a:path w="2343" h="2332" extrusionOk="0">
                  <a:moveTo>
                    <a:pt x="1" y="1"/>
                  </a:moveTo>
                  <a:cubicBezTo>
                    <a:pt x="1" y="1"/>
                    <a:pt x="1" y="1"/>
                    <a:pt x="1" y="1"/>
                  </a:cubicBezTo>
                  <a:cubicBezTo>
                    <a:pt x="1" y="1"/>
                    <a:pt x="1325" y="1375"/>
                    <a:pt x="1965" y="2022"/>
                  </a:cubicBezTo>
                  <a:cubicBezTo>
                    <a:pt x="2200" y="2258"/>
                    <a:pt x="2298" y="2331"/>
                    <a:pt x="2325" y="2331"/>
                  </a:cubicBezTo>
                  <a:cubicBezTo>
                    <a:pt x="2327" y="2331"/>
                    <a:pt x="2329" y="2331"/>
                    <a:pt x="2330" y="2330"/>
                  </a:cubicBezTo>
                  <a:cubicBezTo>
                    <a:pt x="2342" y="2314"/>
                    <a:pt x="2260" y="2207"/>
                    <a:pt x="2022" y="1965"/>
                  </a:cubicBezTo>
                  <a:cubicBezTo>
                    <a:pt x="1375" y="1318"/>
                    <a:pt x="9" y="1"/>
                    <a:pt x="1"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14"/>
            <p:cNvSpPr/>
            <p:nvPr/>
          </p:nvSpPr>
          <p:spPr>
            <a:xfrm>
              <a:off x="2281300" y="4139950"/>
              <a:ext cx="57450" cy="56900"/>
            </a:xfrm>
            <a:custGeom>
              <a:avLst/>
              <a:gdLst/>
              <a:ahLst/>
              <a:cxnLst/>
              <a:rect l="l" t="t" r="r" b="b"/>
              <a:pathLst>
                <a:path w="2298" h="2276" extrusionOk="0">
                  <a:moveTo>
                    <a:pt x="9" y="1"/>
                  </a:moveTo>
                  <a:cubicBezTo>
                    <a:pt x="9" y="1"/>
                    <a:pt x="9" y="1"/>
                    <a:pt x="9" y="1"/>
                  </a:cubicBezTo>
                  <a:cubicBezTo>
                    <a:pt x="1" y="1"/>
                    <a:pt x="1292" y="1346"/>
                    <a:pt x="1928" y="1969"/>
                  </a:cubicBezTo>
                  <a:cubicBezTo>
                    <a:pt x="2158" y="2200"/>
                    <a:pt x="2251" y="2275"/>
                    <a:pt x="2278" y="2275"/>
                  </a:cubicBezTo>
                  <a:cubicBezTo>
                    <a:pt x="2281" y="2275"/>
                    <a:pt x="2283" y="2274"/>
                    <a:pt x="2285" y="2273"/>
                  </a:cubicBezTo>
                  <a:cubicBezTo>
                    <a:pt x="2297" y="2264"/>
                    <a:pt x="2215" y="2154"/>
                    <a:pt x="1981" y="1920"/>
                  </a:cubicBezTo>
                  <a:cubicBezTo>
                    <a:pt x="1351" y="1294"/>
                    <a:pt x="17" y="1"/>
                    <a:pt x="9"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14"/>
            <p:cNvSpPr/>
            <p:nvPr/>
          </p:nvSpPr>
          <p:spPr>
            <a:xfrm>
              <a:off x="2282550" y="4141200"/>
              <a:ext cx="56200" cy="55650"/>
            </a:xfrm>
            <a:custGeom>
              <a:avLst/>
              <a:gdLst/>
              <a:ahLst/>
              <a:cxnLst/>
              <a:rect l="l" t="t" r="r" b="b"/>
              <a:pathLst>
                <a:path w="2248" h="2226" extrusionOk="0">
                  <a:moveTo>
                    <a:pt x="4" y="0"/>
                  </a:moveTo>
                  <a:cubicBezTo>
                    <a:pt x="4" y="0"/>
                    <a:pt x="4" y="0"/>
                    <a:pt x="4" y="0"/>
                  </a:cubicBezTo>
                  <a:cubicBezTo>
                    <a:pt x="0" y="4"/>
                    <a:pt x="1263" y="1316"/>
                    <a:pt x="1886" y="1927"/>
                  </a:cubicBezTo>
                  <a:cubicBezTo>
                    <a:pt x="2108" y="2153"/>
                    <a:pt x="2200" y="2225"/>
                    <a:pt x="2228" y="2225"/>
                  </a:cubicBezTo>
                  <a:cubicBezTo>
                    <a:pt x="2231" y="2225"/>
                    <a:pt x="2233" y="2224"/>
                    <a:pt x="2235" y="2223"/>
                  </a:cubicBezTo>
                  <a:cubicBezTo>
                    <a:pt x="2247" y="2206"/>
                    <a:pt x="2165" y="2104"/>
                    <a:pt x="1935" y="1874"/>
                  </a:cubicBezTo>
                  <a:cubicBezTo>
                    <a:pt x="1322" y="1261"/>
                    <a:pt x="17"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14"/>
            <p:cNvSpPr/>
            <p:nvPr/>
          </p:nvSpPr>
          <p:spPr>
            <a:xfrm>
              <a:off x="2283775" y="4142325"/>
              <a:ext cx="54850" cy="54525"/>
            </a:xfrm>
            <a:custGeom>
              <a:avLst/>
              <a:gdLst/>
              <a:ahLst/>
              <a:cxnLst/>
              <a:rect l="l" t="t" r="r" b="b"/>
              <a:pathLst>
                <a:path w="2194" h="2181" extrusionOk="0">
                  <a:moveTo>
                    <a:pt x="0" y="0"/>
                  </a:moveTo>
                  <a:cubicBezTo>
                    <a:pt x="0" y="0"/>
                    <a:pt x="0" y="0"/>
                    <a:pt x="0" y="0"/>
                  </a:cubicBezTo>
                  <a:cubicBezTo>
                    <a:pt x="0" y="4"/>
                    <a:pt x="1230" y="1288"/>
                    <a:pt x="1837" y="1887"/>
                  </a:cubicBezTo>
                  <a:cubicBezTo>
                    <a:pt x="2059" y="2108"/>
                    <a:pt x="2148" y="2180"/>
                    <a:pt x="2172" y="2180"/>
                  </a:cubicBezTo>
                  <a:cubicBezTo>
                    <a:pt x="2174" y="2180"/>
                    <a:pt x="2176" y="2179"/>
                    <a:pt x="2178" y="2178"/>
                  </a:cubicBezTo>
                  <a:cubicBezTo>
                    <a:pt x="2194" y="2161"/>
                    <a:pt x="2116" y="2067"/>
                    <a:pt x="1886" y="1833"/>
                  </a:cubicBezTo>
                  <a:cubicBezTo>
                    <a:pt x="1289" y="1231"/>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14"/>
            <p:cNvSpPr/>
            <p:nvPr/>
          </p:nvSpPr>
          <p:spPr>
            <a:xfrm>
              <a:off x="2284900" y="4143550"/>
              <a:ext cx="53625" cy="53300"/>
            </a:xfrm>
            <a:custGeom>
              <a:avLst/>
              <a:gdLst/>
              <a:ahLst/>
              <a:cxnLst/>
              <a:rect l="l" t="t" r="r" b="b"/>
              <a:pathLst>
                <a:path w="2145" h="2132" extrusionOk="0">
                  <a:moveTo>
                    <a:pt x="0" y="1"/>
                  </a:moveTo>
                  <a:cubicBezTo>
                    <a:pt x="0" y="1"/>
                    <a:pt x="0" y="1"/>
                    <a:pt x="0" y="1"/>
                  </a:cubicBezTo>
                  <a:cubicBezTo>
                    <a:pt x="0" y="1"/>
                    <a:pt x="1206" y="1251"/>
                    <a:pt x="1792" y="1842"/>
                  </a:cubicBezTo>
                  <a:cubicBezTo>
                    <a:pt x="2007" y="2060"/>
                    <a:pt x="2094" y="2131"/>
                    <a:pt x="2122" y="2131"/>
                  </a:cubicBezTo>
                  <a:cubicBezTo>
                    <a:pt x="2125" y="2131"/>
                    <a:pt x="2127" y="2130"/>
                    <a:pt x="2128" y="2129"/>
                  </a:cubicBezTo>
                  <a:cubicBezTo>
                    <a:pt x="2145" y="2112"/>
                    <a:pt x="2067" y="2018"/>
                    <a:pt x="1841" y="1792"/>
                  </a:cubicBezTo>
                  <a:cubicBezTo>
                    <a:pt x="1260" y="120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14"/>
            <p:cNvSpPr/>
            <p:nvPr/>
          </p:nvSpPr>
          <p:spPr>
            <a:xfrm>
              <a:off x="2286125" y="4144775"/>
              <a:ext cx="52500" cy="52075"/>
            </a:xfrm>
            <a:custGeom>
              <a:avLst/>
              <a:gdLst/>
              <a:ahLst/>
              <a:cxnLst/>
              <a:rect l="l" t="t" r="r" b="b"/>
              <a:pathLst>
                <a:path w="2100" h="2083" extrusionOk="0">
                  <a:moveTo>
                    <a:pt x="5" y="1"/>
                  </a:moveTo>
                  <a:cubicBezTo>
                    <a:pt x="5" y="1"/>
                    <a:pt x="5" y="1"/>
                    <a:pt x="5" y="1"/>
                  </a:cubicBezTo>
                  <a:cubicBezTo>
                    <a:pt x="1" y="1"/>
                    <a:pt x="1173" y="1223"/>
                    <a:pt x="1751" y="1797"/>
                  </a:cubicBezTo>
                  <a:cubicBezTo>
                    <a:pt x="1962" y="2011"/>
                    <a:pt x="2053" y="2082"/>
                    <a:pt x="2078" y="2082"/>
                  </a:cubicBezTo>
                  <a:cubicBezTo>
                    <a:pt x="2080" y="2082"/>
                    <a:pt x="2082" y="2081"/>
                    <a:pt x="2084" y="2080"/>
                  </a:cubicBezTo>
                  <a:cubicBezTo>
                    <a:pt x="2100" y="2063"/>
                    <a:pt x="2030" y="1973"/>
                    <a:pt x="1805" y="1748"/>
                  </a:cubicBezTo>
                  <a:cubicBezTo>
                    <a:pt x="1233" y="1175"/>
                    <a:pt x="17" y="1"/>
                    <a:pt x="5"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14"/>
            <p:cNvSpPr/>
            <p:nvPr/>
          </p:nvSpPr>
          <p:spPr>
            <a:xfrm>
              <a:off x="2287250" y="4145900"/>
              <a:ext cx="51275" cy="50950"/>
            </a:xfrm>
            <a:custGeom>
              <a:avLst/>
              <a:gdLst/>
              <a:ahLst/>
              <a:cxnLst/>
              <a:rect l="l" t="t" r="r" b="b"/>
              <a:pathLst>
                <a:path w="2051" h="2038" extrusionOk="0">
                  <a:moveTo>
                    <a:pt x="5" y="1"/>
                  </a:moveTo>
                  <a:cubicBezTo>
                    <a:pt x="5" y="1"/>
                    <a:pt x="5" y="1"/>
                    <a:pt x="5" y="1"/>
                  </a:cubicBezTo>
                  <a:cubicBezTo>
                    <a:pt x="1" y="5"/>
                    <a:pt x="1149" y="1194"/>
                    <a:pt x="1706" y="1760"/>
                  </a:cubicBezTo>
                  <a:cubicBezTo>
                    <a:pt x="1921" y="1967"/>
                    <a:pt x="2002" y="2037"/>
                    <a:pt x="2028" y="2037"/>
                  </a:cubicBezTo>
                  <a:cubicBezTo>
                    <a:pt x="2031" y="2037"/>
                    <a:pt x="2033" y="2036"/>
                    <a:pt x="2034" y="2035"/>
                  </a:cubicBezTo>
                  <a:cubicBezTo>
                    <a:pt x="2051" y="2018"/>
                    <a:pt x="1977" y="1928"/>
                    <a:pt x="1760" y="1707"/>
                  </a:cubicBezTo>
                  <a:cubicBezTo>
                    <a:pt x="1199" y="1146"/>
                    <a:pt x="13" y="1"/>
                    <a:pt x="5"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14"/>
            <p:cNvSpPr/>
            <p:nvPr/>
          </p:nvSpPr>
          <p:spPr>
            <a:xfrm>
              <a:off x="2288375" y="4147025"/>
              <a:ext cx="50150" cy="49725"/>
            </a:xfrm>
            <a:custGeom>
              <a:avLst/>
              <a:gdLst/>
              <a:ahLst/>
              <a:cxnLst/>
              <a:rect l="l" t="t" r="r" b="b"/>
              <a:pathLst>
                <a:path w="2006" h="1989" extrusionOk="0">
                  <a:moveTo>
                    <a:pt x="5" y="1"/>
                  </a:moveTo>
                  <a:cubicBezTo>
                    <a:pt x="5" y="1"/>
                    <a:pt x="5" y="1"/>
                    <a:pt x="5" y="1"/>
                  </a:cubicBezTo>
                  <a:cubicBezTo>
                    <a:pt x="1" y="5"/>
                    <a:pt x="1120" y="1165"/>
                    <a:pt x="1666" y="1715"/>
                  </a:cubicBezTo>
                  <a:cubicBezTo>
                    <a:pt x="1875" y="1921"/>
                    <a:pt x="1956" y="1988"/>
                    <a:pt x="1982" y="1988"/>
                  </a:cubicBezTo>
                  <a:cubicBezTo>
                    <a:pt x="1985" y="1988"/>
                    <a:pt x="1988" y="1987"/>
                    <a:pt x="1989" y="1986"/>
                  </a:cubicBezTo>
                  <a:cubicBezTo>
                    <a:pt x="2006" y="1969"/>
                    <a:pt x="1932" y="1879"/>
                    <a:pt x="1719" y="1662"/>
                  </a:cubicBezTo>
                  <a:cubicBezTo>
                    <a:pt x="1170" y="1113"/>
                    <a:pt x="13" y="1"/>
                    <a:pt x="5"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14"/>
            <p:cNvSpPr/>
            <p:nvPr/>
          </p:nvSpPr>
          <p:spPr>
            <a:xfrm>
              <a:off x="2289725" y="4148175"/>
              <a:ext cx="48700" cy="48550"/>
            </a:xfrm>
            <a:custGeom>
              <a:avLst/>
              <a:gdLst/>
              <a:ahLst/>
              <a:cxnLst/>
              <a:rect l="l" t="t" r="r" b="b"/>
              <a:pathLst>
                <a:path w="1948" h="1942" extrusionOk="0">
                  <a:moveTo>
                    <a:pt x="0" y="0"/>
                  </a:moveTo>
                  <a:cubicBezTo>
                    <a:pt x="0" y="0"/>
                    <a:pt x="0" y="0"/>
                    <a:pt x="0" y="0"/>
                  </a:cubicBezTo>
                  <a:cubicBezTo>
                    <a:pt x="0" y="8"/>
                    <a:pt x="1087" y="1140"/>
                    <a:pt x="1612" y="1673"/>
                  </a:cubicBezTo>
                  <a:cubicBezTo>
                    <a:pt x="1817" y="1879"/>
                    <a:pt x="1900" y="1941"/>
                    <a:pt x="1926" y="1941"/>
                  </a:cubicBezTo>
                  <a:cubicBezTo>
                    <a:pt x="1928" y="1941"/>
                    <a:pt x="1930" y="1941"/>
                    <a:pt x="1931" y="1940"/>
                  </a:cubicBezTo>
                  <a:cubicBezTo>
                    <a:pt x="1948" y="1923"/>
                    <a:pt x="1878" y="1837"/>
                    <a:pt x="1665" y="1620"/>
                  </a:cubicBezTo>
                  <a:cubicBezTo>
                    <a:pt x="1133" y="1088"/>
                    <a:pt x="8" y="0"/>
                    <a:pt x="0"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14"/>
            <p:cNvSpPr/>
            <p:nvPr/>
          </p:nvSpPr>
          <p:spPr>
            <a:xfrm>
              <a:off x="2290850" y="4149500"/>
              <a:ext cx="47575" cy="47350"/>
            </a:xfrm>
            <a:custGeom>
              <a:avLst/>
              <a:gdLst/>
              <a:ahLst/>
              <a:cxnLst/>
              <a:rect l="l" t="t" r="r" b="b"/>
              <a:pathLst>
                <a:path w="1903" h="1894" extrusionOk="0">
                  <a:moveTo>
                    <a:pt x="0" y="0"/>
                  </a:moveTo>
                  <a:cubicBezTo>
                    <a:pt x="0" y="0"/>
                    <a:pt x="0" y="0"/>
                    <a:pt x="0" y="0"/>
                  </a:cubicBezTo>
                  <a:cubicBezTo>
                    <a:pt x="0" y="0"/>
                    <a:pt x="1054" y="1103"/>
                    <a:pt x="1575" y="1628"/>
                  </a:cubicBezTo>
                  <a:cubicBezTo>
                    <a:pt x="1777" y="1827"/>
                    <a:pt x="1854" y="1893"/>
                    <a:pt x="1879" y="1893"/>
                  </a:cubicBezTo>
                  <a:cubicBezTo>
                    <a:pt x="1882" y="1893"/>
                    <a:pt x="1885" y="1892"/>
                    <a:pt x="1886" y="1891"/>
                  </a:cubicBezTo>
                  <a:cubicBezTo>
                    <a:pt x="1903" y="1874"/>
                    <a:pt x="1833" y="1788"/>
                    <a:pt x="1624" y="1579"/>
                  </a:cubicBezTo>
                  <a:cubicBezTo>
                    <a:pt x="1104" y="1055"/>
                    <a:pt x="8" y="0"/>
                    <a:pt x="0"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14"/>
            <p:cNvSpPr/>
            <p:nvPr/>
          </p:nvSpPr>
          <p:spPr>
            <a:xfrm>
              <a:off x="2291975" y="4150625"/>
              <a:ext cx="46450" cy="46125"/>
            </a:xfrm>
            <a:custGeom>
              <a:avLst/>
              <a:gdLst/>
              <a:ahLst/>
              <a:cxnLst/>
              <a:rect l="l" t="t" r="r" b="b"/>
              <a:pathLst>
                <a:path w="1858" h="1845" extrusionOk="0">
                  <a:moveTo>
                    <a:pt x="4" y="0"/>
                  </a:moveTo>
                  <a:cubicBezTo>
                    <a:pt x="4" y="0"/>
                    <a:pt x="4" y="0"/>
                    <a:pt x="4" y="0"/>
                  </a:cubicBezTo>
                  <a:cubicBezTo>
                    <a:pt x="0" y="5"/>
                    <a:pt x="1029" y="1071"/>
                    <a:pt x="1534" y="1583"/>
                  </a:cubicBezTo>
                  <a:cubicBezTo>
                    <a:pt x="1732" y="1778"/>
                    <a:pt x="1809" y="1844"/>
                    <a:pt x="1834" y="1844"/>
                  </a:cubicBezTo>
                  <a:cubicBezTo>
                    <a:pt x="1837" y="1844"/>
                    <a:pt x="1840" y="1843"/>
                    <a:pt x="1841" y="1842"/>
                  </a:cubicBezTo>
                  <a:cubicBezTo>
                    <a:pt x="1858" y="1825"/>
                    <a:pt x="1788" y="1739"/>
                    <a:pt x="1583" y="1534"/>
                  </a:cubicBezTo>
                  <a:cubicBezTo>
                    <a:pt x="1080" y="1027"/>
                    <a:pt x="17" y="0"/>
                    <a:pt x="4"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14"/>
            <p:cNvSpPr/>
            <p:nvPr/>
          </p:nvSpPr>
          <p:spPr>
            <a:xfrm>
              <a:off x="2293100" y="4151750"/>
              <a:ext cx="45325" cy="44850"/>
            </a:xfrm>
            <a:custGeom>
              <a:avLst/>
              <a:gdLst/>
              <a:ahLst/>
              <a:cxnLst/>
              <a:rect l="l" t="t" r="r" b="b"/>
              <a:pathLst>
                <a:path w="1813" h="1794" extrusionOk="0">
                  <a:moveTo>
                    <a:pt x="9" y="1"/>
                  </a:moveTo>
                  <a:cubicBezTo>
                    <a:pt x="9" y="1"/>
                    <a:pt x="9" y="1"/>
                    <a:pt x="9" y="1"/>
                  </a:cubicBezTo>
                  <a:cubicBezTo>
                    <a:pt x="0" y="9"/>
                    <a:pt x="1001" y="1046"/>
                    <a:pt x="1505" y="1534"/>
                  </a:cubicBezTo>
                  <a:cubicBezTo>
                    <a:pt x="1704" y="1737"/>
                    <a:pt x="1782" y="1793"/>
                    <a:pt x="1798" y="1793"/>
                  </a:cubicBezTo>
                  <a:cubicBezTo>
                    <a:pt x="1799" y="1793"/>
                    <a:pt x="1800" y="1793"/>
                    <a:pt x="1800" y="1792"/>
                  </a:cubicBezTo>
                  <a:cubicBezTo>
                    <a:pt x="1813" y="1780"/>
                    <a:pt x="1751" y="1698"/>
                    <a:pt x="1546" y="1493"/>
                  </a:cubicBezTo>
                  <a:cubicBezTo>
                    <a:pt x="1047" y="1002"/>
                    <a:pt x="17" y="1"/>
                    <a:pt x="9"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14"/>
            <p:cNvSpPr/>
            <p:nvPr/>
          </p:nvSpPr>
          <p:spPr>
            <a:xfrm>
              <a:off x="2294325" y="4152975"/>
              <a:ext cx="43900" cy="43625"/>
            </a:xfrm>
            <a:custGeom>
              <a:avLst/>
              <a:gdLst/>
              <a:ahLst/>
              <a:cxnLst/>
              <a:rect l="l" t="t" r="r" b="b"/>
              <a:pathLst>
                <a:path w="1756" h="1745" extrusionOk="0">
                  <a:moveTo>
                    <a:pt x="5" y="1"/>
                  </a:moveTo>
                  <a:cubicBezTo>
                    <a:pt x="5" y="1"/>
                    <a:pt x="5" y="1"/>
                    <a:pt x="5" y="1"/>
                  </a:cubicBezTo>
                  <a:cubicBezTo>
                    <a:pt x="1" y="5"/>
                    <a:pt x="972" y="1014"/>
                    <a:pt x="1456" y="1489"/>
                  </a:cubicBezTo>
                  <a:cubicBezTo>
                    <a:pt x="1650" y="1691"/>
                    <a:pt x="1724" y="1744"/>
                    <a:pt x="1744" y="1744"/>
                  </a:cubicBezTo>
                  <a:cubicBezTo>
                    <a:pt x="1745" y="1744"/>
                    <a:pt x="1747" y="1744"/>
                    <a:pt x="1747" y="1743"/>
                  </a:cubicBezTo>
                  <a:cubicBezTo>
                    <a:pt x="1756" y="1731"/>
                    <a:pt x="1694" y="1649"/>
                    <a:pt x="1497" y="1448"/>
                  </a:cubicBezTo>
                  <a:cubicBezTo>
                    <a:pt x="1020" y="970"/>
                    <a:pt x="17" y="1"/>
                    <a:pt x="5"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14"/>
            <p:cNvSpPr/>
            <p:nvPr/>
          </p:nvSpPr>
          <p:spPr>
            <a:xfrm>
              <a:off x="2295550" y="4154200"/>
              <a:ext cx="42675" cy="42400"/>
            </a:xfrm>
            <a:custGeom>
              <a:avLst/>
              <a:gdLst/>
              <a:ahLst/>
              <a:cxnLst/>
              <a:rect l="l" t="t" r="r" b="b"/>
              <a:pathLst>
                <a:path w="1707" h="1696" extrusionOk="0">
                  <a:moveTo>
                    <a:pt x="1" y="1"/>
                  </a:moveTo>
                  <a:cubicBezTo>
                    <a:pt x="1" y="1"/>
                    <a:pt x="1" y="1"/>
                    <a:pt x="1" y="1"/>
                  </a:cubicBezTo>
                  <a:cubicBezTo>
                    <a:pt x="1" y="1"/>
                    <a:pt x="940" y="981"/>
                    <a:pt x="1411" y="1444"/>
                  </a:cubicBezTo>
                  <a:cubicBezTo>
                    <a:pt x="1602" y="1642"/>
                    <a:pt x="1675" y="1695"/>
                    <a:pt x="1695" y="1695"/>
                  </a:cubicBezTo>
                  <a:cubicBezTo>
                    <a:pt x="1696" y="1695"/>
                    <a:pt x="1698" y="1695"/>
                    <a:pt x="1698" y="1694"/>
                  </a:cubicBezTo>
                  <a:cubicBezTo>
                    <a:pt x="1707" y="1682"/>
                    <a:pt x="1645" y="1600"/>
                    <a:pt x="1452" y="1407"/>
                  </a:cubicBezTo>
                  <a:cubicBezTo>
                    <a:pt x="986" y="941"/>
                    <a:pt x="9" y="1"/>
                    <a:pt x="1"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14"/>
            <p:cNvSpPr/>
            <p:nvPr/>
          </p:nvSpPr>
          <p:spPr>
            <a:xfrm>
              <a:off x="2296675" y="4155350"/>
              <a:ext cx="41550" cy="41250"/>
            </a:xfrm>
            <a:custGeom>
              <a:avLst/>
              <a:gdLst/>
              <a:ahLst/>
              <a:cxnLst/>
              <a:rect l="l" t="t" r="r" b="b"/>
              <a:pathLst>
                <a:path w="1662" h="1650" extrusionOk="0">
                  <a:moveTo>
                    <a:pt x="9" y="0"/>
                  </a:moveTo>
                  <a:cubicBezTo>
                    <a:pt x="9" y="0"/>
                    <a:pt x="9" y="0"/>
                    <a:pt x="9" y="0"/>
                  </a:cubicBezTo>
                  <a:cubicBezTo>
                    <a:pt x="1" y="8"/>
                    <a:pt x="915" y="955"/>
                    <a:pt x="1370" y="1407"/>
                  </a:cubicBezTo>
                  <a:cubicBezTo>
                    <a:pt x="1561" y="1597"/>
                    <a:pt x="1631" y="1649"/>
                    <a:pt x="1650" y="1649"/>
                  </a:cubicBezTo>
                  <a:cubicBezTo>
                    <a:pt x="1651" y="1649"/>
                    <a:pt x="1653" y="1649"/>
                    <a:pt x="1653" y="1648"/>
                  </a:cubicBezTo>
                  <a:cubicBezTo>
                    <a:pt x="1662" y="1636"/>
                    <a:pt x="1608" y="1558"/>
                    <a:pt x="1411" y="1366"/>
                  </a:cubicBezTo>
                  <a:cubicBezTo>
                    <a:pt x="961" y="911"/>
                    <a:pt x="17" y="0"/>
                    <a:pt x="9"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14"/>
            <p:cNvSpPr/>
            <p:nvPr/>
          </p:nvSpPr>
          <p:spPr>
            <a:xfrm>
              <a:off x="2297925" y="4156575"/>
              <a:ext cx="40300" cy="40025"/>
            </a:xfrm>
            <a:custGeom>
              <a:avLst/>
              <a:gdLst/>
              <a:ahLst/>
              <a:cxnLst/>
              <a:rect l="l" t="t" r="r" b="b"/>
              <a:pathLst>
                <a:path w="1612" h="1601" extrusionOk="0">
                  <a:moveTo>
                    <a:pt x="4" y="0"/>
                  </a:moveTo>
                  <a:cubicBezTo>
                    <a:pt x="4" y="0"/>
                    <a:pt x="4" y="0"/>
                    <a:pt x="4" y="0"/>
                  </a:cubicBezTo>
                  <a:cubicBezTo>
                    <a:pt x="0" y="4"/>
                    <a:pt x="882" y="923"/>
                    <a:pt x="1325" y="1362"/>
                  </a:cubicBezTo>
                  <a:cubicBezTo>
                    <a:pt x="1511" y="1548"/>
                    <a:pt x="1581" y="1600"/>
                    <a:pt x="1600" y="1600"/>
                  </a:cubicBezTo>
                  <a:cubicBezTo>
                    <a:pt x="1601" y="1600"/>
                    <a:pt x="1603" y="1600"/>
                    <a:pt x="1603" y="1599"/>
                  </a:cubicBezTo>
                  <a:cubicBezTo>
                    <a:pt x="1612" y="1587"/>
                    <a:pt x="1558" y="1509"/>
                    <a:pt x="1366" y="1321"/>
                  </a:cubicBezTo>
                  <a:cubicBezTo>
                    <a:pt x="929" y="884"/>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14"/>
            <p:cNvSpPr/>
            <p:nvPr/>
          </p:nvSpPr>
          <p:spPr>
            <a:xfrm>
              <a:off x="2299050" y="4157700"/>
              <a:ext cx="39075" cy="38725"/>
            </a:xfrm>
            <a:custGeom>
              <a:avLst/>
              <a:gdLst/>
              <a:ahLst/>
              <a:cxnLst/>
              <a:rect l="l" t="t" r="r" b="b"/>
              <a:pathLst>
                <a:path w="1563" h="1549" extrusionOk="0">
                  <a:moveTo>
                    <a:pt x="4" y="0"/>
                  </a:moveTo>
                  <a:cubicBezTo>
                    <a:pt x="4" y="0"/>
                    <a:pt x="4" y="0"/>
                    <a:pt x="4" y="0"/>
                  </a:cubicBezTo>
                  <a:cubicBezTo>
                    <a:pt x="0" y="4"/>
                    <a:pt x="857" y="890"/>
                    <a:pt x="1280" y="1317"/>
                  </a:cubicBezTo>
                  <a:cubicBezTo>
                    <a:pt x="1457" y="1494"/>
                    <a:pt x="1528" y="1548"/>
                    <a:pt x="1549" y="1548"/>
                  </a:cubicBezTo>
                  <a:cubicBezTo>
                    <a:pt x="1551" y="1548"/>
                    <a:pt x="1553" y="1548"/>
                    <a:pt x="1554" y="1546"/>
                  </a:cubicBezTo>
                  <a:cubicBezTo>
                    <a:pt x="1562" y="1538"/>
                    <a:pt x="1505" y="1460"/>
                    <a:pt x="1321" y="1276"/>
                  </a:cubicBezTo>
                  <a:cubicBezTo>
                    <a:pt x="899" y="850"/>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14"/>
            <p:cNvSpPr/>
            <p:nvPr/>
          </p:nvSpPr>
          <p:spPr>
            <a:xfrm>
              <a:off x="2300275" y="4158925"/>
              <a:ext cx="37850" cy="37675"/>
            </a:xfrm>
            <a:custGeom>
              <a:avLst/>
              <a:gdLst/>
              <a:ahLst/>
              <a:cxnLst/>
              <a:rect l="l" t="t" r="r" b="b"/>
              <a:pathLst>
                <a:path w="1514" h="1507" extrusionOk="0">
                  <a:moveTo>
                    <a:pt x="0" y="1"/>
                  </a:moveTo>
                  <a:cubicBezTo>
                    <a:pt x="0" y="1"/>
                    <a:pt x="0" y="1"/>
                    <a:pt x="0" y="1"/>
                  </a:cubicBezTo>
                  <a:cubicBezTo>
                    <a:pt x="0" y="1"/>
                    <a:pt x="821" y="862"/>
                    <a:pt x="1239" y="1280"/>
                  </a:cubicBezTo>
                  <a:cubicBezTo>
                    <a:pt x="1417" y="1458"/>
                    <a:pt x="1483" y="1506"/>
                    <a:pt x="1502" y="1506"/>
                  </a:cubicBezTo>
                  <a:cubicBezTo>
                    <a:pt x="1503" y="1506"/>
                    <a:pt x="1504" y="1506"/>
                    <a:pt x="1505" y="1505"/>
                  </a:cubicBezTo>
                  <a:cubicBezTo>
                    <a:pt x="1513" y="1493"/>
                    <a:pt x="1464" y="1423"/>
                    <a:pt x="1280" y="1239"/>
                  </a:cubicBezTo>
                  <a:cubicBezTo>
                    <a:pt x="863" y="822"/>
                    <a:pt x="13"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14"/>
            <p:cNvSpPr/>
            <p:nvPr/>
          </p:nvSpPr>
          <p:spPr>
            <a:xfrm>
              <a:off x="2301500" y="4160150"/>
              <a:ext cx="36625" cy="36450"/>
            </a:xfrm>
            <a:custGeom>
              <a:avLst/>
              <a:gdLst/>
              <a:ahLst/>
              <a:cxnLst/>
              <a:rect l="l" t="t" r="r" b="b"/>
              <a:pathLst>
                <a:path w="1465" h="1458" extrusionOk="0">
                  <a:moveTo>
                    <a:pt x="5" y="1"/>
                  </a:moveTo>
                  <a:cubicBezTo>
                    <a:pt x="5" y="1"/>
                    <a:pt x="5" y="1"/>
                    <a:pt x="5" y="1"/>
                  </a:cubicBezTo>
                  <a:cubicBezTo>
                    <a:pt x="1" y="5"/>
                    <a:pt x="792" y="829"/>
                    <a:pt x="1194" y="1235"/>
                  </a:cubicBezTo>
                  <a:cubicBezTo>
                    <a:pt x="1368" y="1409"/>
                    <a:pt x="1434" y="1457"/>
                    <a:pt x="1453" y="1457"/>
                  </a:cubicBezTo>
                  <a:cubicBezTo>
                    <a:pt x="1454" y="1457"/>
                    <a:pt x="1455" y="1457"/>
                    <a:pt x="1456" y="1456"/>
                  </a:cubicBezTo>
                  <a:cubicBezTo>
                    <a:pt x="1464" y="1444"/>
                    <a:pt x="1415" y="1374"/>
                    <a:pt x="1235" y="1194"/>
                  </a:cubicBezTo>
                  <a:cubicBezTo>
                    <a:pt x="835" y="790"/>
                    <a:pt x="17" y="1"/>
                    <a:pt x="5"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14"/>
            <p:cNvSpPr/>
            <p:nvPr/>
          </p:nvSpPr>
          <p:spPr>
            <a:xfrm>
              <a:off x="2302625" y="4161275"/>
              <a:ext cx="35500" cy="35150"/>
            </a:xfrm>
            <a:custGeom>
              <a:avLst/>
              <a:gdLst/>
              <a:ahLst/>
              <a:cxnLst/>
              <a:rect l="l" t="t" r="r" b="b"/>
              <a:pathLst>
                <a:path w="1420" h="1406" extrusionOk="0">
                  <a:moveTo>
                    <a:pt x="5" y="1"/>
                  </a:moveTo>
                  <a:cubicBezTo>
                    <a:pt x="5" y="1"/>
                    <a:pt x="5" y="1"/>
                    <a:pt x="5" y="1"/>
                  </a:cubicBezTo>
                  <a:cubicBezTo>
                    <a:pt x="1" y="5"/>
                    <a:pt x="763" y="801"/>
                    <a:pt x="1153" y="1190"/>
                  </a:cubicBezTo>
                  <a:cubicBezTo>
                    <a:pt x="1322" y="1355"/>
                    <a:pt x="1385" y="1405"/>
                    <a:pt x="1406" y="1405"/>
                  </a:cubicBezTo>
                  <a:cubicBezTo>
                    <a:pt x="1408" y="1405"/>
                    <a:pt x="1410" y="1405"/>
                    <a:pt x="1411" y="1403"/>
                  </a:cubicBezTo>
                  <a:cubicBezTo>
                    <a:pt x="1419" y="1395"/>
                    <a:pt x="1374" y="1329"/>
                    <a:pt x="1194" y="1149"/>
                  </a:cubicBezTo>
                  <a:cubicBezTo>
                    <a:pt x="805" y="765"/>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14"/>
            <p:cNvSpPr/>
            <p:nvPr/>
          </p:nvSpPr>
          <p:spPr>
            <a:xfrm>
              <a:off x="2303750" y="4162400"/>
              <a:ext cx="34275" cy="34025"/>
            </a:xfrm>
            <a:custGeom>
              <a:avLst/>
              <a:gdLst/>
              <a:ahLst/>
              <a:cxnLst/>
              <a:rect l="l" t="t" r="r" b="b"/>
              <a:pathLst>
                <a:path w="1371" h="1361" extrusionOk="0">
                  <a:moveTo>
                    <a:pt x="5" y="1"/>
                  </a:moveTo>
                  <a:cubicBezTo>
                    <a:pt x="5" y="1"/>
                    <a:pt x="5" y="1"/>
                    <a:pt x="5" y="1"/>
                  </a:cubicBezTo>
                  <a:cubicBezTo>
                    <a:pt x="1" y="5"/>
                    <a:pt x="739" y="776"/>
                    <a:pt x="1108" y="1149"/>
                  </a:cubicBezTo>
                  <a:cubicBezTo>
                    <a:pt x="1273" y="1310"/>
                    <a:pt x="1336" y="1360"/>
                    <a:pt x="1354" y="1360"/>
                  </a:cubicBezTo>
                  <a:cubicBezTo>
                    <a:pt x="1356" y="1360"/>
                    <a:pt x="1357" y="1360"/>
                    <a:pt x="1358" y="1358"/>
                  </a:cubicBezTo>
                  <a:cubicBezTo>
                    <a:pt x="1370" y="1350"/>
                    <a:pt x="1325" y="1284"/>
                    <a:pt x="1149" y="1108"/>
                  </a:cubicBezTo>
                  <a:cubicBezTo>
                    <a:pt x="777" y="736"/>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14"/>
            <p:cNvSpPr/>
            <p:nvPr/>
          </p:nvSpPr>
          <p:spPr>
            <a:xfrm>
              <a:off x="2304875" y="4163550"/>
              <a:ext cx="33150" cy="32875"/>
            </a:xfrm>
            <a:custGeom>
              <a:avLst/>
              <a:gdLst/>
              <a:ahLst/>
              <a:cxnLst/>
              <a:rect l="l" t="t" r="r" b="b"/>
              <a:pathLst>
                <a:path w="1326" h="1315" extrusionOk="0">
                  <a:moveTo>
                    <a:pt x="9" y="0"/>
                  </a:moveTo>
                  <a:cubicBezTo>
                    <a:pt x="9" y="0"/>
                    <a:pt x="9" y="0"/>
                    <a:pt x="9" y="0"/>
                  </a:cubicBezTo>
                  <a:cubicBezTo>
                    <a:pt x="1" y="8"/>
                    <a:pt x="710" y="746"/>
                    <a:pt x="1067" y="1107"/>
                  </a:cubicBezTo>
                  <a:cubicBezTo>
                    <a:pt x="1228" y="1265"/>
                    <a:pt x="1291" y="1314"/>
                    <a:pt x="1309" y="1314"/>
                  </a:cubicBezTo>
                  <a:cubicBezTo>
                    <a:pt x="1311" y="1314"/>
                    <a:pt x="1312" y="1314"/>
                    <a:pt x="1313" y="1312"/>
                  </a:cubicBezTo>
                  <a:cubicBezTo>
                    <a:pt x="1325" y="1304"/>
                    <a:pt x="1280" y="1238"/>
                    <a:pt x="1108" y="1066"/>
                  </a:cubicBezTo>
                  <a:cubicBezTo>
                    <a:pt x="748" y="706"/>
                    <a:pt x="17" y="0"/>
                    <a:pt x="9" y="0"/>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14"/>
            <p:cNvSpPr/>
            <p:nvPr/>
          </p:nvSpPr>
          <p:spPr>
            <a:xfrm>
              <a:off x="2306225" y="4164875"/>
              <a:ext cx="31700" cy="31450"/>
            </a:xfrm>
            <a:custGeom>
              <a:avLst/>
              <a:gdLst/>
              <a:ahLst/>
              <a:cxnLst/>
              <a:rect l="l" t="t" r="r" b="b"/>
              <a:pathLst>
                <a:path w="1268" h="1258" extrusionOk="0">
                  <a:moveTo>
                    <a:pt x="0" y="0"/>
                  </a:moveTo>
                  <a:cubicBezTo>
                    <a:pt x="0" y="0"/>
                    <a:pt x="0" y="0"/>
                    <a:pt x="0" y="0"/>
                  </a:cubicBezTo>
                  <a:cubicBezTo>
                    <a:pt x="0" y="0"/>
                    <a:pt x="677" y="706"/>
                    <a:pt x="1021" y="1054"/>
                  </a:cubicBezTo>
                  <a:cubicBezTo>
                    <a:pt x="1174" y="1211"/>
                    <a:pt x="1233" y="1257"/>
                    <a:pt x="1250" y="1257"/>
                  </a:cubicBezTo>
                  <a:cubicBezTo>
                    <a:pt x="1253" y="1257"/>
                    <a:pt x="1254" y="1257"/>
                    <a:pt x="1255" y="1255"/>
                  </a:cubicBezTo>
                  <a:cubicBezTo>
                    <a:pt x="1267" y="1247"/>
                    <a:pt x="1226" y="1190"/>
                    <a:pt x="1054" y="1021"/>
                  </a:cubicBezTo>
                  <a:cubicBezTo>
                    <a:pt x="715" y="678"/>
                    <a:pt x="9" y="0"/>
                    <a:pt x="0"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14"/>
            <p:cNvSpPr/>
            <p:nvPr/>
          </p:nvSpPr>
          <p:spPr>
            <a:xfrm>
              <a:off x="2307350" y="4166000"/>
              <a:ext cx="30675" cy="30325"/>
            </a:xfrm>
            <a:custGeom>
              <a:avLst/>
              <a:gdLst/>
              <a:ahLst/>
              <a:cxnLst/>
              <a:rect l="l" t="t" r="r" b="b"/>
              <a:pathLst>
                <a:path w="1227" h="1213" extrusionOk="0">
                  <a:moveTo>
                    <a:pt x="5" y="1"/>
                  </a:moveTo>
                  <a:cubicBezTo>
                    <a:pt x="4" y="1"/>
                    <a:pt x="4" y="1"/>
                    <a:pt x="4" y="1"/>
                  </a:cubicBezTo>
                  <a:cubicBezTo>
                    <a:pt x="0" y="5"/>
                    <a:pt x="652" y="681"/>
                    <a:pt x="989" y="1009"/>
                  </a:cubicBezTo>
                  <a:cubicBezTo>
                    <a:pt x="1141" y="1166"/>
                    <a:pt x="1197" y="1212"/>
                    <a:pt x="1217" y="1212"/>
                  </a:cubicBezTo>
                  <a:cubicBezTo>
                    <a:pt x="1219" y="1212"/>
                    <a:pt x="1221" y="1212"/>
                    <a:pt x="1222" y="1210"/>
                  </a:cubicBezTo>
                  <a:cubicBezTo>
                    <a:pt x="1226" y="1202"/>
                    <a:pt x="1185" y="1145"/>
                    <a:pt x="1021" y="981"/>
                  </a:cubicBezTo>
                  <a:cubicBezTo>
                    <a:pt x="690" y="649"/>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14"/>
            <p:cNvSpPr/>
            <p:nvPr/>
          </p:nvSpPr>
          <p:spPr>
            <a:xfrm>
              <a:off x="2308475" y="4167125"/>
              <a:ext cx="29450" cy="29200"/>
            </a:xfrm>
            <a:custGeom>
              <a:avLst/>
              <a:gdLst/>
              <a:ahLst/>
              <a:cxnLst/>
              <a:rect l="l" t="t" r="r" b="b"/>
              <a:pathLst>
                <a:path w="1178" h="1168" extrusionOk="0">
                  <a:moveTo>
                    <a:pt x="9" y="1"/>
                  </a:moveTo>
                  <a:cubicBezTo>
                    <a:pt x="9" y="1"/>
                    <a:pt x="9" y="1"/>
                    <a:pt x="9" y="1"/>
                  </a:cubicBezTo>
                  <a:cubicBezTo>
                    <a:pt x="0" y="9"/>
                    <a:pt x="624" y="653"/>
                    <a:pt x="944" y="972"/>
                  </a:cubicBezTo>
                  <a:cubicBezTo>
                    <a:pt x="1089" y="1121"/>
                    <a:pt x="1147" y="1167"/>
                    <a:pt x="1164" y="1167"/>
                  </a:cubicBezTo>
                  <a:cubicBezTo>
                    <a:pt x="1167" y="1167"/>
                    <a:pt x="1168" y="1167"/>
                    <a:pt x="1169" y="1165"/>
                  </a:cubicBezTo>
                  <a:cubicBezTo>
                    <a:pt x="1177" y="1157"/>
                    <a:pt x="1136" y="1100"/>
                    <a:pt x="976" y="940"/>
                  </a:cubicBezTo>
                  <a:cubicBezTo>
                    <a:pt x="658" y="617"/>
                    <a:pt x="17" y="1"/>
                    <a:pt x="9"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14"/>
            <p:cNvSpPr/>
            <p:nvPr/>
          </p:nvSpPr>
          <p:spPr>
            <a:xfrm>
              <a:off x="2309700" y="4168350"/>
              <a:ext cx="28225" cy="27850"/>
            </a:xfrm>
            <a:custGeom>
              <a:avLst/>
              <a:gdLst/>
              <a:ahLst/>
              <a:cxnLst/>
              <a:rect l="l" t="t" r="r" b="b"/>
              <a:pathLst>
                <a:path w="1129" h="1114" extrusionOk="0">
                  <a:moveTo>
                    <a:pt x="5" y="1"/>
                  </a:moveTo>
                  <a:cubicBezTo>
                    <a:pt x="5" y="1"/>
                    <a:pt x="5" y="1"/>
                    <a:pt x="5" y="1"/>
                  </a:cubicBezTo>
                  <a:cubicBezTo>
                    <a:pt x="1" y="5"/>
                    <a:pt x="595" y="620"/>
                    <a:pt x="903" y="923"/>
                  </a:cubicBezTo>
                  <a:cubicBezTo>
                    <a:pt x="1052" y="1073"/>
                    <a:pt x="1106" y="1113"/>
                    <a:pt x="1118" y="1113"/>
                  </a:cubicBezTo>
                  <a:cubicBezTo>
                    <a:pt x="1119" y="1113"/>
                    <a:pt x="1120" y="1113"/>
                    <a:pt x="1120" y="1112"/>
                  </a:cubicBezTo>
                  <a:cubicBezTo>
                    <a:pt x="1128" y="1100"/>
                    <a:pt x="1091" y="1051"/>
                    <a:pt x="931" y="891"/>
                  </a:cubicBezTo>
                  <a:cubicBezTo>
                    <a:pt x="626" y="585"/>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14"/>
            <p:cNvSpPr/>
            <p:nvPr/>
          </p:nvSpPr>
          <p:spPr>
            <a:xfrm>
              <a:off x="2310925" y="4169600"/>
              <a:ext cx="26800" cy="26700"/>
            </a:xfrm>
            <a:custGeom>
              <a:avLst/>
              <a:gdLst/>
              <a:ahLst/>
              <a:cxnLst/>
              <a:rect l="l" t="t" r="r" b="b"/>
              <a:pathLst>
                <a:path w="1072" h="1068" extrusionOk="0">
                  <a:moveTo>
                    <a:pt x="1" y="0"/>
                  </a:moveTo>
                  <a:cubicBezTo>
                    <a:pt x="1" y="0"/>
                    <a:pt x="1" y="0"/>
                    <a:pt x="1" y="0"/>
                  </a:cubicBezTo>
                  <a:cubicBezTo>
                    <a:pt x="1" y="0"/>
                    <a:pt x="559" y="586"/>
                    <a:pt x="850" y="882"/>
                  </a:cubicBezTo>
                  <a:cubicBezTo>
                    <a:pt x="995" y="1027"/>
                    <a:pt x="1046" y="1067"/>
                    <a:pt x="1063" y="1067"/>
                  </a:cubicBezTo>
                  <a:cubicBezTo>
                    <a:pt x="1064" y="1067"/>
                    <a:pt x="1066" y="1067"/>
                    <a:pt x="1067" y="1066"/>
                  </a:cubicBezTo>
                  <a:cubicBezTo>
                    <a:pt x="1071" y="1058"/>
                    <a:pt x="1038" y="1005"/>
                    <a:pt x="882" y="853"/>
                  </a:cubicBezTo>
                  <a:cubicBezTo>
                    <a:pt x="592" y="559"/>
                    <a:pt x="9" y="0"/>
                    <a:pt x="1"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14"/>
            <p:cNvSpPr/>
            <p:nvPr/>
          </p:nvSpPr>
          <p:spPr>
            <a:xfrm>
              <a:off x="2312050" y="4170725"/>
              <a:ext cx="25975" cy="25600"/>
            </a:xfrm>
            <a:custGeom>
              <a:avLst/>
              <a:gdLst/>
              <a:ahLst/>
              <a:cxnLst/>
              <a:rect l="l" t="t" r="r" b="b"/>
              <a:pathLst>
                <a:path w="1039" h="1024" extrusionOk="0">
                  <a:moveTo>
                    <a:pt x="9" y="0"/>
                  </a:moveTo>
                  <a:cubicBezTo>
                    <a:pt x="9" y="0"/>
                    <a:pt x="9" y="0"/>
                    <a:pt x="9" y="0"/>
                  </a:cubicBezTo>
                  <a:cubicBezTo>
                    <a:pt x="1" y="8"/>
                    <a:pt x="534" y="562"/>
                    <a:pt x="817" y="841"/>
                  </a:cubicBezTo>
                  <a:cubicBezTo>
                    <a:pt x="957" y="981"/>
                    <a:pt x="1006" y="1024"/>
                    <a:pt x="1021" y="1024"/>
                  </a:cubicBezTo>
                  <a:cubicBezTo>
                    <a:pt x="1024" y="1024"/>
                    <a:pt x="1025" y="1023"/>
                    <a:pt x="1026" y="1021"/>
                  </a:cubicBezTo>
                  <a:cubicBezTo>
                    <a:pt x="1038" y="1013"/>
                    <a:pt x="997" y="960"/>
                    <a:pt x="850" y="812"/>
                  </a:cubicBezTo>
                  <a:cubicBezTo>
                    <a:pt x="568" y="530"/>
                    <a:pt x="17"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14"/>
            <p:cNvSpPr/>
            <p:nvPr/>
          </p:nvSpPr>
          <p:spPr>
            <a:xfrm>
              <a:off x="2313300" y="4171950"/>
              <a:ext cx="24625" cy="24250"/>
            </a:xfrm>
            <a:custGeom>
              <a:avLst/>
              <a:gdLst/>
              <a:ahLst/>
              <a:cxnLst/>
              <a:rect l="l" t="t" r="r" b="b"/>
              <a:pathLst>
                <a:path w="985" h="970" extrusionOk="0">
                  <a:moveTo>
                    <a:pt x="4" y="0"/>
                  </a:moveTo>
                  <a:cubicBezTo>
                    <a:pt x="4" y="0"/>
                    <a:pt x="4" y="0"/>
                    <a:pt x="4" y="0"/>
                  </a:cubicBezTo>
                  <a:cubicBezTo>
                    <a:pt x="0" y="4"/>
                    <a:pt x="500" y="525"/>
                    <a:pt x="767" y="792"/>
                  </a:cubicBezTo>
                  <a:cubicBezTo>
                    <a:pt x="907" y="932"/>
                    <a:pt x="955" y="969"/>
                    <a:pt x="969" y="969"/>
                  </a:cubicBezTo>
                  <a:cubicBezTo>
                    <a:pt x="970" y="969"/>
                    <a:pt x="971" y="969"/>
                    <a:pt x="972" y="968"/>
                  </a:cubicBezTo>
                  <a:cubicBezTo>
                    <a:pt x="984" y="956"/>
                    <a:pt x="947" y="911"/>
                    <a:pt x="800" y="763"/>
                  </a:cubicBezTo>
                  <a:cubicBezTo>
                    <a:pt x="535" y="499"/>
                    <a:pt x="17"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14"/>
            <p:cNvSpPr/>
            <p:nvPr/>
          </p:nvSpPr>
          <p:spPr>
            <a:xfrm>
              <a:off x="2314425" y="4173075"/>
              <a:ext cx="23500" cy="23125"/>
            </a:xfrm>
            <a:custGeom>
              <a:avLst/>
              <a:gdLst/>
              <a:ahLst/>
              <a:cxnLst/>
              <a:rect l="l" t="t" r="r" b="b"/>
              <a:pathLst>
                <a:path w="940" h="925" extrusionOk="0">
                  <a:moveTo>
                    <a:pt x="4" y="0"/>
                  </a:moveTo>
                  <a:cubicBezTo>
                    <a:pt x="4" y="0"/>
                    <a:pt x="4" y="0"/>
                    <a:pt x="4" y="0"/>
                  </a:cubicBezTo>
                  <a:cubicBezTo>
                    <a:pt x="0" y="5"/>
                    <a:pt x="476" y="497"/>
                    <a:pt x="726" y="755"/>
                  </a:cubicBezTo>
                  <a:cubicBezTo>
                    <a:pt x="863" y="888"/>
                    <a:pt x="909" y="924"/>
                    <a:pt x="923" y="924"/>
                  </a:cubicBezTo>
                  <a:cubicBezTo>
                    <a:pt x="925" y="924"/>
                    <a:pt x="926" y="924"/>
                    <a:pt x="927" y="923"/>
                  </a:cubicBezTo>
                  <a:cubicBezTo>
                    <a:pt x="939" y="911"/>
                    <a:pt x="902" y="866"/>
                    <a:pt x="759" y="722"/>
                  </a:cubicBezTo>
                  <a:cubicBezTo>
                    <a:pt x="502" y="469"/>
                    <a:pt x="13" y="0"/>
                    <a:pt x="4"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14"/>
            <p:cNvSpPr/>
            <p:nvPr/>
          </p:nvSpPr>
          <p:spPr>
            <a:xfrm>
              <a:off x="2315550" y="4174300"/>
              <a:ext cx="22175" cy="22025"/>
            </a:xfrm>
            <a:custGeom>
              <a:avLst/>
              <a:gdLst/>
              <a:ahLst/>
              <a:cxnLst/>
              <a:rect l="l" t="t" r="r" b="b"/>
              <a:pathLst>
                <a:path w="887" h="881" extrusionOk="0">
                  <a:moveTo>
                    <a:pt x="5" y="1"/>
                  </a:moveTo>
                  <a:cubicBezTo>
                    <a:pt x="5" y="1"/>
                    <a:pt x="5" y="1"/>
                    <a:pt x="4" y="1"/>
                  </a:cubicBezTo>
                  <a:cubicBezTo>
                    <a:pt x="0" y="1"/>
                    <a:pt x="447" y="468"/>
                    <a:pt x="681" y="714"/>
                  </a:cubicBezTo>
                  <a:cubicBezTo>
                    <a:pt x="814" y="840"/>
                    <a:pt x="856" y="881"/>
                    <a:pt x="872" y="881"/>
                  </a:cubicBezTo>
                  <a:cubicBezTo>
                    <a:pt x="874" y="881"/>
                    <a:pt x="876" y="880"/>
                    <a:pt x="878" y="878"/>
                  </a:cubicBezTo>
                  <a:cubicBezTo>
                    <a:pt x="886" y="870"/>
                    <a:pt x="853" y="821"/>
                    <a:pt x="714" y="685"/>
                  </a:cubicBezTo>
                  <a:cubicBezTo>
                    <a:pt x="473" y="445"/>
                    <a:pt x="17"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4"/>
            <p:cNvSpPr/>
            <p:nvPr/>
          </p:nvSpPr>
          <p:spPr>
            <a:xfrm>
              <a:off x="2316875" y="4175525"/>
              <a:ext cx="21050" cy="20650"/>
            </a:xfrm>
            <a:custGeom>
              <a:avLst/>
              <a:gdLst/>
              <a:ahLst/>
              <a:cxnLst/>
              <a:rect l="l" t="t" r="r" b="b"/>
              <a:pathLst>
                <a:path w="842" h="826" extrusionOk="0">
                  <a:moveTo>
                    <a:pt x="5" y="1"/>
                  </a:moveTo>
                  <a:cubicBezTo>
                    <a:pt x="5" y="1"/>
                    <a:pt x="5" y="1"/>
                    <a:pt x="5" y="1"/>
                  </a:cubicBezTo>
                  <a:cubicBezTo>
                    <a:pt x="1" y="5"/>
                    <a:pt x="415" y="436"/>
                    <a:pt x="640" y="665"/>
                  </a:cubicBezTo>
                  <a:cubicBezTo>
                    <a:pt x="775" y="796"/>
                    <a:pt x="819" y="825"/>
                    <a:pt x="828" y="825"/>
                  </a:cubicBezTo>
                  <a:cubicBezTo>
                    <a:pt x="828" y="825"/>
                    <a:pt x="829" y="825"/>
                    <a:pt x="829" y="825"/>
                  </a:cubicBezTo>
                  <a:cubicBezTo>
                    <a:pt x="841" y="813"/>
                    <a:pt x="808" y="772"/>
                    <a:pt x="669" y="636"/>
                  </a:cubicBezTo>
                  <a:cubicBezTo>
                    <a:pt x="442" y="413"/>
                    <a:pt x="17" y="1"/>
                    <a:pt x="5"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14"/>
            <p:cNvSpPr/>
            <p:nvPr/>
          </p:nvSpPr>
          <p:spPr>
            <a:xfrm>
              <a:off x="2318000" y="4176650"/>
              <a:ext cx="19725" cy="19425"/>
            </a:xfrm>
            <a:custGeom>
              <a:avLst/>
              <a:gdLst/>
              <a:ahLst/>
              <a:cxnLst/>
              <a:rect l="l" t="t" r="r" b="b"/>
              <a:pathLst>
                <a:path w="789" h="777" extrusionOk="0">
                  <a:moveTo>
                    <a:pt x="5" y="1"/>
                  </a:moveTo>
                  <a:cubicBezTo>
                    <a:pt x="5" y="1"/>
                    <a:pt x="5" y="1"/>
                    <a:pt x="5" y="1"/>
                  </a:cubicBezTo>
                  <a:cubicBezTo>
                    <a:pt x="1" y="5"/>
                    <a:pt x="386" y="407"/>
                    <a:pt x="599" y="620"/>
                  </a:cubicBezTo>
                  <a:cubicBezTo>
                    <a:pt x="725" y="749"/>
                    <a:pt x="769" y="776"/>
                    <a:pt x="778" y="776"/>
                  </a:cubicBezTo>
                  <a:cubicBezTo>
                    <a:pt x="779" y="776"/>
                    <a:pt x="780" y="776"/>
                    <a:pt x="780" y="776"/>
                  </a:cubicBezTo>
                  <a:cubicBezTo>
                    <a:pt x="788" y="768"/>
                    <a:pt x="759" y="727"/>
                    <a:pt x="624" y="596"/>
                  </a:cubicBezTo>
                  <a:cubicBezTo>
                    <a:pt x="412" y="379"/>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14"/>
            <p:cNvSpPr/>
            <p:nvPr/>
          </p:nvSpPr>
          <p:spPr>
            <a:xfrm>
              <a:off x="2319125" y="4177800"/>
              <a:ext cx="18600" cy="18275"/>
            </a:xfrm>
            <a:custGeom>
              <a:avLst/>
              <a:gdLst/>
              <a:ahLst/>
              <a:cxnLst/>
              <a:rect l="l" t="t" r="r" b="b"/>
              <a:pathLst>
                <a:path w="744" h="731" extrusionOk="0">
                  <a:moveTo>
                    <a:pt x="5" y="0"/>
                  </a:moveTo>
                  <a:cubicBezTo>
                    <a:pt x="5" y="0"/>
                    <a:pt x="5" y="0"/>
                    <a:pt x="5" y="0"/>
                  </a:cubicBezTo>
                  <a:cubicBezTo>
                    <a:pt x="1" y="4"/>
                    <a:pt x="362" y="381"/>
                    <a:pt x="559" y="578"/>
                  </a:cubicBezTo>
                  <a:cubicBezTo>
                    <a:pt x="684" y="704"/>
                    <a:pt x="718" y="730"/>
                    <a:pt x="732" y="730"/>
                  </a:cubicBezTo>
                  <a:cubicBezTo>
                    <a:pt x="733" y="730"/>
                    <a:pt x="734" y="730"/>
                    <a:pt x="735" y="730"/>
                  </a:cubicBezTo>
                  <a:cubicBezTo>
                    <a:pt x="743" y="722"/>
                    <a:pt x="718" y="689"/>
                    <a:pt x="587" y="554"/>
                  </a:cubicBezTo>
                  <a:cubicBezTo>
                    <a:pt x="387" y="354"/>
                    <a:pt x="13" y="0"/>
                    <a:pt x="5"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4"/>
            <p:cNvSpPr/>
            <p:nvPr/>
          </p:nvSpPr>
          <p:spPr>
            <a:xfrm>
              <a:off x="2320275" y="4178925"/>
              <a:ext cx="17325" cy="16975"/>
            </a:xfrm>
            <a:custGeom>
              <a:avLst/>
              <a:gdLst/>
              <a:ahLst/>
              <a:cxnLst/>
              <a:rect l="l" t="t" r="r" b="b"/>
              <a:pathLst>
                <a:path w="693" h="679" extrusionOk="0">
                  <a:moveTo>
                    <a:pt x="8" y="0"/>
                  </a:moveTo>
                  <a:cubicBezTo>
                    <a:pt x="8" y="0"/>
                    <a:pt x="8" y="0"/>
                    <a:pt x="8" y="0"/>
                  </a:cubicBezTo>
                  <a:cubicBezTo>
                    <a:pt x="0" y="8"/>
                    <a:pt x="328" y="349"/>
                    <a:pt x="513" y="533"/>
                  </a:cubicBezTo>
                  <a:cubicBezTo>
                    <a:pt x="628" y="649"/>
                    <a:pt x="667" y="678"/>
                    <a:pt x="681" y="678"/>
                  </a:cubicBezTo>
                  <a:cubicBezTo>
                    <a:pt x="682" y="678"/>
                    <a:pt x="684" y="678"/>
                    <a:pt x="685" y="677"/>
                  </a:cubicBezTo>
                  <a:cubicBezTo>
                    <a:pt x="693" y="673"/>
                    <a:pt x="668" y="636"/>
                    <a:pt x="541" y="509"/>
                  </a:cubicBezTo>
                  <a:cubicBezTo>
                    <a:pt x="358" y="325"/>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4"/>
            <p:cNvSpPr/>
            <p:nvPr/>
          </p:nvSpPr>
          <p:spPr>
            <a:xfrm>
              <a:off x="2321500" y="4180250"/>
              <a:ext cx="16100" cy="15825"/>
            </a:xfrm>
            <a:custGeom>
              <a:avLst/>
              <a:gdLst/>
              <a:ahLst/>
              <a:cxnLst/>
              <a:rect l="l" t="t" r="r" b="b"/>
              <a:pathLst>
                <a:path w="644" h="633" extrusionOk="0">
                  <a:moveTo>
                    <a:pt x="4" y="0"/>
                  </a:moveTo>
                  <a:cubicBezTo>
                    <a:pt x="4" y="0"/>
                    <a:pt x="4" y="0"/>
                    <a:pt x="4" y="1"/>
                  </a:cubicBezTo>
                  <a:cubicBezTo>
                    <a:pt x="0" y="5"/>
                    <a:pt x="300" y="312"/>
                    <a:pt x="472" y="493"/>
                  </a:cubicBezTo>
                  <a:cubicBezTo>
                    <a:pt x="589" y="606"/>
                    <a:pt x="619" y="632"/>
                    <a:pt x="633" y="632"/>
                  </a:cubicBezTo>
                  <a:cubicBezTo>
                    <a:pt x="634" y="632"/>
                    <a:pt x="635" y="632"/>
                    <a:pt x="636" y="632"/>
                  </a:cubicBezTo>
                  <a:cubicBezTo>
                    <a:pt x="644" y="624"/>
                    <a:pt x="619" y="591"/>
                    <a:pt x="496" y="468"/>
                  </a:cubicBezTo>
                  <a:cubicBezTo>
                    <a:pt x="321" y="29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4"/>
            <p:cNvSpPr/>
            <p:nvPr/>
          </p:nvSpPr>
          <p:spPr>
            <a:xfrm>
              <a:off x="2322725" y="4181375"/>
              <a:ext cx="14875" cy="14700"/>
            </a:xfrm>
            <a:custGeom>
              <a:avLst/>
              <a:gdLst/>
              <a:ahLst/>
              <a:cxnLst/>
              <a:rect l="l" t="t" r="r" b="b"/>
              <a:pathLst>
                <a:path w="595" h="588" extrusionOk="0">
                  <a:moveTo>
                    <a:pt x="5" y="1"/>
                  </a:moveTo>
                  <a:cubicBezTo>
                    <a:pt x="5" y="1"/>
                    <a:pt x="5" y="1"/>
                    <a:pt x="5" y="1"/>
                  </a:cubicBezTo>
                  <a:cubicBezTo>
                    <a:pt x="0" y="5"/>
                    <a:pt x="267" y="288"/>
                    <a:pt x="431" y="448"/>
                  </a:cubicBezTo>
                  <a:cubicBezTo>
                    <a:pt x="545" y="561"/>
                    <a:pt x="581" y="587"/>
                    <a:pt x="589" y="587"/>
                  </a:cubicBezTo>
                  <a:cubicBezTo>
                    <a:pt x="590" y="587"/>
                    <a:pt x="591" y="587"/>
                    <a:pt x="591" y="587"/>
                  </a:cubicBezTo>
                  <a:cubicBezTo>
                    <a:pt x="595" y="579"/>
                    <a:pt x="574" y="550"/>
                    <a:pt x="451" y="427"/>
                  </a:cubicBezTo>
                  <a:cubicBezTo>
                    <a:pt x="293" y="264"/>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4"/>
            <p:cNvSpPr/>
            <p:nvPr/>
          </p:nvSpPr>
          <p:spPr>
            <a:xfrm>
              <a:off x="2323850" y="4182500"/>
              <a:ext cx="13750" cy="13400"/>
            </a:xfrm>
            <a:custGeom>
              <a:avLst/>
              <a:gdLst/>
              <a:ahLst/>
              <a:cxnLst/>
              <a:rect l="l" t="t" r="r" b="b"/>
              <a:pathLst>
                <a:path w="550" h="536" extrusionOk="0">
                  <a:moveTo>
                    <a:pt x="9" y="1"/>
                  </a:moveTo>
                  <a:cubicBezTo>
                    <a:pt x="9" y="1"/>
                    <a:pt x="9" y="1"/>
                    <a:pt x="9" y="1"/>
                  </a:cubicBezTo>
                  <a:cubicBezTo>
                    <a:pt x="1" y="9"/>
                    <a:pt x="242" y="259"/>
                    <a:pt x="390" y="403"/>
                  </a:cubicBezTo>
                  <a:cubicBezTo>
                    <a:pt x="493" y="509"/>
                    <a:pt x="531" y="536"/>
                    <a:pt x="542" y="536"/>
                  </a:cubicBezTo>
                  <a:cubicBezTo>
                    <a:pt x="544" y="536"/>
                    <a:pt x="545" y="535"/>
                    <a:pt x="546" y="534"/>
                  </a:cubicBezTo>
                  <a:cubicBezTo>
                    <a:pt x="550" y="530"/>
                    <a:pt x="529" y="501"/>
                    <a:pt x="411" y="382"/>
                  </a:cubicBezTo>
                  <a:cubicBezTo>
                    <a:pt x="264" y="240"/>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14"/>
            <p:cNvSpPr/>
            <p:nvPr/>
          </p:nvSpPr>
          <p:spPr>
            <a:xfrm>
              <a:off x="2325075" y="4183725"/>
              <a:ext cx="12425" cy="12175"/>
            </a:xfrm>
            <a:custGeom>
              <a:avLst/>
              <a:gdLst/>
              <a:ahLst/>
              <a:cxnLst/>
              <a:rect l="l" t="t" r="r" b="b"/>
              <a:pathLst>
                <a:path w="497" h="487" extrusionOk="0">
                  <a:moveTo>
                    <a:pt x="5" y="1"/>
                  </a:moveTo>
                  <a:cubicBezTo>
                    <a:pt x="5" y="1"/>
                    <a:pt x="5" y="1"/>
                    <a:pt x="5" y="1"/>
                  </a:cubicBezTo>
                  <a:cubicBezTo>
                    <a:pt x="1" y="5"/>
                    <a:pt x="210" y="226"/>
                    <a:pt x="341" y="358"/>
                  </a:cubicBezTo>
                  <a:cubicBezTo>
                    <a:pt x="444" y="460"/>
                    <a:pt x="476" y="487"/>
                    <a:pt x="488" y="487"/>
                  </a:cubicBezTo>
                  <a:cubicBezTo>
                    <a:pt x="490" y="487"/>
                    <a:pt x="492" y="486"/>
                    <a:pt x="493" y="485"/>
                  </a:cubicBezTo>
                  <a:cubicBezTo>
                    <a:pt x="497" y="481"/>
                    <a:pt x="476" y="448"/>
                    <a:pt x="362" y="337"/>
                  </a:cubicBezTo>
                  <a:cubicBezTo>
                    <a:pt x="233" y="208"/>
                    <a:pt x="17"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14"/>
            <p:cNvSpPr/>
            <p:nvPr/>
          </p:nvSpPr>
          <p:spPr>
            <a:xfrm>
              <a:off x="2326200" y="4184975"/>
              <a:ext cx="11300" cy="11100"/>
            </a:xfrm>
            <a:custGeom>
              <a:avLst/>
              <a:gdLst/>
              <a:ahLst/>
              <a:cxnLst/>
              <a:rect l="l" t="t" r="r" b="b"/>
              <a:pathLst>
                <a:path w="452" h="444" extrusionOk="0">
                  <a:moveTo>
                    <a:pt x="5" y="0"/>
                  </a:moveTo>
                  <a:cubicBezTo>
                    <a:pt x="5" y="0"/>
                    <a:pt x="5" y="0"/>
                    <a:pt x="5" y="0"/>
                  </a:cubicBezTo>
                  <a:cubicBezTo>
                    <a:pt x="1" y="4"/>
                    <a:pt x="185" y="197"/>
                    <a:pt x="304" y="320"/>
                  </a:cubicBezTo>
                  <a:cubicBezTo>
                    <a:pt x="405" y="421"/>
                    <a:pt x="435" y="444"/>
                    <a:pt x="445" y="444"/>
                  </a:cubicBezTo>
                  <a:cubicBezTo>
                    <a:pt x="446" y="444"/>
                    <a:pt x="447" y="443"/>
                    <a:pt x="448" y="443"/>
                  </a:cubicBezTo>
                  <a:cubicBezTo>
                    <a:pt x="452" y="435"/>
                    <a:pt x="435" y="410"/>
                    <a:pt x="325" y="299"/>
                  </a:cubicBezTo>
                  <a:cubicBezTo>
                    <a:pt x="203" y="178"/>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14"/>
            <p:cNvSpPr/>
            <p:nvPr/>
          </p:nvSpPr>
          <p:spPr>
            <a:xfrm>
              <a:off x="2327450" y="4186100"/>
              <a:ext cx="10050" cy="9975"/>
            </a:xfrm>
            <a:custGeom>
              <a:avLst/>
              <a:gdLst/>
              <a:ahLst/>
              <a:cxnLst/>
              <a:rect l="l" t="t" r="r" b="b"/>
              <a:pathLst>
                <a:path w="402" h="399" extrusionOk="0">
                  <a:moveTo>
                    <a:pt x="8" y="0"/>
                  </a:moveTo>
                  <a:cubicBezTo>
                    <a:pt x="8" y="0"/>
                    <a:pt x="8" y="0"/>
                    <a:pt x="8" y="0"/>
                  </a:cubicBezTo>
                  <a:cubicBezTo>
                    <a:pt x="0" y="8"/>
                    <a:pt x="152" y="164"/>
                    <a:pt x="258" y="279"/>
                  </a:cubicBezTo>
                  <a:cubicBezTo>
                    <a:pt x="356" y="376"/>
                    <a:pt x="385" y="399"/>
                    <a:pt x="392" y="399"/>
                  </a:cubicBezTo>
                  <a:cubicBezTo>
                    <a:pt x="393" y="399"/>
                    <a:pt x="393" y="398"/>
                    <a:pt x="394" y="398"/>
                  </a:cubicBezTo>
                  <a:cubicBezTo>
                    <a:pt x="402" y="390"/>
                    <a:pt x="385" y="369"/>
                    <a:pt x="279" y="259"/>
                  </a:cubicBezTo>
                  <a:cubicBezTo>
                    <a:pt x="174" y="145"/>
                    <a:pt x="17" y="0"/>
                    <a:pt x="8"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14"/>
            <p:cNvSpPr/>
            <p:nvPr/>
          </p:nvSpPr>
          <p:spPr>
            <a:xfrm>
              <a:off x="2526200" y="3979025"/>
              <a:ext cx="84200" cy="83675"/>
            </a:xfrm>
            <a:custGeom>
              <a:avLst/>
              <a:gdLst/>
              <a:ahLst/>
              <a:cxnLst/>
              <a:rect l="l" t="t" r="r" b="b"/>
              <a:pathLst>
                <a:path w="3368" h="3347" extrusionOk="0">
                  <a:moveTo>
                    <a:pt x="1" y="0"/>
                  </a:moveTo>
                  <a:cubicBezTo>
                    <a:pt x="1" y="1"/>
                    <a:pt x="1928" y="2051"/>
                    <a:pt x="2847" y="2981"/>
                  </a:cubicBezTo>
                  <a:cubicBezTo>
                    <a:pt x="3117" y="3248"/>
                    <a:pt x="3255" y="3346"/>
                    <a:pt x="3312" y="3346"/>
                  </a:cubicBezTo>
                  <a:cubicBezTo>
                    <a:pt x="3322" y="3346"/>
                    <a:pt x="3329" y="3343"/>
                    <a:pt x="3335" y="3338"/>
                  </a:cubicBezTo>
                  <a:cubicBezTo>
                    <a:pt x="3368" y="3301"/>
                    <a:pt x="3265" y="3141"/>
                    <a:pt x="2974" y="2850"/>
                  </a:cubicBezTo>
                  <a:cubicBezTo>
                    <a:pt x="2051" y="1928"/>
                    <a:pt x="1" y="1"/>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14"/>
            <p:cNvSpPr/>
            <p:nvPr/>
          </p:nvSpPr>
          <p:spPr>
            <a:xfrm>
              <a:off x="2527125" y="3979950"/>
              <a:ext cx="83175" cy="82600"/>
            </a:xfrm>
            <a:custGeom>
              <a:avLst/>
              <a:gdLst/>
              <a:ahLst/>
              <a:cxnLst/>
              <a:rect l="l" t="t" r="r" b="b"/>
              <a:pathLst>
                <a:path w="3327" h="3304" extrusionOk="0">
                  <a:moveTo>
                    <a:pt x="1" y="0"/>
                  </a:moveTo>
                  <a:lnTo>
                    <a:pt x="1" y="0"/>
                  </a:lnTo>
                  <a:cubicBezTo>
                    <a:pt x="1" y="1"/>
                    <a:pt x="1904" y="2026"/>
                    <a:pt x="2814" y="2936"/>
                  </a:cubicBezTo>
                  <a:cubicBezTo>
                    <a:pt x="3083" y="3208"/>
                    <a:pt x="3220" y="3304"/>
                    <a:pt x="3277" y="3304"/>
                  </a:cubicBezTo>
                  <a:cubicBezTo>
                    <a:pt x="3286" y="3304"/>
                    <a:pt x="3293" y="3301"/>
                    <a:pt x="3298" y="3297"/>
                  </a:cubicBezTo>
                  <a:cubicBezTo>
                    <a:pt x="3326" y="3260"/>
                    <a:pt x="3224" y="3100"/>
                    <a:pt x="2937" y="2813"/>
                  </a:cubicBezTo>
                  <a:cubicBezTo>
                    <a:pt x="2031" y="1907"/>
                    <a:pt x="1" y="1"/>
                    <a:pt x="1"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14"/>
            <p:cNvSpPr/>
            <p:nvPr/>
          </p:nvSpPr>
          <p:spPr>
            <a:xfrm>
              <a:off x="2528050" y="3980875"/>
              <a:ext cx="82350" cy="81725"/>
            </a:xfrm>
            <a:custGeom>
              <a:avLst/>
              <a:gdLst/>
              <a:ahLst/>
              <a:cxnLst/>
              <a:rect l="l" t="t" r="r" b="b"/>
              <a:pathLst>
                <a:path w="3294" h="3269" extrusionOk="0">
                  <a:moveTo>
                    <a:pt x="1" y="0"/>
                  </a:moveTo>
                  <a:cubicBezTo>
                    <a:pt x="1" y="0"/>
                    <a:pt x="1879" y="2005"/>
                    <a:pt x="2781" y="2907"/>
                  </a:cubicBezTo>
                  <a:cubicBezTo>
                    <a:pt x="3050" y="3172"/>
                    <a:pt x="3182" y="3268"/>
                    <a:pt x="3238" y="3268"/>
                  </a:cubicBezTo>
                  <a:cubicBezTo>
                    <a:pt x="3248" y="3268"/>
                    <a:pt x="3255" y="3265"/>
                    <a:pt x="3261" y="3260"/>
                  </a:cubicBezTo>
                  <a:cubicBezTo>
                    <a:pt x="3294" y="3223"/>
                    <a:pt x="3191" y="3071"/>
                    <a:pt x="2904" y="2784"/>
                  </a:cubicBezTo>
                  <a:cubicBezTo>
                    <a:pt x="2002" y="1882"/>
                    <a:pt x="1" y="0"/>
                    <a:pt x="1"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14"/>
            <p:cNvSpPr/>
            <p:nvPr/>
          </p:nvSpPr>
          <p:spPr>
            <a:xfrm>
              <a:off x="2528875" y="3981775"/>
              <a:ext cx="81425" cy="80575"/>
            </a:xfrm>
            <a:custGeom>
              <a:avLst/>
              <a:gdLst/>
              <a:ahLst/>
              <a:cxnLst/>
              <a:rect l="l" t="t" r="r" b="b"/>
              <a:pathLst>
                <a:path w="3257" h="3223" extrusionOk="0">
                  <a:moveTo>
                    <a:pt x="1" y="1"/>
                  </a:moveTo>
                  <a:lnTo>
                    <a:pt x="1" y="1"/>
                  </a:lnTo>
                  <a:cubicBezTo>
                    <a:pt x="1" y="1"/>
                    <a:pt x="1862" y="1977"/>
                    <a:pt x="2748" y="2867"/>
                  </a:cubicBezTo>
                  <a:cubicBezTo>
                    <a:pt x="3012" y="3131"/>
                    <a:pt x="3146" y="3223"/>
                    <a:pt x="3199" y="3223"/>
                  </a:cubicBezTo>
                  <a:cubicBezTo>
                    <a:pt x="3208" y="3223"/>
                    <a:pt x="3215" y="3220"/>
                    <a:pt x="3220" y="3216"/>
                  </a:cubicBezTo>
                  <a:cubicBezTo>
                    <a:pt x="3256" y="3183"/>
                    <a:pt x="3154" y="3027"/>
                    <a:pt x="2871" y="2744"/>
                  </a:cubicBezTo>
                  <a:cubicBezTo>
                    <a:pt x="1981" y="1859"/>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14"/>
            <p:cNvSpPr/>
            <p:nvPr/>
          </p:nvSpPr>
          <p:spPr>
            <a:xfrm>
              <a:off x="2529800" y="3982600"/>
              <a:ext cx="80400" cy="79825"/>
            </a:xfrm>
            <a:custGeom>
              <a:avLst/>
              <a:gdLst/>
              <a:ahLst/>
              <a:cxnLst/>
              <a:rect l="l" t="t" r="r" b="b"/>
              <a:pathLst>
                <a:path w="3216" h="3193" extrusionOk="0">
                  <a:moveTo>
                    <a:pt x="1" y="1"/>
                  </a:moveTo>
                  <a:lnTo>
                    <a:pt x="1" y="1"/>
                  </a:lnTo>
                  <a:cubicBezTo>
                    <a:pt x="1" y="1"/>
                    <a:pt x="1842" y="1961"/>
                    <a:pt x="2719" y="2838"/>
                  </a:cubicBezTo>
                  <a:cubicBezTo>
                    <a:pt x="2979" y="3105"/>
                    <a:pt x="3115" y="3193"/>
                    <a:pt x="3165" y="3193"/>
                  </a:cubicBezTo>
                  <a:cubicBezTo>
                    <a:pt x="3173" y="3193"/>
                    <a:pt x="3179" y="3191"/>
                    <a:pt x="3183" y="3187"/>
                  </a:cubicBezTo>
                  <a:cubicBezTo>
                    <a:pt x="3215" y="3154"/>
                    <a:pt x="3117" y="3002"/>
                    <a:pt x="2834" y="2719"/>
                  </a:cubicBezTo>
                  <a:cubicBezTo>
                    <a:pt x="1961" y="1842"/>
                    <a:pt x="1" y="1"/>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14"/>
            <p:cNvSpPr/>
            <p:nvPr/>
          </p:nvSpPr>
          <p:spPr>
            <a:xfrm>
              <a:off x="2530725" y="3983525"/>
              <a:ext cx="79475" cy="78900"/>
            </a:xfrm>
            <a:custGeom>
              <a:avLst/>
              <a:gdLst/>
              <a:ahLst/>
              <a:cxnLst/>
              <a:rect l="l" t="t" r="r" b="b"/>
              <a:pathLst>
                <a:path w="3179" h="3156" extrusionOk="0">
                  <a:moveTo>
                    <a:pt x="0" y="1"/>
                  </a:moveTo>
                  <a:lnTo>
                    <a:pt x="0" y="1"/>
                  </a:lnTo>
                  <a:cubicBezTo>
                    <a:pt x="1" y="1"/>
                    <a:pt x="1821" y="1932"/>
                    <a:pt x="2686" y="2805"/>
                  </a:cubicBezTo>
                  <a:cubicBezTo>
                    <a:pt x="2949" y="3068"/>
                    <a:pt x="3080" y="3156"/>
                    <a:pt x="3129" y="3156"/>
                  </a:cubicBezTo>
                  <a:cubicBezTo>
                    <a:pt x="3136" y="3156"/>
                    <a:pt x="3142" y="3154"/>
                    <a:pt x="3146" y="3150"/>
                  </a:cubicBezTo>
                  <a:cubicBezTo>
                    <a:pt x="3178" y="3117"/>
                    <a:pt x="3080" y="2965"/>
                    <a:pt x="2805" y="2686"/>
                  </a:cubicBezTo>
                  <a:cubicBezTo>
                    <a:pt x="1932" y="1817"/>
                    <a:pt x="1"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4"/>
            <p:cNvSpPr/>
            <p:nvPr/>
          </p:nvSpPr>
          <p:spPr>
            <a:xfrm>
              <a:off x="2531650" y="3984450"/>
              <a:ext cx="78650" cy="77800"/>
            </a:xfrm>
            <a:custGeom>
              <a:avLst/>
              <a:gdLst/>
              <a:ahLst/>
              <a:cxnLst/>
              <a:rect l="l" t="t" r="r" b="b"/>
              <a:pathLst>
                <a:path w="3146" h="3112" extrusionOk="0">
                  <a:moveTo>
                    <a:pt x="4" y="1"/>
                  </a:moveTo>
                  <a:cubicBezTo>
                    <a:pt x="0" y="5"/>
                    <a:pt x="1792" y="1911"/>
                    <a:pt x="2653" y="2768"/>
                  </a:cubicBezTo>
                  <a:cubicBezTo>
                    <a:pt x="2910" y="3021"/>
                    <a:pt x="3040" y="3112"/>
                    <a:pt x="3090" y="3112"/>
                  </a:cubicBezTo>
                  <a:cubicBezTo>
                    <a:pt x="3098" y="3112"/>
                    <a:pt x="3104" y="3109"/>
                    <a:pt x="3109" y="3105"/>
                  </a:cubicBezTo>
                  <a:cubicBezTo>
                    <a:pt x="3145" y="3076"/>
                    <a:pt x="3047" y="2924"/>
                    <a:pt x="2772" y="2649"/>
                  </a:cubicBezTo>
                  <a:cubicBezTo>
                    <a:pt x="1915" y="1792"/>
                    <a:pt x="5" y="1"/>
                    <a:pt x="4"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14"/>
            <p:cNvSpPr/>
            <p:nvPr/>
          </p:nvSpPr>
          <p:spPr>
            <a:xfrm>
              <a:off x="2532675" y="3985475"/>
              <a:ext cx="77525" cy="76950"/>
            </a:xfrm>
            <a:custGeom>
              <a:avLst/>
              <a:gdLst/>
              <a:ahLst/>
              <a:cxnLst/>
              <a:rect l="l" t="t" r="r" b="b"/>
              <a:pathLst>
                <a:path w="3101" h="3078" extrusionOk="0">
                  <a:moveTo>
                    <a:pt x="0" y="1"/>
                  </a:moveTo>
                  <a:cubicBezTo>
                    <a:pt x="1" y="1"/>
                    <a:pt x="1768" y="1887"/>
                    <a:pt x="2616" y="2731"/>
                  </a:cubicBezTo>
                  <a:cubicBezTo>
                    <a:pt x="2872" y="2991"/>
                    <a:pt x="3002" y="3078"/>
                    <a:pt x="3051" y="3078"/>
                  </a:cubicBezTo>
                  <a:cubicBezTo>
                    <a:pt x="3058" y="3078"/>
                    <a:pt x="3064" y="3076"/>
                    <a:pt x="3068" y="3072"/>
                  </a:cubicBezTo>
                  <a:cubicBezTo>
                    <a:pt x="3100" y="3039"/>
                    <a:pt x="3002" y="2891"/>
                    <a:pt x="2731" y="2621"/>
                  </a:cubicBezTo>
                  <a:cubicBezTo>
                    <a:pt x="1887" y="1768"/>
                    <a:pt x="1" y="1"/>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14"/>
            <p:cNvSpPr/>
            <p:nvPr/>
          </p:nvSpPr>
          <p:spPr>
            <a:xfrm>
              <a:off x="2533500" y="3986300"/>
              <a:ext cx="76700" cy="75950"/>
            </a:xfrm>
            <a:custGeom>
              <a:avLst/>
              <a:gdLst/>
              <a:ahLst/>
              <a:cxnLst/>
              <a:rect l="l" t="t" r="r" b="b"/>
              <a:pathLst>
                <a:path w="3068" h="3038" extrusionOk="0">
                  <a:moveTo>
                    <a:pt x="0" y="0"/>
                  </a:moveTo>
                  <a:cubicBezTo>
                    <a:pt x="1" y="1"/>
                    <a:pt x="1751" y="1862"/>
                    <a:pt x="2592" y="2698"/>
                  </a:cubicBezTo>
                  <a:cubicBezTo>
                    <a:pt x="2841" y="2948"/>
                    <a:pt x="2967" y="3038"/>
                    <a:pt x="3016" y="3038"/>
                  </a:cubicBezTo>
                  <a:cubicBezTo>
                    <a:pt x="3024" y="3038"/>
                    <a:pt x="3030" y="3035"/>
                    <a:pt x="3035" y="3031"/>
                  </a:cubicBezTo>
                  <a:cubicBezTo>
                    <a:pt x="3067" y="3002"/>
                    <a:pt x="2973" y="2858"/>
                    <a:pt x="2702" y="2588"/>
                  </a:cubicBezTo>
                  <a:cubicBezTo>
                    <a:pt x="1862" y="1751"/>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14"/>
            <p:cNvSpPr/>
            <p:nvPr/>
          </p:nvSpPr>
          <p:spPr>
            <a:xfrm>
              <a:off x="2534425" y="3987225"/>
              <a:ext cx="75775" cy="75200"/>
            </a:xfrm>
            <a:custGeom>
              <a:avLst/>
              <a:gdLst/>
              <a:ahLst/>
              <a:cxnLst/>
              <a:rect l="l" t="t" r="r" b="b"/>
              <a:pathLst>
                <a:path w="3031" h="3008" extrusionOk="0">
                  <a:moveTo>
                    <a:pt x="0" y="0"/>
                  </a:moveTo>
                  <a:cubicBezTo>
                    <a:pt x="0" y="1"/>
                    <a:pt x="1726" y="1841"/>
                    <a:pt x="2546" y="2674"/>
                  </a:cubicBezTo>
                  <a:cubicBezTo>
                    <a:pt x="2802" y="2922"/>
                    <a:pt x="2928" y="3008"/>
                    <a:pt x="2976" y="3008"/>
                  </a:cubicBezTo>
                  <a:cubicBezTo>
                    <a:pt x="2984" y="3008"/>
                    <a:pt x="2990" y="3006"/>
                    <a:pt x="2993" y="3002"/>
                  </a:cubicBezTo>
                  <a:cubicBezTo>
                    <a:pt x="3030" y="2965"/>
                    <a:pt x="2932" y="2821"/>
                    <a:pt x="2665" y="2555"/>
                  </a:cubicBezTo>
                  <a:cubicBezTo>
                    <a:pt x="1841" y="1731"/>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14"/>
            <p:cNvSpPr/>
            <p:nvPr/>
          </p:nvSpPr>
          <p:spPr>
            <a:xfrm>
              <a:off x="2535325" y="3988150"/>
              <a:ext cx="74775" cy="74200"/>
            </a:xfrm>
            <a:custGeom>
              <a:avLst/>
              <a:gdLst/>
              <a:ahLst/>
              <a:cxnLst/>
              <a:rect l="l" t="t" r="r" b="b"/>
              <a:pathLst>
                <a:path w="2991" h="2968" extrusionOk="0">
                  <a:moveTo>
                    <a:pt x="1" y="0"/>
                  </a:moveTo>
                  <a:cubicBezTo>
                    <a:pt x="1" y="1"/>
                    <a:pt x="1703" y="1817"/>
                    <a:pt x="2519" y="2633"/>
                  </a:cubicBezTo>
                  <a:cubicBezTo>
                    <a:pt x="2764" y="2879"/>
                    <a:pt x="2890" y="2968"/>
                    <a:pt x="2939" y="2968"/>
                  </a:cubicBezTo>
                  <a:cubicBezTo>
                    <a:pt x="2947" y="2968"/>
                    <a:pt x="2953" y="2965"/>
                    <a:pt x="2957" y="2961"/>
                  </a:cubicBezTo>
                  <a:cubicBezTo>
                    <a:pt x="2990" y="2932"/>
                    <a:pt x="2896" y="2788"/>
                    <a:pt x="2629" y="2522"/>
                  </a:cubicBezTo>
                  <a:cubicBezTo>
                    <a:pt x="1813" y="1702"/>
                    <a:pt x="1" y="1"/>
                    <a:pt x="1"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14"/>
            <p:cNvSpPr/>
            <p:nvPr/>
          </p:nvSpPr>
          <p:spPr>
            <a:xfrm>
              <a:off x="2536250" y="3989075"/>
              <a:ext cx="73850" cy="73175"/>
            </a:xfrm>
            <a:custGeom>
              <a:avLst/>
              <a:gdLst/>
              <a:ahLst/>
              <a:cxnLst/>
              <a:rect l="l" t="t" r="r" b="b"/>
              <a:pathLst>
                <a:path w="2954" h="2927" extrusionOk="0">
                  <a:moveTo>
                    <a:pt x="1" y="0"/>
                  </a:moveTo>
                  <a:lnTo>
                    <a:pt x="1" y="0"/>
                  </a:lnTo>
                  <a:cubicBezTo>
                    <a:pt x="1" y="0"/>
                    <a:pt x="1682" y="1792"/>
                    <a:pt x="2486" y="2600"/>
                  </a:cubicBezTo>
                  <a:cubicBezTo>
                    <a:pt x="2731" y="2838"/>
                    <a:pt x="2854" y="2927"/>
                    <a:pt x="2902" y="2927"/>
                  </a:cubicBezTo>
                  <a:cubicBezTo>
                    <a:pt x="2910" y="2927"/>
                    <a:pt x="2916" y="2924"/>
                    <a:pt x="2920" y="2920"/>
                  </a:cubicBezTo>
                  <a:cubicBezTo>
                    <a:pt x="2953" y="2891"/>
                    <a:pt x="2859" y="2747"/>
                    <a:pt x="2596" y="2485"/>
                  </a:cubicBezTo>
                  <a:cubicBezTo>
                    <a:pt x="1789" y="1681"/>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14"/>
            <p:cNvSpPr/>
            <p:nvPr/>
          </p:nvSpPr>
          <p:spPr>
            <a:xfrm>
              <a:off x="2537075" y="3989975"/>
              <a:ext cx="72825" cy="72300"/>
            </a:xfrm>
            <a:custGeom>
              <a:avLst/>
              <a:gdLst/>
              <a:ahLst/>
              <a:cxnLst/>
              <a:rect l="l" t="t" r="r" b="b"/>
              <a:pathLst>
                <a:path w="2913" h="2892" extrusionOk="0">
                  <a:moveTo>
                    <a:pt x="1" y="1"/>
                  </a:moveTo>
                  <a:cubicBezTo>
                    <a:pt x="1" y="5"/>
                    <a:pt x="1661" y="1768"/>
                    <a:pt x="2453" y="2568"/>
                  </a:cubicBezTo>
                  <a:cubicBezTo>
                    <a:pt x="2693" y="2808"/>
                    <a:pt x="2812" y="2891"/>
                    <a:pt x="2862" y="2891"/>
                  </a:cubicBezTo>
                  <a:cubicBezTo>
                    <a:pt x="2871" y="2891"/>
                    <a:pt x="2878" y="2889"/>
                    <a:pt x="2883" y="2884"/>
                  </a:cubicBezTo>
                  <a:cubicBezTo>
                    <a:pt x="2912" y="2855"/>
                    <a:pt x="2826" y="2715"/>
                    <a:pt x="2563" y="2453"/>
                  </a:cubicBezTo>
                  <a:cubicBezTo>
                    <a:pt x="1772" y="1653"/>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14"/>
            <p:cNvSpPr/>
            <p:nvPr/>
          </p:nvSpPr>
          <p:spPr>
            <a:xfrm>
              <a:off x="2538000" y="3990800"/>
              <a:ext cx="72200" cy="71325"/>
            </a:xfrm>
            <a:custGeom>
              <a:avLst/>
              <a:gdLst/>
              <a:ahLst/>
              <a:cxnLst/>
              <a:rect l="l" t="t" r="r" b="b"/>
              <a:pathLst>
                <a:path w="2888" h="2853" extrusionOk="0">
                  <a:moveTo>
                    <a:pt x="5" y="1"/>
                  </a:moveTo>
                  <a:cubicBezTo>
                    <a:pt x="1" y="9"/>
                    <a:pt x="1641" y="1752"/>
                    <a:pt x="2432" y="2531"/>
                  </a:cubicBezTo>
                  <a:cubicBezTo>
                    <a:pt x="2668" y="2771"/>
                    <a:pt x="2790" y="2853"/>
                    <a:pt x="2837" y="2853"/>
                  </a:cubicBezTo>
                  <a:cubicBezTo>
                    <a:pt x="2845" y="2853"/>
                    <a:pt x="2851" y="2851"/>
                    <a:pt x="2855" y="2847"/>
                  </a:cubicBezTo>
                  <a:cubicBezTo>
                    <a:pt x="2887" y="2814"/>
                    <a:pt x="2793" y="2678"/>
                    <a:pt x="2539" y="2420"/>
                  </a:cubicBezTo>
                  <a:cubicBezTo>
                    <a:pt x="1747" y="1637"/>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14"/>
            <p:cNvSpPr/>
            <p:nvPr/>
          </p:nvSpPr>
          <p:spPr>
            <a:xfrm>
              <a:off x="2538925" y="3991825"/>
              <a:ext cx="71175" cy="70450"/>
            </a:xfrm>
            <a:custGeom>
              <a:avLst/>
              <a:gdLst/>
              <a:ahLst/>
              <a:cxnLst/>
              <a:rect l="l" t="t" r="r" b="b"/>
              <a:pathLst>
                <a:path w="2847" h="2818" extrusionOk="0">
                  <a:moveTo>
                    <a:pt x="5" y="1"/>
                  </a:moveTo>
                  <a:cubicBezTo>
                    <a:pt x="0" y="1"/>
                    <a:pt x="1616" y="1719"/>
                    <a:pt x="2391" y="2498"/>
                  </a:cubicBezTo>
                  <a:cubicBezTo>
                    <a:pt x="2627" y="2734"/>
                    <a:pt x="2746" y="2817"/>
                    <a:pt x="2794" y="2817"/>
                  </a:cubicBezTo>
                  <a:cubicBezTo>
                    <a:pt x="2803" y="2817"/>
                    <a:pt x="2809" y="2815"/>
                    <a:pt x="2813" y="2810"/>
                  </a:cubicBezTo>
                  <a:cubicBezTo>
                    <a:pt x="2846" y="2781"/>
                    <a:pt x="2756" y="2646"/>
                    <a:pt x="2502" y="2391"/>
                  </a:cubicBezTo>
                  <a:cubicBezTo>
                    <a:pt x="1727" y="1616"/>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14"/>
            <p:cNvSpPr/>
            <p:nvPr/>
          </p:nvSpPr>
          <p:spPr>
            <a:xfrm>
              <a:off x="2539950" y="3992750"/>
              <a:ext cx="69950" cy="69525"/>
            </a:xfrm>
            <a:custGeom>
              <a:avLst/>
              <a:gdLst/>
              <a:ahLst/>
              <a:cxnLst/>
              <a:rect l="l" t="t" r="r" b="b"/>
              <a:pathLst>
                <a:path w="2798" h="2781" extrusionOk="0">
                  <a:moveTo>
                    <a:pt x="0" y="1"/>
                  </a:moveTo>
                  <a:lnTo>
                    <a:pt x="0" y="1"/>
                  </a:lnTo>
                  <a:cubicBezTo>
                    <a:pt x="1" y="1"/>
                    <a:pt x="1587" y="1698"/>
                    <a:pt x="2354" y="2465"/>
                  </a:cubicBezTo>
                  <a:cubicBezTo>
                    <a:pt x="2583" y="2698"/>
                    <a:pt x="2698" y="2780"/>
                    <a:pt x="2747" y="2780"/>
                  </a:cubicBezTo>
                  <a:cubicBezTo>
                    <a:pt x="2756" y="2780"/>
                    <a:pt x="2763" y="2778"/>
                    <a:pt x="2768" y="2773"/>
                  </a:cubicBezTo>
                  <a:cubicBezTo>
                    <a:pt x="2797" y="2744"/>
                    <a:pt x="2711" y="2609"/>
                    <a:pt x="2461" y="2358"/>
                  </a:cubicBezTo>
                  <a:cubicBezTo>
                    <a:pt x="1698" y="1588"/>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14"/>
            <p:cNvSpPr/>
            <p:nvPr/>
          </p:nvSpPr>
          <p:spPr>
            <a:xfrm>
              <a:off x="2540875" y="3993675"/>
              <a:ext cx="69025" cy="68500"/>
            </a:xfrm>
            <a:custGeom>
              <a:avLst/>
              <a:gdLst/>
              <a:ahLst/>
              <a:cxnLst/>
              <a:rect l="l" t="t" r="r" b="b"/>
              <a:pathLst>
                <a:path w="2761" h="2740" extrusionOk="0">
                  <a:moveTo>
                    <a:pt x="0" y="1"/>
                  </a:moveTo>
                  <a:cubicBezTo>
                    <a:pt x="1" y="1"/>
                    <a:pt x="1567" y="1670"/>
                    <a:pt x="2325" y="2424"/>
                  </a:cubicBezTo>
                  <a:cubicBezTo>
                    <a:pt x="2556" y="2654"/>
                    <a:pt x="2670" y="2739"/>
                    <a:pt x="2717" y="2739"/>
                  </a:cubicBezTo>
                  <a:cubicBezTo>
                    <a:pt x="2725" y="2739"/>
                    <a:pt x="2731" y="2736"/>
                    <a:pt x="2735" y="2732"/>
                  </a:cubicBezTo>
                  <a:cubicBezTo>
                    <a:pt x="2760" y="2707"/>
                    <a:pt x="2678" y="2572"/>
                    <a:pt x="2428" y="2321"/>
                  </a:cubicBezTo>
                  <a:cubicBezTo>
                    <a:pt x="1669" y="1567"/>
                    <a:pt x="1" y="1"/>
                    <a:pt x="0"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14"/>
            <p:cNvSpPr/>
            <p:nvPr/>
          </p:nvSpPr>
          <p:spPr>
            <a:xfrm>
              <a:off x="2541700" y="3994600"/>
              <a:ext cx="68200" cy="67525"/>
            </a:xfrm>
            <a:custGeom>
              <a:avLst/>
              <a:gdLst/>
              <a:ahLst/>
              <a:cxnLst/>
              <a:rect l="l" t="t" r="r" b="b"/>
              <a:pathLst>
                <a:path w="2728" h="2701" extrusionOk="0">
                  <a:moveTo>
                    <a:pt x="0" y="0"/>
                  </a:moveTo>
                  <a:cubicBezTo>
                    <a:pt x="1" y="1"/>
                    <a:pt x="1550" y="1649"/>
                    <a:pt x="2292" y="2391"/>
                  </a:cubicBezTo>
                  <a:cubicBezTo>
                    <a:pt x="2521" y="2620"/>
                    <a:pt x="2632" y="2701"/>
                    <a:pt x="2680" y="2701"/>
                  </a:cubicBezTo>
                  <a:cubicBezTo>
                    <a:pt x="2688" y="2701"/>
                    <a:pt x="2694" y="2699"/>
                    <a:pt x="2698" y="2695"/>
                  </a:cubicBezTo>
                  <a:cubicBezTo>
                    <a:pt x="2727" y="2670"/>
                    <a:pt x="2641" y="2535"/>
                    <a:pt x="2395" y="2289"/>
                  </a:cubicBezTo>
                  <a:cubicBezTo>
                    <a:pt x="1653" y="1546"/>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14"/>
            <p:cNvSpPr/>
            <p:nvPr/>
          </p:nvSpPr>
          <p:spPr>
            <a:xfrm>
              <a:off x="2542625" y="3995425"/>
              <a:ext cx="67150" cy="66600"/>
            </a:xfrm>
            <a:custGeom>
              <a:avLst/>
              <a:gdLst/>
              <a:ahLst/>
              <a:cxnLst/>
              <a:rect l="l" t="t" r="r" b="b"/>
              <a:pathLst>
                <a:path w="2686" h="2664" extrusionOk="0">
                  <a:moveTo>
                    <a:pt x="0" y="0"/>
                  </a:moveTo>
                  <a:lnTo>
                    <a:pt x="0" y="0"/>
                  </a:lnTo>
                  <a:cubicBezTo>
                    <a:pt x="0" y="8"/>
                    <a:pt x="1521" y="1628"/>
                    <a:pt x="2255" y="2358"/>
                  </a:cubicBezTo>
                  <a:cubicBezTo>
                    <a:pt x="2481" y="2583"/>
                    <a:pt x="2591" y="2664"/>
                    <a:pt x="2639" y="2664"/>
                  </a:cubicBezTo>
                  <a:cubicBezTo>
                    <a:pt x="2646" y="2664"/>
                    <a:pt x="2653" y="2661"/>
                    <a:pt x="2657" y="2657"/>
                  </a:cubicBezTo>
                  <a:cubicBezTo>
                    <a:pt x="2686" y="2633"/>
                    <a:pt x="2604" y="2502"/>
                    <a:pt x="2358" y="2256"/>
                  </a:cubicBezTo>
                  <a:cubicBezTo>
                    <a:pt x="1624" y="1526"/>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14"/>
            <p:cNvSpPr/>
            <p:nvPr/>
          </p:nvSpPr>
          <p:spPr>
            <a:xfrm>
              <a:off x="2543525" y="3996350"/>
              <a:ext cx="66250" cy="65750"/>
            </a:xfrm>
            <a:custGeom>
              <a:avLst/>
              <a:gdLst/>
              <a:ahLst/>
              <a:cxnLst/>
              <a:rect l="l" t="t" r="r" b="b"/>
              <a:pathLst>
                <a:path w="2650" h="2630" extrusionOk="0">
                  <a:moveTo>
                    <a:pt x="1" y="0"/>
                  </a:moveTo>
                  <a:lnTo>
                    <a:pt x="1" y="0"/>
                  </a:lnTo>
                  <a:cubicBezTo>
                    <a:pt x="1" y="4"/>
                    <a:pt x="1502" y="1603"/>
                    <a:pt x="2223" y="2329"/>
                  </a:cubicBezTo>
                  <a:cubicBezTo>
                    <a:pt x="2455" y="2554"/>
                    <a:pt x="2569" y="2629"/>
                    <a:pt x="2611" y="2629"/>
                  </a:cubicBezTo>
                  <a:cubicBezTo>
                    <a:pt x="2617" y="2629"/>
                    <a:pt x="2622" y="2628"/>
                    <a:pt x="2625" y="2625"/>
                  </a:cubicBezTo>
                  <a:cubicBezTo>
                    <a:pt x="2650" y="2596"/>
                    <a:pt x="2568" y="2465"/>
                    <a:pt x="2326" y="2227"/>
                  </a:cubicBezTo>
                  <a:cubicBezTo>
                    <a:pt x="1604" y="1501"/>
                    <a:pt x="1" y="0"/>
                    <a:pt x="1"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14"/>
            <p:cNvSpPr/>
            <p:nvPr/>
          </p:nvSpPr>
          <p:spPr>
            <a:xfrm>
              <a:off x="2544450" y="3997275"/>
              <a:ext cx="65450" cy="64825"/>
            </a:xfrm>
            <a:custGeom>
              <a:avLst/>
              <a:gdLst/>
              <a:ahLst/>
              <a:cxnLst/>
              <a:rect l="l" t="t" r="r" b="b"/>
              <a:pathLst>
                <a:path w="2618" h="2593" extrusionOk="0">
                  <a:moveTo>
                    <a:pt x="5" y="0"/>
                  </a:moveTo>
                  <a:cubicBezTo>
                    <a:pt x="1" y="4"/>
                    <a:pt x="1481" y="1579"/>
                    <a:pt x="2195" y="2296"/>
                  </a:cubicBezTo>
                  <a:cubicBezTo>
                    <a:pt x="2419" y="2517"/>
                    <a:pt x="2532" y="2593"/>
                    <a:pt x="2574" y="2593"/>
                  </a:cubicBezTo>
                  <a:cubicBezTo>
                    <a:pt x="2580" y="2593"/>
                    <a:pt x="2585" y="2591"/>
                    <a:pt x="2588" y="2588"/>
                  </a:cubicBezTo>
                  <a:cubicBezTo>
                    <a:pt x="2617" y="2559"/>
                    <a:pt x="2535" y="2432"/>
                    <a:pt x="2297" y="2194"/>
                  </a:cubicBezTo>
                  <a:cubicBezTo>
                    <a:pt x="1584" y="1476"/>
                    <a:pt x="5" y="0"/>
                    <a:pt x="5"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14"/>
            <p:cNvSpPr/>
            <p:nvPr/>
          </p:nvSpPr>
          <p:spPr>
            <a:xfrm>
              <a:off x="2545275" y="3998300"/>
              <a:ext cx="64500" cy="63800"/>
            </a:xfrm>
            <a:custGeom>
              <a:avLst/>
              <a:gdLst/>
              <a:ahLst/>
              <a:cxnLst/>
              <a:rect l="l" t="t" r="r" b="b"/>
              <a:pathLst>
                <a:path w="2580" h="2552" extrusionOk="0">
                  <a:moveTo>
                    <a:pt x="9" y="0"/>
                  </a:moveTo>
                  <a:lnTo>
                    <a:pt x="9" y="0"/>
                  </a:lnTo>
                  <a:cubicBezTo>
                    <a:pt x="1" y="0"/>
                    <a:pt x="1465" y="1554"/>
                    <a:pt x="2162" y="2259"/>
                  </a:cubicBezTo>
                  <a:cubicBezTo>
                    <a:pt x="2382" y="2476"/>
                    <a:pt x="2492" y="2552"/>
                    <a:pt x="2533" y="2552"/>
                  </a:cubicBezTo>
                  <a:cubicBezTo>
                    <a:pt x="2539" y="2552"/>
                    <a:pt x="2544" y="2550"/>
                    <a:pt x="2547" y="2547"/>
                  </a:cubicBezTo>
                  <a:cubicBezTo>
                    <a:pt x="2580" y="2518"/>
                    <a:pt x="2498" y="2391"/>
                    <a:pt x="2264" y="2157"/>
                  </a:cubicBezTo>
                  <a:cubicBezTo>
                    <a:pt x="1559" y="1456"/>
                    <a:pt x="9" y="0"/>
                    <a:pt x="9"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14"/>
            <p:cNvSpPr/>
            <p:nvPr/>
          </p:nvSpPr>
          <p:spPr>
            <a:xfrm>
              <a:off x="2546300" y="3999100"/>
              <a:ext cx="63475" cy="63000"/>
            </a:xfrm>
            <a:custGeom>
              <a:avLst/>
              <a:gdLst/>
              <a:ahLst/>
              <a:cxnLst/>
              <a:rect l="l" t="t" r="r" b="b"/>
              <a:pathLst>
                <a:path w="2539" h="2520" extrusionOk="0">
                  <a:moveTo>
                    <a:pt x="1" y="1"/>
                  </a:moveTo>
                  <a:cubicBezTo>
                    <a:pt x="1" y="1"/>
                    <a:pt x="1436" y="1530"/>
                    <a:pt x="2129" y="2227"/>
                  </a:cubicBezTo>
                  <a:cubicBezTo>
                    <a:pt x="2351" y="2449"/>
                    <a:pt x="2458" y="2520"/>
                    <a:pt x="2499" y="2520"/>
                  </a:cubicBezTo>
                  <a:cubicBezTo>
                    <a:pt x="2506" y="2520"/>
                    <a:pt x="2511" y="2518"/>
                    <a:pt x="2514" y="2515"/>
                  </a:cubicBezTo>
                  <a:cubicBezTo>
                    <a:pt x="2539" y="2490"/>
                    <a:pt x="2461" y="2367"/>
                    <a:pt x="2227" y="2129"/>
                  </a:cubicBezTo>
                  <a:cubicBezTo>
                    <a:pt x="1534" y="1436"/>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14"/>
            <p:cNvSpPr/>
            <p:nvPr/>
          </p:nvSpPr>
          <p:spPr>
            <a:xfrm>
              <a:off x="2547225" y="4000025"/>
              <a:ext cx="62450" cy="61975"/>
            </a:xfrm>
            <a:custGeom>
              <a:avLst/>
              <a:gdLst/>
              <a:ahLst/>
              <a:cxnLst/>
              <a:rect l="l" t="t" r="r" b="b"/>
              <a:pathLst>
                <a:path w="2498" h="2479" extrusionOk="0">
                  <a:moveTo>
                    <a:pt x="1" y="1"/>
                  </a:moveTo>
                  <a:lnTo>
                    <a:pt x="1" y="1"/>
                  </a:lnTo>
                  <a:cubicBezTo>
                    <a:pt x="1" y="1"/>
                    <a:pt x="1411" y="1510"/>
                    <a:pt x="2092" y="2190"/>
                  </a:cubicBezTo>
                  <a:cubicBezTo>
                    <a:pt x="2308" y="2406"/>
                    <a:pt x="2414" y="2479"/>
                    <a:pt x="2457" y="2479"/>
                  </a:cubicBezTo>
                  <a:cubicBezTo>
                    <a:pt x="2464" y="2479"/>
                    <a:pt x="2469" y="2477"/>
                    <a:pt x="2473" y="2473"/>
                  </a:cubicBezTo>
                  <a:cubicBezTo>
                    <a:pt x="2498" y="2449"/>
                    <a:pt x="2420" y="2326"/>
                    <a:pt x="2190" y="2092"/>
                  </a:cubicBezTo>
                  <a:cubicBezTo>
                    <a:pt x="1510" y="1411"/>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14"/>
            <p:cNvSpPr/>
            <p:nvPr/>
          </p:nvSpPr>
          <p:spPr>
            <a:xfrm>
              <a:off x="2548150" y="4000950"/>
              <a:ext cx="61625" cy="61050"/>
            </a:xfrm>
            <a:custGeom>
              <a:avLst/>
              <a:gdLst/>
              <a:ahLst/>
              <a:cxnLst/>
              <a:rect l="l" t="t" r="r" b="b"/>
              <a:pathLst>
                <a:path w="2465" h="2442" extrusionOk="0">
                  <a:moveTo>
                    <a:pt x="0" y="1"/>
                  </a:moveTo>
                  <a:lnTo>
                    <a:pt x="0" y="1"/>
                  </a:lnTo>
                  <a:cubicBezTo>
                    <a:pt x="1" y="1"/>
                    <a:pt x="1391" y="1481"/>
                    <a:pt x="2059" y="2158"/>
                  </a:cubicBezTo>
                  <a:cubicBezTo>
                    <a:pt x="2271" y="2370"/>
                    <a:pt x="2377" y="2442"/>
                    <a:pt x="2420" y="2442"/>
                  </a:cubicBezTo>
                  <a:cubicBezTo>
                    <a:pt x="2427" y="2442"/>
                    <a:pt x="2432" y="2440"/>
                    <a:pt x="2436" y="2436"/>
                  </a:cubicBezTo>
                  <a:cubicBezTo>
                    <a:pt x="2465" y="2412"/>
                    <a:pt x="2387" y="2293"/>
                    <a:pt x="2157" y="2059"/>
                  </a:cubicBezTo>
                  <a:cubicBezTo>
                    <a:pt x="1481" y="1391"/>
                    <a:pt x="1" y="1"/>
                    <a:pt x="0"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14"/>
            <p:cNvSpPr/>
            <p:nvPr/>
          </p:nvSpPr>
          <p:spPr>
            <a:xfrm>
              <a:off x="2549075" y="4001875"/>
              <a:ext cx="60600" cy="60125"/>
            </a:xfrm>
            <a:custGeom>
              <a:avLst/>
              <a:gdLst/>
              <a:ahLst/>
              <a:cxnLst/>
              <a:rect l="l" t="t" r="r" b="b"/>
              <a:pathLst>
                <a:path w="2424" h="2405" extrusionOk="0">
                  <a:moveTo>
                    <a:pt x="0" y="1"/>
                  </a:moveTo>
                  <a:cubicBezTo>
                    <a:pt x="0" y="5"/>
                    <a:pt x="1366" y="1460"/>
                    <a:pt x="2030" y="2121"/>
                  </a:cubicBezTo>
                  <a:cubicBezTo>
                    <a:pt x="2242" y="2333"/>
                    <a:pt x="2342" y="2405"/>
                    <a:pt x="2383" y="2405"/>
                  </a:cubicBezTo>
                  <a:cubicBezTo>
                    <a:pt x="2390" y="2405"/>
                    <a:pt x="2395" y="2403"/>
                    <a:pt x="2399" y="2399"/>
                  </a:cubicBezTo>
                  <a:cubicBezTo>
                    <a:pt x="2424" y="2375"/>
                    <a:pt x="2346" y="2256"/>
                    <a:pt x="2120" y="2030"/>
                  </a:cubicBezTo>
                  <a:cubicBezTo>
                    <a:pt x="1460" y="1362"/>
                    <a:pt x="1" y="1"/>
                    <a:pt x="0"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14"/>
            <p:cNvSpPr/>
            <p:nvPr/>
          </p:nvSpPr>
          <p:spPr>
            <a:xfrm>
              <a:off x="2549900" y="4002800"/>
              <a:ext cx="59675" cy="59100"/>
            </a:xfrm>
            <a:custGeom>
              <a:avLst/>
              <a:gdLst/>
              <a:ahLst/>
              <a:cxnLst/>
              <a:rect l="l" t="t" r="r" b="b"/>
              <a:pathLst>
                <a:path w="2387" h="2364" extrusionOk="0">
                  <a:moveTo>
                    <a:pt x="0" y="1"/>
                  </a:moveTo>
                  <a:cubicBezTo>
                    <a:pt x="0" y="5"/>
                    <a:pt x="1349" y="1440"/>
                    <a:pt x="1997" y="2084"/>
                  </a:cubicBezTo>
                  <a:cubicBezTo>
                    <a:pt x="2202" y="2292"/>
                    <a:pt x="2304" y="2364"/>
                    <a:pt x="2343" y="2364"/>
                  </a:cubicBezTo>
                  <a:cubicBezTo>
                    <a:pt x="2350" y="2364"/>
                    <a:pt x="2355" y="2362"/>
                    <a:pt x="2358" y="2358"/>
                  </a:cubicBezTo>
                  <a:cubicBezTo>
                    <a:pt x="2387" y="2330"/>
                    <a:pt x="2313" y="2219"/>
                    <a:pt x="2087" y="1993"/>
                  </a:cubicBezTo>
                  <a:cubicBezTo>
                    <a:pt x="1435" y="1341"/>
                    <a:pt x="0"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14"/>
            <p:cNvSpPr/>
            <p:nvPr/>
          </p:nvSpPr>
          <p:spPr>
            <a:xfrm>
              <a:off x="2550825" y="4003825"/>
              <a:ext cx="58850" cy="58175"/>
            </a:xfrm>
            <a:custGeom>
              <a:avLst/>
              <a:gdLst/>
              <a:ahLst/>
              <a:cxnLst/>
              <a:rect l="l" t="t" r="r" b="b"/>
              <a:pathLst>
                <a:path w="2354" h="2327" extrusionOk="0">
                  <a:moveTo>
                    <a:pt x="4" y="1"/>
                  </a:moveTo>
                  <a:cubicBezTo>
                    <a:pt x="0" y="1"/>
                    <a:pt x="1325" y="1407"/>
                    <a:pt x="1968" y="2055"/>
                  </a:cubicBezTo>
                  <a:cubicBezTo>
                    <a:pt x="2173" y="2256"/>
                    <a:pt x="2272" y="2327"/>
                    <a:pt x="2313" y="2327"/>
                  </a:cubicBezTo>
                  <a:cubicBezTo>
                    <a:pt x="2320" y="2327"/>
                    <a:pt x="2325" y="2325"/>
                    <a:pt x="2329" y="2321"/>
                  </a:cubicBezTo>
                  <a:cubicBezTo>
                    <a:pt x="2354" y="2297"/>
                    <a:pt x="2280" y="2182"/>
                    <a:pt x="2063" y="1961"/>
                  </a:cubicBezTo>
                  <a:cubicBezTo>
                    <a:pt x="1419" y="1321"/>
                    <a:pt x="4" y="1"/>
                    <a:pt x="4"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14"/>
            <p:cNvSpPr/>
            <p:nvPr/>
          </p:nvSpPr>
          <p:spPr>
            <a:xfrm>
              <a:off x="2551750" y="4004650"/>
              <a:ext cx="57925" cy="57250"/>
            </a:xfrm>
            <a:custGeom>
              <a:avLst/>
              <a:gdLst/>
              <a:ahLst/>
              <a:cxnLst/>
              <a:rect l="l" t="t" r="r" b="b"/>
              <a:pathLst>
                <a:path w="2317" h="2290" extrusionOk="0">
                  <a:moveTo>
                    <a:pt x="4" y="0"/>
                  </a:moveTo>
                  <a:cubicBezTo>
                    <a:pt x="0" y="0"/>
                    <a:pt x="1300" y="1390"/>
                    <a:pt x="1935" y="2018"/>
                  </a:cubicBezTo>
                  <a:cubicBezTo>
                    <a:pt x="2140" y="2219"/>
                    <a:pt x="2236" y="2290"/>
                    <a:pt x="2276" y="2290"/>
                  </a:cubicBezTo>
                  <a:cubicBezTo>
                    <a:pt x="2283" y="2290"/>
                    <a:pt x="2288" y="2288"/>
                    <a:pt x="2292" y="2284"/>
                  </a:cubicBezTo>
                  <a:cubicBezTo>
                    <a:pt x="2317" y="2264"/>
                    <a:pt x="2243" y="2149"/>
                    <a:pt x="2026" y="1928"/>
                  </a:cubicBezTo>
                  <a:cubicBezTo>
                    <a:pt x="1394" y="1300"/>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14"/>
            <p:cNvSpPr/>
            <p:nvPr/>
          </p:nvSpPr>
          <p:spPr>
            <a:xfrm>
              <a:off x="2552650" y="4005575"/>
              <a:ext cx="56925" cy="56425"/>
            </a:xfrm>
            <a:custGeom>
              <a:avLst/>
              <a:gdLst/>
              <a:ahLst/>
              <a:cxnLst/>
              <a:rect l="l" t="t" r="r" b="b"/>
              <a:pathLst>
                <a:path w="2277" h="2257" extrusionOk="0">
                  <a:moveTo>
                    <a:pt x="5" y="0"/>
                  </a:moveTo>
                  <a:lnTo>
                    <a:pt x="5" y="0"/>
                  </a:lnTo>
                  <a:cubicBezTo>
                    <a:pt x="1" y="0"/>
                    <a:pt x="1280" y="1366"/>
                    <a:pt x="1895" y="1989"/>
                  </a:cubicBezTo>
                  <a:cubicBezTo>
                    <a:pt x="2100" y="2187"/>
                    <a:pt x="2195" y="2257"/>
                    <a:pt x="2234" y="2257"/>
                  </a:cubicBezTo>
                  <a:cubicBezTo>
                    <a:pt x="2240" y="2257"/>
                    <a:pt x="2245" y="2255"/>
                    <a:pt x="2248" y="2251"/>
                  </a:cubicBezTo>
                  <a:cubicBezTo>
                    <a:pt x="2277" y="2227"/>
                    <a:pt x="2203" y="2112"/>
                    <a:pt x="1990" y="1895"/>
                  </a:cubicBezTo>
                  <a:cubicBezTo>
                    <a:pt x="1366" y="1275"/>
                    <a:pt x="5" y="0"/>
                    <a:pt x="5"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14"/>
            <p:cNvSpPr/>
            <p:nvPr/>
          </p:nvSpPr>
          <p:spPr>
            <a:xfrm>
              <a:off x="2553675" y="4006500"/>
              <a:ext cx="55900" cy="55500"/>
            </a:xfrm>
            <a:custGeom>
              <a:avLst/>
              <a:gdLst/>
              <a:ahLst/>
              <a:cxnLst/>
              <a:rect l="l" t="t" r="r" b="b"/>
              <a:pathLst>
                <a:path w="2236" h="2220" extrusionOk="0">
                  <a:moveTo>
                    <a:pt x="1" y="0"/>
                  </a:moveTo>
                  <a:cubicBezTo>
                    <a:pt x="1" y="0"/>
                    <a:pt x="1" y="0"/>
                    <a:pt x="1" y="0"/>
                  </a:cubicBezTo>
                  <a:cubicBezTo>
                    <a:pt x="1" y="0"/>
                    <a:pt x="1256" y="1341"/>
                    <a:pt x="1858" y="1956"/>
                  </a:cubicBezTo>
                  <a:cubicBezTo>
                    <a:pt x="2060" y="2150"/>
                    <a:pt x="2154" y="2220"/>
                    <a:pt x="2193" y="2220"/>
                  </a:cubicBezTo>
                  <a:cubicBezTo>
                    <a:pt x="2199" y="2220"/>
                    <a:pt x="2204" y="2218"/>
                    <a:pt x="2207" y="2214"/>
                  </a:cubicBezTo>
                  <a:cubicBezTo>
                    <a:pt x="2236" y="2190"/>
                    <a:pt x="2166" y="2079"/>
                    <a:pt x="1953" y="1866"/>
                  </a:cubicBezTo>
                  <a:cubicBezTo>
                    <a:pt x="1343" y="1256"/>
                    <a:pt x="9" y="0"/>
                    <a:pt x="1"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14"/>
            <p:cNvSpPr/>
            <p:nvPr/>
          </p:nvSpPr>
          <p:spPr>
            <a:xfrm>
              <a:off x="2554500" y="4007400"/>
              <a:ext cx="54875" cy="54450"/>
            </a:xfrm>
            <a:custGeom>
              <a:avLst/>
              <a:gdLst/>
              <a:ahLst/>
              <a:cxnLst/>
              <a:rect l="l" t="t" r="r" b="b"/>
              <a:pathLst>
                <a:path w="2195" h="2178" extrusionOk="0">
                  <a:moveTo>
                    <a:pt x="1" y="1"/>
                  </a:moveTo>
                  <a:cubicBezTo>
                    <a:pt x="1" y="1"/>
                    <a:pt x="1" y="1"/>
                    <a:pt x="1" y="1"/>
                  </a:cubicBezTo>
                  <a:cubicBezTo>
                    <a:pt x="1" y="5"/>
                    <a:pt x="1231" y="1317"/>
                    <a:pt x="1834" y="1916"/>
                  </a:cubicBezTo>
                  <a:cubicBezTo>
                    <a:pt x="2027" y="2109"/>
                    <a:pt x="2118" y="2177"/>
                    <a:pt x="2157" y="2177"/>
                  </a:cubicBezTo>
                  <a:cubicBezTo>
                    <a:pt x="2165" y="2177"/>
                    <a:pt x="2170" y="2175"/>
                    <a:pt x="2174" y="2170"/>
                  </a:cubicBezTo>
                  <a:cubicBezTo>
                    <a:pt x="2195" y="2146"/>
                    <a:pt x="2129" y="2039"/>
                    <a:pt x="1920" y="1830"/>
                  </a:cubicBezTo>
                  <a:cubicBezTo>
                    <a:pt x="1323" y="1233"/>
                    <a:pt x="18"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14"/>
            <p:cNvSpPr/>
            <p:nvPr/>
          </p:nvSpPr>
          <p:spPr>
            <a:xfrm>
              <a:off x="2555425" y="4008225"/>
              <a:ext cx="53950" cy="53675"/>
            </a:xfrm>
            <a:custGeom>
              <a:avLst/>
              <a:gdLst/>
              <a:ahLst/>
              <a:cxnLst/>
              <a:rect l="l" t="t" r="r" b="b"/>
              <a:pathLst>
                <a:path w="2158" h="2147" extrusionOk="0">
                  <a:moveTo>
                    <a:pt x="1" y="1"/>
                  </a:moveTo>
                  <a:cubicBezTo>
                    <a:pt x="1" y="1"/>
                    <a:pt x="1" y="1"/>
                    <a:pt x="1" y="1"/>
                  </a:cubicBezTo>
                  <a:cubicBezTo>
                    <a:pt x="1" y="9"/>
                    <a:pt x="1210" y="1301"/>
                    <a:pt x="1797" y="1887"/>
                  </a:cubicBezTo>
                  <a:cubicBezTo>
                    <a:pt x="1989" y="2080"/>
                    <a:pt x="2080" y="2147"/>
                    <a:pt x="2118" y="2147"/>
                  </a:cubicBezTo>
                  <a:cubicBezTo>
                    <a:pt x="2124" y="2147"/>
                    <a:pt x="2129" y="2145"/>
                    <a:pt x="2133" y="2141"/>
                  </a:cubicBezTo>
                  <a:cubicBezTo>
                    <a:pt x="2158" y="2113"/>
                    <a:pt x="2092" y="2010"/>
                    <a:pt x="1883" y="1801"/>
                  </a:cubicBezTo>
                  <a:cubicBezTo>
                    <a:pt x="1293" y="1211"/>
                    <a:pt x="9"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14"/>
            <p:cNvSpPr/>
            <p:nvPr/>
          </p:nvSpPr>
          <p:spPr>
            <a:xfrm>
              <a:off x="2556350" y="4009150"/>
              <a:ext cx="53225" cy="52600"/>
            </a:xfrm>
            <a:custGeom>
              <a:avLst/>
              <a:gdLst/>
              <a:ahLst/>
              <a:cxnLst/>
              <a:rect l="l" t="t" r="r" b="b"/>
              <a:pathLst>
                <a:path w="2129" h="2104" extrusionOk="0">
                  <a:moveTo>
                    <a:pt x="5" y="1"/>
                  </a:moveTo>
                  <a:cubicBezTo>
                    <a:pt x="5" y="1"/>
                    <a:pt x="5" y="1"/>
                    <a:pt x="5" y="1"/>
                  </a:cubicBezTo>
                  <a:cubicBezTo>
                    <a:pt x="1" y="5"/>
                    <a:pt x="1190" y="1272"/>
                    <a:pt x="1768" y="1850"/>
                  </a:cubicBezTo>
                  <a:cubicBezTo>
                    <a:pt x="1954" y="2036"/>
                    <a:pt x="2044" y="2103"/>
                    <a:pt x="2083" y="2103"/>
                  </a:cubicBezTo>
                  <a:cubicBezTo>
                    <a:pt x="2090" y="2103"/>
                    <a:pt x="2096" y="2101"/>
                    <a:pt x="2100" y="2096"/>
                  </a:cubicBezTo>
                  <a:cubicBezTo>
                    <a:pt x="2129" y="2072"/>
                    <a:pt x="2059" y="1969"/>
                    <a:pt x="1854" y="1764"/>
                  </a:cubicBezTo>
                  <a:cubicBezTo>
                    <a:pt x="1277" y="1187"/>
                    <a:pt x="13"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14"/>
            <p:cNvSpPr/>
            <p:nvPr/>
          </p:nvSpPr>
          <p:spPr>
            <a:xfrm>
              <a:off x="2557275" y="4010175"/>
              <a:ext cx="52100" cy="51700"/>
            </a:xfrm>
            <a:custGeom>
              <a:avLst/>
              <a:gdLst/>
              <a:ahLst/>
              <a:cxnLst/>
              <a:rect l="l" t="t" r="r" b="b"/>
              <a:pathLst>
                <a:path w="2084" h="2068" extrusionOk="0">
                  <a:moveTo>
                    <a:pt x="5" y="1"/>
                  </a:moveTo>
                  <a:cubicBezTo>
                    <a:pt x="5" y="1"/>
                    <a:pt x="5" y="1"/>
                    <a:pt x="5" y="1"/>
                  </a:cubicBezTo>
                  <a:cubicBezTo>
                    <a:pt x="0" y="1"/>
                    <a:pt x="1169" y="1247"/>
                    <a:pt x="1735" y="1817"/>
                  </a:cubicBezTo>
                  <a:cubicBezTo>
                    <a:pt x="1927" y="2005"/>
                    <a:pt x="2017" y="2068"/>
                    <a:pt x="2051" y="2068"/>
                  </a:cubicBezTo>
                  <a:cubicBezTo>
                    <a:pt x="2056" y="2068"/>
                    <a:pt x="2060" y="2066"/>
                    <a:pt x="2063" y="2063"/>
                  </a:cubicBezTo>
                  <a:cubicBezTo>
                    <a:pt x="2084" y="2043"/>
                    <a:pt x="2022" y="1940"/>
                    <a:pt x="1817" y="1735"/>
                  </a:cubicBezTo>
                  <a:cubicBezTo>
                    <a:pt x="1252" y="1166"/>
                    <a:pt x="13"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14"/>
            <p:cNvSpPr/>
            <p:nvPr/>
          </p:nvSpPr>
          <p:spPr>
            <a:xfrm>
              <a:off x="2558100" y="4011100"/>
              <a:ext cx="51475" cy="50775"/>
            </a:xfrm>
            <a:custGeom>
              <a:avLst/>
              <a:gdLst/>
              <a:ahLst/>
              <a:cxnLst/>
              <a:rect l="l" t="t" r="r" b="b"/>
              <a:pathLst>
                <a:path w="2059" h="2031" extrusionOk="0">
                  <a:moveTo>
                    <a:pt x="8" y="1"/>
                  </a:moveTo>
                  <a:cubicBezTo>
                    <a:pt x="8" y="1"/>
                    <a:pt x="8" y="1"/>
                    <a:pt x="8" y="1"/>
                  </a:cubicBezTo>
                  <a:cubicBezTo>
                    <a:pt x="0" y="1"/>
                    <a:pt x="1144" y="1219"/>
                    <a:pt x="1710" y="1784"/>
                  </a:cubicBezTo>
                  <a:cubicBezTo>
                    <a:pt x="1895" y="1969"/>
                    <a:pt x="1984" y="2031"/>
                    <a:pt x="2018" y="2031"/>
                  </a:cubicBezTo>
                  <a:cubicBezTo>
                    <a:pt x="2023" y="2031"/>
                    <a:pt x="2027" y="2029"/>
                    <a:pt x="2030" y="2026"/>
                  </a:cubicBezTo>
                  <a:cubicBezTo>
                    <a:pt x="2059" y="2006"/>
                    <a:pt x="1989" y="1903"/>
                    <a:pt x="1792" y="1702"/>
                  </a:cubicBezTo>
                  <a:cubicBezTo>
                    <a:pt x="1231" y="1146"/>
                    <a:pt x="17" y="1"/>
                    <a:pt x="8"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14"/>
            <p:cNvSpPr/>
            <p:nvPr/>
          </p:nvSpPr>
          <p:spPr>
            <a:xfrm>
              <a:off x="2559025" y="4011925"/>
              <a:ext cx="50350" cy="49750"/>
            </a:xfrm>
            <a:custGeom>
              <a:avLst/>
              <a:gdLst/>
              <a:ahLst/>
              <a:cxnLst/>
              <a:rect l="l" t="t" r="r" b="b"/>
              <a:pathLst>
                <a:path w="2014" h="1990" extrusionOk="0">
                  <a:moveTo>
                    <a:pt x="4" y="0"/>
                  </a:moveTo>
                  <a:cubicBezTo>
                    <a:pt x="4" y="0"/>
                    <a:pt x="4" y="0"/>
                    <a:pt x="4" y="0"/>
                  </a:cubicBezTo>
                  <a:cubicBezTo>
                    <a:pt x="0" y="0"/>
                    <a:pt x="1124" y="1202"/>
                    <a:pt x="1677" y="1743"/>
                  </a:cubicBezTo>
                  <a:cubicBezTo>
                    <a:pt x="1857" y="1930"/>
                    <a:pt x="1946" y="1990"/>
                    <a:pt x="1980" y="1990"/>
                  </a:cubicBezTo>
                  <a:cubicBezTo>
                    <a:pt x="1986" y="1990"/>
                    <a:pt x="1990" y="1988"/>
                    <a:pt x="1993" y="1985"/>
                  </a:cubicBezTo>
                  <a:cubicBezTo>
                    <a:pt x="2014" y="1965"/>
                    <a:pt x="1952" y="1870"/>
                    <a:pt x="1755" y="1669"/>
                  </a:cubicBezTo>
                  <a:cubicBezTo>
                    <a:pt x="1207" y="1121"/>
                    <a:pt x="17" y="0"/>
                    <a:pt x="4"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14"/>
            <p:cNvSpPr/>
            <p:nvPr/>
          </p:nvSpPr>
          <p:spPr>
            <a:xfrm>
              <a:off x="2559950" y="4012850"/>
              <a:ext cx="49325" cy="48825"/>
            </a:xfrm>
            <a:custGeom>
              <a:avLst/>
              <a:gdLst/>
              <a:ahLst/>
              <a:cxnLst/>
              <a:rect l="l" t="t" r="r" b="b"/>
              <a:pathLst>
                <a:path w="1973" h="1953" extrusionOk="0">
                  <a:moveTo>
                    <a:pt x="4" y="0"/>
                  </a:moveTo>
                  <a:cubicBezTo>
                    <a:pt x="4" y="0"/>
                    <a:pt x="4" y="0"/>
                    <a:pt x="4" y="0"/>
                  </a:cubicBezTo>
                  <a:cubicBezTo>
                    <a:pt x="0" y="9"/>
                    <a:pt x="1103" y="1177"/>
                    <a:pt x="1640" y="1714"/>
                  </a:cubicBezTo>
                  <a:cubicBezTo>
                    <a:pt x="1820" y="1894"/>
                    <a:pt x="1906" y="1953"/>
                    <a:pt x="1939" y="1953"/>
                  </a:cubicBezTo>
                  <a:cubicBezTo>
                    <a:pt x="1945" y="1953"/>
                    <a:pt x="1949" y="1951"/>
                    <a:pt x="1952" y="1948"/>
                  </a:cubicBezTo>
                  <a:cubicBezTo>
                    <a:pt x="1972" y="1928"/>
                    <a:pt x="1911" y="1833"/>
                    <a:pt x="1718" y="1636"/>
                  </a:cubicBezTo>
                  <a:cubicBezTo>
                    <a:pt x="1178" y="1100"/>
                    <a:pt x="13" y="0"/>
                    <a:pt x="4"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14"/>
            <p:cNvSpPr/>
            <p:nvPr/>
          </p:nvSpPr>
          <p:spPr>
            <a:xfrm>
              <a:off x="2560975" y="4013775"/>
              <a:ext cx="48300" cy="47800"/>
            </a:xfrm>
            <a:custGeom>
              <a:avLst/>
              <a:gdLst/>
              <a:ahLst/>
              <a:cxnLst/>
              <a:rect l="l" t="t" r="r" b="b"/>
              <a:pathLst>
                <a:path w="1932" h="1912" extrusionOk="0">
                  <a:moveTo>
                    <a:pt x="0" y="0"/>
                  </a:moveTo>
                  <a:cubicBezTo>
                    <a:pt x="0" y="0"/>
                    <a:pt x="0" y="0"/>
                    <a:pt x="0" y="0"/>
                  </a:cubicBezTo>
                  <a:cubicBezTo>
                    <a:pt x="0" y="4"/>
                    <a:pt x="1074" y="1153"/>
                    <a:pt x="1603" y="1677"/>
                  </a:cubicBezTo>
                  <a:cubicBezTo>
                    <a:pt x="1779" y="1853"/>
                    <a:pt x="1865" y="1912"/>
                    <a:pt x="1898" y="1912"/>
                  </a:cubicBezTo>
                  <a:cubicBezTo>
                    <a:pt x="1904" y="1912"/>
                    <a:pt x="1908" y="1910"/>
                    <a:pt x="1911" y="1907"/>
                  </a:cubicBezTo>
                  <a:cubicBezTo>
                    <a:pt x="1931" y="1887"/>
                    <a:pt x="1874" y="1796"/>
                    <a:pt x="1681" y="1599"/>
                  </a:cubicBezTo>
                  <a:cubicBezTo>
                    <a:pt x="1153" y="1072"/>
                    <a:pt x="9" y="0"/>
                    <a:pt x="0"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14"/>
            <p:cNvSpPr/>
            <p:nvPr/>
          </p:nvSpPr>
          <p:spPr>
            <a:xfrm>
              <a:off x="2561875" y="4014700"/>
              <a:ext cx="47400" cy="46975"/>
            </a:xfrm>
            <a:custGeom>
              <a:avLst/>
              <a:gdLst/>
              <a:ahLst/>
              <a:cxnLst/>
              <a:rect l="l" t="t" r="r" b="b"/>
              <a:pathLst>
                <a:path w="1896" h="1879" extrusionOk="0">
                  <a:moveTo>
                    <a:pt x="1" y="0"/>
                  </a:moveTo>
                  <a:cubicBezTo>
                    <a:pt x="1" y="0"/>
                    <a:pt x="1" y="0"/>
                    <a:pt x="1" y="0"/>
                  </a:cubicBezTo>
                  <a:cubicBezTo>
                    <a:pt x="1" y="4"/>
                    <a:pt x="1055" y="1128"/>
                    <a:pt x="1567" y="1644"/>
                  </a:cubicBezTo>
                  <a:cubicBezTo>
                    <a:pt x="1743" y="1820"/>
                    <a:pt x="1829" y="1879"/>
                    <a:pt x="1862" y="1879"/>
                  </a:cubicBezTo>
                  <a:cubicBezTo>
                    <a:pt x="1868" y="1879"/>
                    <a:pt x="1872" y="1877"/>
                    <a:pt x="1875" y="1874"/>
                  </a:cubicBezTo>
                  <a:cubicBezTo>
                    <a:pt x="1895" y="1850"/>
                    <a:pt x="1834" y="1759"/>
                    <a:pt x="1645" y="1567"/>
                  </a:cubicBezTo>
                  <a:cubicBezTo>
                    <a:pt x="1130" y="1051"/>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14"/>
            <p:cNvSpPr/>
            <p:nvPr/>
          </p:nvSpPr>
          <p:spPr>
            <a:xfrm>
              <a:off x="2562700" y="4015625"/>
              <a:ext cx="46575" cy="46050"/>
            </a:xfrm>
            <a:custGeom>
              <a:avLst/>
              <a:gdLst/>
              <a:ahLst/>
              <a:cxnLst/>
              <a:rect l="l" t="t" r="r" b="b"/>
              <a:pathLst>
                <a:path w="1863" h="1842" extrusionOk="0">
                  <a:moveTo>
                    <a:pt x="9" y="0"/>
                  </a:moveTo>
                  <a:cubicBezTo>
                    <a:pt x="9" y="0"/>
                    <a:pt x="9" y="0"/>
                    <a:pt x="9" y="0"/>
                  </a:cubicBezTo>
                  <a:cubicBezTo>
                    <a:pt x="1" y="4"/>
                    <a:pt x="1034" y="1107"/>
                    <a:pt x="1538" y="1612"/>
                  </a:cubicBezTo>
                  <a:cubicBezTo>
                    <a:pt x="1714" y="1784"/>
                    <a:pt x="1797" y="1842"/>
                    <a:pt x="1829" y="1842"/>
                  </a:cubicBezTo>
                  <a:cubicBezTo>
                    <a:pt x="1835" y="1842"/>
                    <a:pt x="1839" y="1840"/>
                    <a:pt x="1842" y="1837"/>
                  </a:cubicBezTo>
                  <a:cubicBezTo>
                    <a:pt x="1862" y="1817"/>
                    <a:pt x="1805" y="1726"/>
                    <a:pt x="1616" y="1538"/>
                  </a:cubicBezTo>
                  <a:cubicBezTo>
                    <a:pt x="1110" y="1031"/>
                    <a:pt x="22" y="0"/>
                    <a:pt x="9"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14"/>
            <p:cNvSpPr/>
            <p:nvPr/>
          </p:nvSpPr>
          <p:spPr>
            <a:xfrm>
              <a:off x="2563625" y="4016650"/>
              <a:ext cx="45650" cy="45025"/>
            </a:xfrm>
            <a:custGeom>
              <a:avLst/>
              <a:gdLst/>
              <a:ahLst/>
              <a:cxnLst/>
              <a:rect l="l" t="t" r="r" b="b"/>
              <a:pathLst>
                <a:path w="1826" h="1801" extrusionOk="0">
                  <a:moveTo>
                    <a:pt x="5" y="0"/>
                  </a:moveTo>
                  <a:cubicBezTo>
                    <a:pt x="5" y="0"/>
                    <a:pt x="5" y="0"/>
                    <a:pt x="5" y="0"/>
                  </a:cubicBezTo>
                  <a:cubicBezTo>
                    <a:pt x="1" y="0"/>
                    <a:pt x="1009" y="1074"/>
                    <a:pt x="1510" y="1579"/>
                  </a:cubicBezTo>
                  <a:cubicBezTo>
                    <a:pt x="1677" y="1746"/>
                    <a:pt x="1758" y="1801"/>
                    <a:pt x="1792" y="1801"/>
                  </a:cubicBezTo>
                  <a:cubicBezTo>
                    <a:pt x="1798" y="1801"/>
                    <a:pt x="1802" y="1799"/>
                    <a:pt x="1805" y="1796"/>
                  </a:cubicBezTo>
                  <a:cubicBezTo>
                    <a:pt x="1825" y="1776"/>
                    <a:pt x="1768" y="1685"/>
                    <a:pt x="1583" y="1501"/>
                  </a:cubicBezTo>
                  <a:cubicBezTo>
                    <a:pt x="1089" y="1007"/>
                    <a:pt x="22"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9" name="Google Shape;1379;p14"/>
            <p:cNvSpPr/>
            <p:nvPr/>
          </p:nvSpPr>
          <p:spPr>
            <a:xfrm>
              <a:off x="2564550" y="4017450"/>
              <a:ext cx="44625" cy="44225"/>
            </a:xfrm>
            <a:custGeom>
              <a:avLst/>
              <a:gdLst/>
              <a:ahLst/>
              <a:cxnLst/>
              <a:rect l="l" t="t" r="r" b="b"/>
              <a:pathLst>
                <a:path w="1785" h="1769" extrusionOk="0">
                  <a:moveTo>
                    <a:pt x="5" y="1"/>
                  </a:moveTo>
                  <a:cubicBezTo>
                    <a:pt x="5" y="1"/>
                    <a:pt x="5" y="1"/>
                    <a:pt x="5" y="1"/>
                  </a:cubicBezTo>
                  <a:cubicBezTo>
                    <a:pt x="1" y="1"/>
                    <a:pt x="989" y="1059"/>
                    <a:pt x="1477" y="1543"/>
                  </a:cubicBezTo>
                  <a:cubicBezTo>
                    <a:pt x="1641" y="1714"/>
                    <a:pt x="1722" y="1769"/>
                    <a:pt x="1755" y="1769"/>
                  </a:cubicBezTo>
                  <a:cubicBezTo>
                    <a:pt x="1761" y="1769"/>
                    <a:pt x="1765" y="1767"/>
                    <a:pt x="1768" y="1764"/>
                  </a:cubicBezTo>
                  <a:cubicBezTo>
                    <a:pt x="1784" y="1744"/>
                    <a:pt x="1731" y="1657"/>
                    <a:pt x="1546" y="1473"/>
                  </a:cubicBezTo>
                  <a:cubicBezTo>
                    <a:pt x="1060" y="986"/>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14"/>
            <p:cNvSpPr/>
            <p:nvPr/>
          </p:nvSpPr>
          <p:spPr>
            <a:xfrm>
              <a:off x="2565475" y="4018375"/>
              <a:ext cx="43700" cy="43200"/>
            </a:xfrm>
            <a:custGeom>
              <a:avLst/>
              <a:gdLst/>
              <a:ahLst/>
              <a:cxnLst/>
              <a:rect l="l" t="t" r="r" b="b"/>
              <a:pathLst>
                <a:path w="1748" h="1728" extrusionOk="0">
                  <a:moveTo>
                    <a:pt x="5" y="1"/>
                  </a:moveTo>
                  <a:cubicBezTo>
                    <a:pt x="5" y="1"/>
                    <a:pt x="5" y="1"/>
                    <a:pt x="5" y="1"/>
                  </a:cubicBezTo>
                  <a:cubicBezTo>
                    <a:pt x="0" y="5"/>
                    <a:pt x="968" y="1030"/>
                    <a:pt x="1440" y="1510"/>
                  </a:cubicBezTo>
                  <a:cubicBezTo>
                    <a:pt x="1604" y="1674"/>
                    <a:pt x="1681" y="1728"/>
                    <a:pt x="1714" y="1728"/>
                  </a:cubicBezTo>
                  <a:cubicBezTo>
                    <a:pt x="1719" y="1728"/>
                    <a:pt x="1724" y="1726"/>
                    <a:pt x="1727" y="1723"/>
                  </a:cubicBezTo>
                  <a:cubicBezTo>
                    <a:pt x="1747" y="1703"/>
                    <a:pt x="1690" y="1616"/>
                    <a:pt x="1509" y="1436"/>
                  </a:cubicBezTo>
                  <a:cubicBezTo>
                    <a:pt x="1039" y="965"/>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14"/>
            <p:cNvSpPr/>
            <p:nvPr/>
          </p:nvSpPr>
          <p:spPr>
            <a:xfrm>
              <a:off x="2566300" y="4019300"/>
              <a:ext cx="42875" cy="42275"/>
            </a:xfrm>
            <a:custGeom>
              <a:avLst/>
              <a:gdLst/>
              <a:ahLst/>
              <a:cxnLst/>
              <a:rect l="l" t="t" r="r" b="b"/>
              <a:pathLst>
                <a:path w="1715" h="1691" extrusionOk="0">
                  <a:moveTo>
                    <a:pt x="9" y="1"/>
                  </a:moveTo>
                  <a:cubicBezTo>
                    <a:pt x="9" y="1"/>
                    <a:pt x="9" y="1"/>
                    <a:pt x="8" y="1"/>
                  </a:cubicBezTo>
                  <a:cubicBezTo>
                    <a:pt x="0" y="5"/>
                    <a:pt x="943" y="1009"/>
                    <a:pt x="1411" y="1477"/>
                  </a:cubicBezTo>
                  <a:cubicBezTo>
                    <a:pt x="1571" y="1637"/>
                    <a:pt x="1648" y="1691"/>
                    <a:pt x="1681" y="1691"/>
                  </a:cubicBezTo>
                  <a:cubicBezTo>
                    <a:pt x="1686" y="1691"/>
                    <a:pt x="1691" y="1689"/>
                    <a:pt x="1694" y="1686"/>
                  </a:cubicBezTo>
                  <a:cubicBezTo>
                    <a:pt x="1714" y="1666"/>
                    <a:pt x="1661" y="1583"/>
                    <a:pt x="1485" y="1403"/>
                  </a:cubicBezTo>
                  <a:cubicBezTo>
                    <a:pt x="1018" y="941"/>
                    <a:pt x="17" y="1"/>
                    <a:pt x="9"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14"/>
            <p:cNvSpPr/>
            <p:nvPr/>
          </p:nvSpPr>
          <p:spPr>
            <a:xfrm>
              <a:off x="2567325" y="4020225"/>
              <a:ext cx="41750" cy="41350"/>
            </a:xfrm>
            <a:custGeom>
              <a:avLst/>
              <a:gdLst/>
              <a:ahLst/>
              <a:cxnLst/>
              <a:rect l="l" t="t" r="r" b="b"/>
              <a:pathLst>
                <a:path w="1670" h="1654" extrusionOk="0">
                  <a:moveTo>
                    <a:pt x="0" y="1"/>
                  </a:moveTo>
                  <a:cubicBezTo>
                    <a:pt x="0" y="1"/>
                    <a:pt x="0" y="1"/>
                    <a:pt x="0" y="1"/>
                  </a:cubicBezTo>
                  <a:cubicBezTo>
                    <a:pt x="0" y="5"/>
                    <a:pt x="919" y="989"/>
                    <a:pt x="1374" y="1440"/>
                  </a:cubicBezTo>
                  <a:cubicBezTo>
                    <a:pt x="1531" y="1600"/>
                    <a:pt x="1610" y="1654"/>
                    <a:pt x="1641" y="1654"/>
                  </a:cubicBezTo>
                  <a:cubicBezTo>
                    <a:pt x="1646" y="1654"/>
                    <a:pt x="1650" y="1652"/>
                    <a:pt x="1653" y="1649"/>
                  </a:cubicBezTo>
                  <a:cubicBezTo>
                    <a:pt x="1669" y="1629"/>
                    <a:pt x="1616" y="1546"/>
                    <a:pt x="1444" y="1374"/>
                  </a:cubicBezTo>
                  <a:cubicBezTo>
                    <a:pt x="986" y="917"/>
                    <a:pt x="17"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14"/>
            <p:cNvSpPr/>
            <p:nvPr/>
          </p:nvSpPr>
          <p:spPr>
            <a:xfrm>
              <a:off x="2568250" y="4021050"/>
              <a:ext cx="40925" cy="40425"/>
            </a:xfrm>
            <a:custGeom>
              <a:avLst/>
              <a:gdLst/>
              <a:ahLst/>
              <a:cxnLst/>
              <a:rect l="l" t="t" r="r" b="b"/>
              <a:pathLst>
                <a:path w="1637" h="1617" extrusionOk="0">
                  <a:moveTo>
                    <a:pt x="0" y="0"/>
                  </a:moveTo>
                  <a:cubicBezTo>
                    <a:pt x="0" y="0"/>
                    <a:pt x="0" y="0"/>
                    <a:pt x="0" y="0"/>
                  </a:cubicBezTo>
                  <a:cubicBezTo>
                    <a:pt x="0" y="9"/>
                    <a:pt x="898" y="964"/>
                    <a:pt x="1345" y="1407"/>
                  </a:cubicBezTo>
                  <a:cubicBezTo>
                    <a:pt x="1502" y="1563"/>
                    <a:pt x="1573" y="1617"/>
                    <a:pt x="1603" y="1617"/>
                  </a:cubicBezTo>
                  <a:cubicBezTo>
                    <a:pt x="1609" y="1617"/>
                    <a:pt x="1613" y="1615"/>
                    <a:pt x="1616" y="1612"/>
                  </a:cubicBezTo>
                  <a:cubicBezTo>
                    <a:pt x="1636" y="1596"/>
                    <a:pt x="1583" y="1513"/>
                    <a:pt x="1411" y="1341"/>
                  </a:cubicBezTo>
                  <a:cubicBezTo>
                    <a:pt x="965" y="895"/>
                    <a:pt x="9"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14"/>
            <p:cNvSpPr/>
            <p:nvPr/>
          </p:nvSpPr>
          <p:spPr>
            <a:xfrm>
              <a:off x="2569175" y="4021975"/>
              <a:ext cx="40000" cy="39500"/>
            </a:xfrm>
            <a:custGeom>
              <a:avLst/>
              <a:gdLst/>
              <a:ahLst/>
              <a:cxnLst/>
              <a:rect l="l" t="t" r="r" b="b"/>
              <a:pathLst>
                <a:path w="1600" h="1580" extrusionOk="0">
                  <a:moveTo>
                    <a:pt x="4" y="0"/>
                  </a:moveTo>
                  <a:cubicBezTo>
                    <a:pt x="4" y="0"/>
                    <a:pt x="4" y="0"/>
                    <a:pt x="4" y="0"/>
                  </a:cubicBezTo>
                  <a:cubicBezTo>
                    <a:pt x="0" y="4"/>
                    <a:pt x="878" y="943"/>
                    <a:pt x="1312" y="1374"/>
                  </a:cubicBezTo>
                  <a:cubicBezTo>
                    <a:pt x="1465" y="1527"/>
                    <a:pt x="1536" y="1580"/>
                    <a:pt x="1566" y="1580"/>
                  </a:cubicBezTo>
                  <a:cubicBezTo>
                    <a:pt x="1572" y="1580"/>
                    <a:pt x="1576" y="1578"/>
                    <a:pt x="1579" y="1575"/>
                  </a:cubicBezTo>
                  <a:cubicBezTo>
                    <a:pt x="1599" y="1559"/>
                    <a:pt x="1546" y="1476"/>
                    <a:pt x="1378" y="1308"/>
                  </a:cubicBezTo>
                  <a:cubicBezTo>
                    <a:pt x="944" y="87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5" name="Google Shape;1385;p14"/>
            <p:cNvSpPr/>
            <p:nvPr/>
          </p:nvSpPr>
          <p:spPr>
            <a:xfrm>
              <a:off x="2570100" y="4023000"/>
              <a:ext cx="38975" cy="38475"/>
            </a:xfrm>
            <a:custGeom>
              <a:avLst/>
              <a:gdLst/>
              <a:ahLst/>
              <a:cxnLst/>
              <a:rect l="l" t="t" r="r" b="b"/>
              <a:pathLst>
                <a:path w="1559" h="1539" extrusionOk="0">
                  <a:moveTo>
                    <a:pt x="4" y="0"/>
                  </a:moveTo>
                  <a:cubicBezTo>
                    <a:pt x="4" y="0"/>
                    <a:pt x="4" y="0"/>
                    <a:pt x="4" y="0"/>
                  </a:cubicBezTo>
                  <a:cubicBezTo>
                    <a:pt x="0" y="0"/>
                    <a:pt x="849" y="915"/>
                    <a:pt x="1279" y="1333"/>
                  </a:cubicBezTo>
                  <a:cubicBezTo>
                    <a:pt x="1429" y="1486"/>
                    <a:pt x="1499" y="1539"/>
                    <a:pt x="1529" y="1539"/>
                  </a:cubicBezTo>
                  <a:cubicBezTo>
                    <a:pt x="1535" y="1539"/>
                    <a:pt x="1539" y="1537"/>
                    <a:pt x="1542" y="1534"/>
                  </a:cubicBezTo>
                  <a:cubicBezTo>
                    <a:pt x="1558" y="1518"/>
                    <a:pt x="1509" y="1440"/>
                    <a:pt x="1341" y="1271"/>
                  </a:cubicBezTo>
                  <a:cubicBezTo>
                    <a:pt x="924" y="854"/>
                    <a:pt x="13" y="0"/>
                    <a:pt x="4"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6" name="Google Shape;1386;p14"/>
            <p:cNvSpPr/>
            <p:nvPr/>
          </p:nvSpPr>
          <p:spPr>
            <a:xfrm>
              <a:off x="2570900" y="4023925"/>
              <a:ext cx="38075" cy="37525"/>
            </a:xfrm>
            <a:custGeom>
              <a:avLst/>
              <a:gdLst/>
              <a:ahLst/>
              <a:cxnLst/>
              <a:rect l="l" t="t" r="r" b="b"/>
              <a:pathLst>
                <a:path w="1523" h="1501" extrusionOk="0">
                  <a:moveTo>
                    <a:pt x="9" y="0"/>
                  </a:moveTo>
                  <a:cubicBezTo>
                    <a:pt x="9" y="0"/>
                    <a:pt x="9" y="0"/>
                    <a:pt x="9" y="0"/>
                  </a:cubicBezTo>
                  <a:cubicBezTo>
                    <a:pt x="1" y="4"/>
                    <a:pt x="833" y="890"/>
                    <a:pt x="1251" y="1300"/>
                  </a:cubicBezTo>
                  <a:cubicBezTo>
                    <a:pt x="1403" y="1452"/>
                    <a:pt x="1473" y="1500"/>
                    <a:pt x="1500" y="1500"/>
                  </a:cubicBezTo>
                  <a:cubicBezTo>
                    <a:pt x="1504" y="1500"/>
                    <a:pt x="1508" y="1499"/>
                    <a:pt x="1510" y="1497"/>
                  </a:cubicBezTo>
                  <a:cubicBezTo>
                    <a:pt x="1522" y="1481"/>
                    <a:pt x="1477" y="1403"/>
                    <a:pt x="1313" y="1239"/>
                  </a:cubicBezTo>
                  <a:cubicBezTo>
                    <a:pt x="900" y="825"/>
                    <a:pt x="17" y="0"/>
                    <a:pt x="9"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14"/>
            <p:cNvSpPr/>
            <p:nvPr/>
          </p:nvSpPr>
          <p:spPr>
            <a:xfrm>
              <a:off x="2571825" y="4024750"/>
              <a:ext cx="37150" cy="36825"/>
            </a:xfrm>
            <a:custGeom>
              <a:avLst/>
              <a:gdLst/>
              <a:ahLst/>
              <a:cxnLst/>
              <a:rect l="l" t="t" r="r" b="b"/>
              <a:pathLst>
                <a:path w="1486" h="1473" extrusionOk="0">
                  <a:moveTo>
                    <a:pt x="5" y="0"/>
                  </a:moveTo>
                  <a:cubicBezTo>
                    <a:pt x="5" y="0"/>
                    <a:pt x="5" y="0"/>
                    <a:pt x="5" y="0"/>
                  </a:cubicBezTo>
                  <a:cubicBezTo>
                    <a:pt x="1" y="8"/>
                    <a:pt x="813" y="869"/>
                    <a:pt x="1210" y="1279"/>
                  </a:cubicBezTo>
                  <a:cubicBezTo>
                    <a:pt x="1360" y="1422"/>
                    <a:pt x="1427" y="1473"/>
                    <a:pt x="1456" y="1473"/>
                  </a:cubicBezTo>
                  <a:cubicBezTo>
                    <a:pt x="1461" y="1473"/>
                    <a:pt x="1466" y="1471"/>
                    <a:pt x="1469" y="1468"/>
                  </a:cubicBezTo>
                  <a:cubicBezTo>
                    <a:pt x="1485" y="1448"/>
                    <a:pt x="1440" y="1374"/>
                    <a:pt x="1276" y="1210"/>
                  </a:cubicBezTo>
                  <a:cubicBezTo>
                    <a:pt x="875" y="809"/>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14"/>
            <p:cNvSpPr/>
            <p:nvPr/>
          </p:nvSpPr>
          <p:spPr>
            <a:xfrm>
              <a:off x="2572750" y="4025650"/>
              <a:ext cx="36125" cy="35850"/>
            </a:xfrm>
            <a:custGeom>
              <a:avLst/>
              <a:gdLst/>
              <a:ahLst/>
              <a:cxnLst/>
              <a:rect l="l" t="t" r="r" b="b"/>
              <a:pathLst>
                <a:path w="1445" h="1434" extrusionOk="0">
                  <a:moveTo>
                    <a:pt x="5" y="1"/>
                  </a:moveTo>
                  <a:cubicBezTo>
                    <a:pt x="5" y="1"/>
                    <a:pt x="5" y="1"/>
                    <a:pt x="5" y="1"/>
                  </a:cubicBezTo>
                  <a:cubicBezTo>
                    <a:pt x="1" y="9"/>
                    <a:pt x="788" y="850"/>
                    <a:pt x="1177" y="1239"/>
                  </a:cubicBezTo>
                  <a:cubicBezTo>
                    <a:pt x="1322" y="1384"/>
                    <a:pt x="1391" y="1433"/>
                    <a:pt x="1420" y="1433"/>
                  </a:cubicBezTo>
                  <a:cubicBezTo>
                    <a:pt x="1425" y="1433"/>
                    <a:pt x="1429" y="1431"/>
                    <a:pt x="1432" y="1428"/>
                  </a:cubicBezTo>
                  <a:cubicBezTo>
                    <a:pt x="1444" y="1407"/>
                    <a:pt x="1399" y="1334"/>
                    <a:pt x="1239" y="1178"/>
                  </a:cubicBezTo>
                  <a:cubicBezTo>
                    <a:pt x="850" y="789"/>
                    <a:pt x="13"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14"/>
            <p:cNvSpPr/>
            <p:nvPr/>
          </p:nvSpPr>
          <p:spPr>
            <a:xfrm>
              <a:off x="2573675" y="4026575"/>
              <a:ext cx="35200" cy="34875"/>
            </a:xfrm>
            <a:custGeom>
              <a:avLst/>
              <a:gdLst/>
              <a:ahLst/>
              <a:cxnLst/>
              <a:rect l="l" t="t" r="r" b="b"/>
              <a:pathLst>
                <a:path w="1408" h="1395" extrusionOk="0">
                  <a:moveTo>
                    <a:pt x="5" y="1"/>
                  </a:moveTo>
                  <a:cubicBezTo>
                    <a:pt x="5" y="1"/>
                    <a:pt x="5" y="1"/>
                    <a:pt x="5" y="1"/>
                  </a:cubicBezTo>
                  <a:cubicBezTo>
                    <a:pt x="1" y="5"/>
                    <a:pt x="763" y="821"/>
                    <a:pt x="1149" y="1206"/>
                  </a:cubicBezTo>
                  <a:cubicBezTo>
                    <a:pt x="1292" y="1350"/>
                    <a:pt x="1358" y="1395"/>
                    <a:pt x="1384" y="1395"/>
                  </a:cubicBezTo>
                  <a:cubicBezTo>
                    <a:pt x="1389" y="1395"/>
                    <a:pt x="1392" y="1393"/>
                    <a:pt x="1395" y="1391"/>
                  </a:cubicBezTo>
                  <a:cubicBezTo>
                    <a:pt x="1407" y="1375"/>
                    <a:pt x="1366" y="1305"/>
                    <a:pt x="1210" y="1145"/>
                  </a:cubicBezTo>
                  <a:cubicBezTo>
                    <a:pt x="826" y="760"/>
                    <a:pt x="13" y="1"/>
                    <a:pt x="5"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14"/>
            <p:cNvSpPr/>
            <p:nvPr/>
          </p:nvSpPr>
          <p:spPr>
            <a:xfrm>
              <a:off x="2574700" y="4027500"/>
              <a:ext cx="34050" cy="33825"/>
            </a:xfrm>
            <a:custGeom>
              <a:avLst/>
              <a:gdLst/>
              <a:ahLst/>
              <a:cxnLst/>
              <a:rect l="l" t="t" r="r" b="b"/>
              <a:pathLst>
                <a:path w="1362" h="1353" extrusionOk="0">
                  <a:moveTo>
                    <a:pt x="1" y="1"/>
                  </a:moveTo>
                  <a:cubicBezTo>
                    <a:pt x="1" y="1"/>
                    <a:pt x="1" y="1"/>
                    <a:pt x="1" y="1"/>
                  </a:cubicBezTo>
                  <a:cubicBezTo>
                    <a:pt x="1" y="5"/>
                    <a:pt x="739" y="800"/>
                    <a:pt x="1108" y="1169"/>
                  </a:cubicBezTo>
                  <a:cubicBezTo>
                    <a:pt x="1250" y="1312"/>
                    <a:pt x="1315" y="1352"/>
                    <a:pt x="1338" y="1352"/>
                  </a:cubicBezTo>
                  <a:cubicBezTo>
                    <a:pt x="1341" y="1352"/>
                    <a:pt x="1344" y="1351"/>
                    <a:pt x="1346" y="1350"/>
                  </a:cubicBezTo>
                  <a:cubicBezTo>
                    <a:pt x="1362" y="1333"/>
                    <a:pt x="1321" y="1260"/>
                    <a:pt x="1169" y="1108"/>
                  </a:cubicBezTo>
                  <a:cubicBezTo>
                    <a:pt x="793" y="740"/>
                    <a:pt x="9"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14"/>
            <p:cNvSpPr/>
            <p:nvPr/>
          </p:nvSpPr>
          <p:spPr>
            <a:xfrm>
              <a:off x="2575525" y="4028525"/>
              <a:ext cx="33350" cy="32925"/>
            </a:xfrm>
            <a:custGeom>
              <a:avLst/>
              <a:gdLst/>
              <a:ahLst/>
              <a:cxnLst/>
              <a:rect l="l" t="t" r="r" b="b"/>
              <a:pathLst>
                <a:path w="1334" h="1317" extrusionOk="0">
                  <a:moveTo>
                    <a:pt x="9" y="1"/>
                  </a:moveTo>
                  <a:cubicBezTo>
                    <a:pt x="9" y="1"/>
                    <a:pt x="9" y="1"/>
                    <a:pt x="9" y="1"/>
                  </a:cubicBezTo>
                  <a:cubicBezTo>
                    <a:pt x="0" y="1"/>
                    <a:pt x="718" y="768"/>
                    <a:pt x="1083" y="1132"/>
                  </a:cubicBezTo>
                  <a:cubicBezTo>
                    <a:pt x="1219" y="1272"/>
                    <a:pt x="1284" y="1317"/>
                    <a:pt x="1310" y="1317"/>
                  </a:cubicBezTo>
                  <a:cubicBezTo>
                    <a:pt x="1315" y="1317"/>
                    <a:pt x="1318" y="1315"/>
                    <a:pt x="1321" y="1313"/>
                  </a:cubicBezTo>
                  <a:cubicBezTo>
                    <a:pt x="1333" y="1297"/>
                    <a:pt x="1292" y="1231"/>
                    <a:pt x="1140" y="1075"/>
                  </a:cubicBezTo>
                  <a:cubicBezTo>
                    <a:pt x="780" y="715"/>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14"/>
            <p:cNvSpPr/>
            <p:nvPr/>
          </p:nvSpPr>
          <p:spPr>
            <a:xfrm>
              <a:off x="2576450" y="4029450"/>
              <a:ext cx="32425" cy="32000"/>
            </a:xfrm>
            <a:custGeom>
              <a:avLst/>
              <a:gdLst/>
              <a:ahLst/>
              <a:cxnLst/>
              <a:rect l="l" t="t" r="r" b="b"/>
              <a:pathLst>
                <a:path w="1297" h="1280" extrusionOk="0">
                  <a:moveTo>
                    <a:pt x="5" y="1"/>
                  </a:moveTo>
                  <a:cubicBezTo>
                    <a:pt x="4" y="1"/>
                    <a:pt x="4" y="1"/>
                    <a:pt x="4" y="1"/>
                  </a:cubicBezTo>
                  <a:cubicBezTo>
                    <a:pt x="0" y="5"/>
                    <a:pt x="697" y="747"/>
                    <a:pt x="1050" y="1100"/>
                  </a:cubicBezTo>
                  <a:cubicBezTo>
                    <a:pt x="1186" y="1236"/>
                    <a:pt x="1248" y="1280"/>
                    <a:pt x="1273" y="1280"/>
                  </a:cubicBezTo>
                  <a:cubicBezTo>
                    <a:pt x="1278" y="1280"/>
                    <a:pt x="1281" y="1278"/>
                    <a:pt x="1284" y="1276"/>
                  </a:cubicBezTo>
                  <a:cubicBezTo>
                    <a:pt x="1296" y="1260"/>
                    <a:pt x="1255" y="1194"/>
                    <a:pt x="1107" y="1046"/>
                  </a:cubicBezTo>
                  <a:cubicBezTo>
                    <a:pt x="757" y="692"/>
                    <a:pt x="21" y="1"/>
                    <a:pt x="5"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14"/>
            <p:cNvSpPr/>
            <p:nvPr/>
          </p:nvSpPr>
          <p:spPr>
            <a:xfrm>
              <a:off x="2577375" y="4030275"/>
              <a:ext cx="31375" cy="31050"/>
            </a:xfrm>
            <a:custGeom>
              <a:avLst/>
              <a:gdLst/>
              <a:ahLst/>
              <a:cxnLst/>
              <a:rect l="l" t="t" r="r" b="b"/>
              <a:pathLst>
                <a:path w="1255" h="1242" extrusionOk="0">
                  <a:moveTo>
                    <a:pt x="4" y="0"/>
                  </a:moveTo>
                  <a:cubicBezTo>
                    <a:pt x="4" y="0"/>
                    <a:pt x="4" y="0"/>
                    <a:pt x="4" y="0"/>
                  </a:cubicBezTo>
                  <a:cubicBezTo>
                    <a:pt x="0" y="9"/>
                    <a:pt x="673" y="726"/>
                    <a:pt x="1013" y="1067"/>
                  </a:cubicBezTo>
                  <a:cubicBezTo>
                    <a:pt x="1148" y="1202"/>
                    <a:pt x="1209" y="1241"/>
                    <a:pt x="1231" y="1241"/>
                  </a:cubicBezTo>
                  <a:cubicBezTo>
                    <a:pt x="1234" y="1241"/>
                    <a:pt x="1237" y="1240"/>
                    <a:pt x="1239" y="1239"/>
                  </a:cubicBezTo>
                  <a:cubicBezTo>
                    <a:pt x="1255" y="1222"/>
                    <a:pt x="1218" y="1161"/>
                    <a:pt x="1070" y="1009"/>
                  </a:cubicBezTo>
                  <a:cubicBezTo>
                    <a:pt x="735" y="674"/>
                    <a:pt x="13"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14"/>
            <p:cNvSpPr/>
            <p:nvPr/>
          </p:nvSpPr>
          <p:spPr>
            <a:xfrm>
              <a:off x="2578300" y="4031200"/>
              <a:ext cx="30575" cy="30125"/>
            </a:xfrm>
            <a:custGeom>
              <a:avLst/>
              <a:gdLst/>
              <a:ahLst/>
              <a:cxnLst/>
              <a:rect l="l" t="t" r="r" b="b"/>
              <a:pathLst>
                <a:path w="1223" h="1205" extrusionOk="0">
                  <a:moveTo>
                    <a:pt x="4" y="0"/>
                  </a:moveTo>
                  <a:cubicBezTo>
                    <a:pt x="4" y="0"/>
                    <a:pt x="4" y="0"/>
                    <a:pt x="4" y="0"/>
                  </a:cubicBezTo>
                  <a:cubicBezTo>
                    <a:pt x="0" y="4"/>
                    <a:pt x="648" y="702"/>
                    <a:pt x="988" y="1030"/>
                  </a:cubicBezTo>
                  <a:cubicBezTo>
                    <a:pt x="1116" y="1165"/>
                    <a:pt x="1177" y="1204"/>
                    <a:pt x="1201" y="1204"/>
                  </a:cubicBezTo>
                  <a:cubicBezTo>
                    <a:pt x="1205" y="1204"/>
                    <a:pt x="1208" y="1203"/>
                    <a:pt x="1210" y="1202"/>
                  </a:cubicBezTo>
                  <a:cubicBezTo>
                    <a:pt x="1222" y="1185"/>
                    <a:pt x="1181" y="1124"/>
                    <a:pt x="1037" y="980"/>
                  </a:cubicBezTo>
                  <a:cubicBezTo>
                    <a:pt x="706" y="645"/>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14"/>
            <p:cNvSpPr/>
            <p:nvPr/>
          </p:nvSpPr>
          <p:spPr>
            <a:xfrm>
              <a:off x="2579100" y="4032125"/>
              <a:ext cx="29650" cy="29025"/>
            </a:xfrm>
            <a:custGeom>
              <a:avLst/>
              <a:gdLst/>
              <a:ahLst/>
              <a:cxnLst/>
              <a:rect l="l" t="t" r="r" b="b"/>
              <a:pathLst>
                <a:path w="1186" h="1161" extrusionOk="0">
                  <a:moveTo>
                    <a:pt x="9" y="0"/>
                  </a:moveTo>
                  <a:cubicBezTo>
                    <a:pt x="9" y="0"/>
                    <a:pt x="9" y="0"/>
                    <a:pt x="9" y="0"/>
                  </a:cubicBezTo>
                  <a:cubicBezTo>
                    <a:pt x="1" y="4"/>
                    <a:pt x="632" y="677"/>
                    <a:pt x="956" y="993"/>
                  </a:cubicBezTo>
                  <a:cubicBezTo>
                    <a:pt x="1082" y="1118"/>
                    <a:pt x="1139" y="1160"/>
                    <a:pt x="1161" y="1160"/>
                  </a:cubicBezTo>
                  <a:cubicBezTo>
                    <a:pt x="1165" y="1160"/>
                    <a:pt x="1168" y="1159"/>
                    <a:pt x="1170" y="1157"/>
                  </a:cubicBezTo>
                  <a:cubicBezTo>
                    <a:pt x="1186" y="1144"/>
                    <a:pt x="1149" y="1087"/>
                    <a:pt x="1005" y="943"/>
                  </a:cubicBezTo>
                  <a:cubicBezTo>
                    <a:pt x="687" y="625"/>
                    <a:pt x="18" y="0"/>
                    <a:pt x="9"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14"/>
            <p:cNvSpPr/>
            <p:nvPr/>
          </p:nvSpPr>
          <p:spPr>
            <a:xfrm>
              <a:off x="2580025" y="4033050"/>
              <a:ext cx="28625" cy="28075"/>
            </a:xfrm>
            <a:custGeom>
              <a:avLst/>
              <a:gdLst/>
              <a:ahLst/>
              <a:cxnLst/>
              <a:rect l="l" t="t" r="r" b="b"/>
              <a:pathLst>
                <a:path w="1145" h="1123" extrusionOk="0">
                  <a:moveTo>
                    <a:pt x="5" y="0"/>
                  </a:moveTo>
                  <a:cubicBezTo>
                    <a:pt x="5" y="0"/>
                    <a:pt x="5" y="0"/>
                    <a:pt x="5" y="0"/>
                  </a:cubicBezTo>
                  <a:cubicBezTo>
                    <a:pt x="1" y="4"/>
                    <a:pt x="612" y="656"/>
                    <a:pt x="919" y="964"/>
                  </a:cubicBezTo>
                  <a:cubicBezTo>
                    <a:pt x="1043" y="1084"/>
                    <a:pt x="1097" y="1122"/>
                    <a:pt x="1120" y="1122"/>
                  </a:cubicBezTo>
                  <a:cubicBezTo>
                    <a:pt x="1123" y="1122"/>
                    <a:pt x="1126" y="1121"/>
                    <a:pt x="1128" y="1120"/>
                  </a:cubicBezTo>
                  <a:cubicBezTo>
                    <a:pt x="1145" y="1111"/>
                    <a:pt x="1108" y="1050"/>
                    <a:pt x="968" y="910"/>
                  </a:cubicBezTo>
                  <a:cubicBezTo>
                    <a:pt x="663" y="601"/>
                    <a:pt x="22"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14"/>
            <p:cNvSpPr/>
            <p:nvPr/>
          </p:nvSpPr>
          <p:spPr>
            <a:xfrm>
              <a:off x="2580950" y="4033850"/>
              <a:ext cx="27700" cy="27475"/>
            </a:xfrm>
            <a:custGeom>
              <a:avLst/>
              <a:gdLst/>
              <a:ahLst/>
              <a:cxnLst/>
              <a:rect l="l" t="t" r="r" b="b"/>
              <a:pathLst>
                <a:path w="1108" h="1099" extrusionOk="0">
                  <a:moveTo>
                    <a:pt x="5" y="1"/>
                  </a:moveTo>
                  <a:cubicBezTo>
                    <a:pt x="5" y="1"/>
                    <a:pt x="5" y="1"/>
                    <a:pt x="5" y="1"/>
                  </a:cubicBezTo>
                  <a:cubicBezTo>
                    <a:pt x="1" y="9"/>
                    <a:pt x="591" y="632"/>
                    <a:pt x="886" y="936"/>
                  </a:cubicBezTo>
                  <a:cubicBezTo>
                    <a:pt x="1011" y="1060"/>
                    <a:pt x="1067" y="1098"/>
                    <a:pt x="1088" y="1098"/>
                  </a:cubicBezTo>
                  <a:cubicBezTo>
                    <a:pt x="1091" y="1098"/>
                    <a:pt x="1094" y="1097"/>
                    <a:pt x="1096" y="1096"/>
                  </a:cubicBezTo>
                  <a:cubicBezTo>
                    <a:pt x="1108" y="1079"/>
                    <a:pt x="1075" y="1022"/>
                    <a:pt x="940" y="883"/>
                  </a:cubicBezTo>
                  <a:cubicBezTo>
                    <a:pt x="637" y="584"/>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14"/>
            <p:cNvSpPr/>
            <p:nvPr/>
          </p:nvSpPr>
          <p:spPr>
            <a:xfrm>
              <a:off x="2581975" y="4034875"/>
              <a:ext cx="26775" cy="26450"/>
            </a:xfrm>
            <a:custGeom>
              <a:avLst/>
              <a:gdLst/>
              <a:ahLst/>
              <a:cxnLst/>
              <a:rect l="l" t="t" r="r" b="b"/>
              <a:pathLst>
                <a:path w="1071" h="1058" extrusionOk="0">
                  <a:moveTo>
                    <a:pt x="5" y="1"/>
                  </a:moveTo>
                  <a:cubicBezTo>
                    <a:pt x="5" y="1"/>
                    <a:pt x="5" y="1"/>
                    <a:pt x="5" y="1"/>
                  </a:cubicBezTo>
                  <a:cubicBezTo>
                    <a:pt x="1" y="5"/>
                    <a:pt x="558" y="608"/>
                    <a:pt x="849" y="899"/>
                  </a:cubicBezTo>
                  <a:cubicBezTo>
                    <a:pt x="972" y="1022"/>
                    <a:pt x="1026" y="1058"/>
                    <a:pt x="1047" y="1058"/>
                  </a:cubicBezTo>
                  <a:cubicBezTo>
                    <a:pt x="1050" y="1058"/>
                    <a:pt x="1053" y="1057"/>
                    <a:pt x="1055" y="1055"/>
                  </a:cubicBezTo>
                  <a:cubicBezTo>
                    <a:pt x="1071" y="1038"/>
                    <a:pt x="1034" y="981"/>
                    <a:pt x="903" y="850"/>
                  </a:cubicBezTo>
                  <a:cubicBezTo>
                    <a:pt x="613" y="564"/>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14"/>
            <p:cNvSpPr/>
            <p:nvPr/>
          </p:nvSpPr>
          <p:spPr>
            <a:xfrm>
              <a:off x="2582900" y="4035800"/>
              <a:ext cx="25750" cy="25525"/>
            </a:xfrm>
            <a:custGeom>
              <a:avLst/>
              <a:gdLst/>
              <a:ahLst/>
              <a:cxnLst/>
              <a:rect l="l" t="t" r="r" b="b"/>
              <a:pathLst>
                <a:path w="1030" h="1021" extrusionOk="0">
                  <a:moveTo>
                    <a:pt x="5" y="1"/>
                  </a:moveTo>
                  <a:cubicBezTo>
                    <a:pt x="5" y="1"/>
                    <a:pt x="5" y="1"/>
                    <a:pt x="5" y="1"/>
                  </a:cubicBezTo>
                  <a:cubicBezTo>
                    <a:pt x="1" y="5"/>
                    <a:pt x="538" y="579"/>
                    <a:pt x="812" y="866"/>
                  </a:cubicBezTo>
                  <a:cubicBezTo>
                    <a:pt x="932" y="985"/>
                    <a:pt x="982" y="1021"/>
                    <a:pt x="1004" y="1021"/>
                  </a:cubicBezTo>
                  <a:cubicBezTo>
                    <a:pt x="1008" y="1021"/>
                    <a:pt x="1011" y="1020"/>
                    <a:pt x="1013" y="1018"/>
                  </a:cubicBezTo>
                  <a:cubicBezTo>
                    <a:pt x="1030" y="1001"/>
                    <a:pt x="997" y="948"/>
                    <a:pt x="866" y="817"/>
                  </a:cubicBezTo>
                  <a:cubicBezTo>
                    <a:pt x="588" y="535"/>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14"/>
            <p:cNvSpPr/>
            <p:nvPr/>
          </p:nvSpPr>
          <p:spPr>
            <a:xfrm>
              <a:off x="2583725" y="4036725"/>
              <a:ext cx="24925" cy="24450"/>
            </a:xfrm>
            <a:custGeom>
              <a:avLst/>
              <a:gdLst/>
              <a:ahLst/>
              <a:cxnLst/>
              <a:rect l="l" t="t" r="r" b="b"/>
              <a:pathLst>
                <a:path w="997" h="978" extrusionOk="0">
                  <a:moveTo>
                    <a:pt x="9" y="1"/>
                  </a:moveTo>
                  <a:cubicBezTo>
                    <a:pt x="9" y="1"/>
                    <a:pt x="9" y="1"/>
                    <a:pt x="9" y="1"/>
                  </a:cubicBezTo>
                  <a:cubicBezTo>
                    <a:pt x="0" y="5"/>
                    <a:pt x="521" y="558"/>
                    <a:pt x="792" y="825"/>
                  </a:cubicBezTo>
                  <a:cubicBezTo>
                    <a:pt x="900" y="940"/>
                    <a:pt x="956" y="977"/>
                    <a:pt x="976" y="977"/>
                  </a:cubicBezTo>
                  <a:cubicBezTo>
                    <a:pt x="980" y="977"/>
                    <a:pt x="983" y="975"/>
                    <a:pt x="985" y="973"/>
                  </a:cubicBezTo>
                  <a:cubicBezTo>
                    <a:pt x="997" y="956"/>
                    <a:pt x="964" y="907"/>
                    <a:pt x="837" y="780"/>
                  </a:cubicBezTo>
                  <a:cubicBezTo>
                    <a:pt x="567" y="514"/>
                    <a:pt x="17" y="1"/>
                    <a:pt x="9"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14"/>
            <p:cNvSpPr/>
            <p:nvPr/>
          </p:nvSpPr>
          <p:spPr>
            <a:xfrm>
              <a:off x="2584650" y="4037550"/>
              <a:ext cx="23900" cy="23625"/>
            </a:xfrm>
            <a:custGeom>
              <a:avLst/>
              <a:gdLst/>
              <a:ahLst/>
              <a:cxnLst/>
              <a:rect l="l" t="t" r="r" b="b"/>
              <a:pathLst>
                <a:path w="956" h="945" extrusionOk="0">
                  <a:moveTo>
                    <a:pt x="5" y="1"/>
                  </a:moveTo>
                  <a:cubicBezTo>
                    <a:pt x="4" y="1"/>
                    <a:pt x="4" y="1"/>
                    <a:pt x="4" y="1"/>
                  </a:cubicBezTo>
                  <a:cubicBezTo>
                    <a:pt x="0" y="9"/>
                    <a:pt x="496" y="542"/>
                    <a:pt x="755" y="796"/>
                  </a:cubicBezTo>
                  <a:cubicBezTo>
                    <a:pt x="863" y="908"/>
                    <a:pt x="910" y="944"/>
                    <a:pt x="932" y="944"/>
                  </a:cubicBezTo>
                  <a:cubicBezTo>
                    <a:pt x="937" y="944"/>
                    <a:pt x="941" y="942"/>
                    <a:pt x="943" y="940"/>
                  </a:cubicBezTo>
                  <a:cubicBezTo>
                    <a:pt x="956" y="923"/>
                    <a:pt x="927" y="878"/>
                    <a:pt x="800" y="751"/>
                  </a:cubicBezTo>
                  <a:cubicBezTo>
                    <a:pt x="547" y="49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14"/>
            <p:cNvSpPr/>
            <p:nvPr/>
          </p:nvSpPr>
          <p:spPr>
            <a:xfrm>
              <a:off x="2585575" y="4038475"/>
              <a:ext cx="22975" cy="22650"/>
            </a:xfrm>
            <a:custGeom>
              <a:avLst/>
              <a:gdLst/>
              <a:ahLst/>
              <a:cxnLst/>
              <a:rect l="l" t="t" r="r" b="b"/>
              <a:pathLst>
                <a:path w="919" h="906" extrusionOk="0">
                  <a:moveTo>
                    <a:pt x="4" y="0"/>
                  </a:moveTo>
                  <a:cubicBezTo>
                    <a:pt x="4" y="0"/>
                    <a:pt x="4" y="0"/>
                    <a:pt x="4" y="0"/>
                  </a:cubicBezTo>
                  <a:cubicBezTo>
                    <a:pt x="0" y="9"/>
                    <a:pt x="472" y="513"/>
                    <a:pt x="718" y="767"/>
                  </a:cubicBezTo>
                  <a:cubicBezTo>
                    <a:pt x="825" y="874"/>
                    <a:pt x="874" y="906"/>
                    <a:pt x="894" y="906"/>
                  </a:cubicBezTo>
                  <a:cubicBezTo>
                    <a:pt x="898" y="906"/>
                    <a:pt x="900" y="905"/>
                    <a:pt x="902" y="903"/>
                  </a:cubicBezTo>
                  <a:cubicBezTo>
                    <a:pt x="919" y="894"/>
                    <a:pt x="886" y="841"/>
                    <a:pt x="763" y="718"/>
                  </a:cubicBezTo>
                  <a:cubicBezTo>
                    <a:pt x="518" y="469"/>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14"/>
            <p:cNvSpPr/>
            <p:nvPr/>
          </p:nvSpPr>
          <p:spPr>
            <a:xfrm>
              <a:off x="2586500" y="4039400"/>
              <a:ext cx="22050" cy="21625"/>
            </a:xfrm>
            <a:custGeom>
              <a:avLst/>
              <a:gdLst/>
              <a:ahLst/>
              <a:cxnLst/>
              <a:rect l="l" t="t" r="r" b="b"/>
              <a:pathLst>
                <a:path w="882" h="865" extrusionOk="0">
                  <a:moveTo>
                    <a:pt x="4" y="0"/>
                  </a:moveTo>
                  <a:cubicBezTo>
                    <a:pt x="4" y="0"/>
                    <a:pt x="4" y="0"/>
                    <a:pt x="4" y="0"/>
                  </a:cubicBezTo>
                  <a:cubicBezTo>
                    <a:pt x="0" y="4"/>
                    <a:pt x="451" y="492"/>
                    <a:pt x="689" y="722"/>
                  </a:cubicBezTo>
                  <a:cubicBezTo>
                    <a:pt x="799" y="833"/>
                    <a:pt x="846" y="865"/>
                    <a:pt x="863" y="865"/>
                  </a:cubicBezTo>
                  <a:cubicBezTo>
                    <a:pt x="866" y="865"/>
                    <a:pt x="868" y="863"/>
                    <a:pt x="869" y="862"/>
                  </a:cubicBezTo>
                  <a:cubicBezTo>
                    <a:pt x="882" y="853"/>
                    <a:pt x="853" y="804"/>
                    <a:pt x="730" y="681"/>
                  </a:cubicBezTo>
                  <a:cubicBezTo>
                    <a:pt x="493" y="448"/>
                    <a:pt x="13"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14"/>
            <p:cNvSpPr/>
            <p:nvPr/>
          </p:nvSpPr>
          <p:spPr>
            <a:xfrm>
              <a:off x="2587300" y="4040325"/>
              <a:ext cx="21250" cy="20700"/>
            </a:xfrm>
            <a:custGeom>
              <a:avLst/>
              <a:gdLst/>
              <a:ahLst/>
              <a:cxnLst/>
              <a:rect l="l" t="t" r="r" b="b"/>
              <a:pathLst>
                <a:path w="850" h="828" extrusionOk="0">
                  <a:moveTo>
                    <a:pt x="13" y="0"/>
                  </a:moveTo>
                  <a:cubicBezTo>
                    <a:pt x="13" y="0"/>
                    <a:pt x="13" y="0"/>
                    <a:pt x="13" y="0"/>
                  </a:cubicBezTo>
                  <a:cubicBezTo>
                    <a:pt x="1" y="9"/>
                    <a:pt x="431" y="468"/>
                    <a:pt x="661" y="693"/>
                  </a:cubicBezTo>
                  <a:cubicBezTo>
                    <a:pt x="768" y="797"/>
                    <a:pt x="814" y="828"/>
                    <a:pt x="831" y="828"/>
                  </a:cubicBezTo>
                  <a:cubicBezTo>
                    <a:pt x="834" y="828"/>
                    <a:pt x="836" y="826"/>
                    <a:pt x="837" y="825"/>
                  </a:cubicBezTo>
                  <a:cubicBezTo>
                    <a:pt x="850" y="812"/>
                    <a:pt x="821" y="767"/>
                    <a:pt x="706" y="652"/>
                  </a:cubicBezTo>
                  <a:cubicBezTo>
                    <a:pt x="482" y="420"/>
                    <a:pt x="22" y="0"/>
                    <a:pt x="13"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14"/>
            <p:cNvSpPr/>
            <p:nvPr/>
          </p:nvSpPr>
          <p:spPr>
            <a:xfrm>
              <a:off x="2588325" y="4041350"/>
              <a:ext cx="20325" cy="19675"/>
            </a:xfrm>
            <a:custGeom>
              <a:avLst/>
              <a:gdLst/>
              <a:ahLst/>
              <a:cxnLst/>
              <a:rect l="l" t="t" r="r" b="b"/>
              <a:pathLst>
                <a:path w="813" h="787" extrusionOk="0">
                  <a:moveTo>
                    <a:pt x="9" y="0"/>
                  </a:moveTo>
                  <a:cubicBezTo>
                    <a:pt x="9" y="0"/>
                    <a:pt x="9" y="0"/>
                    <a:pt x="9" y="0"/>
                  </a:cubicBezTo>
                  <a:cubicBezTo>
                    <a:pt x="1" y="4"/>
                    <a:pt x="407" y="439"/>
                    <a:pt x="628" y="656"/>
                  </a:cubicBezTo>
                  <a:cubicBezTo>
                    <a:pt x="728" y="756"/>
                    <a:pt x="773" y="787"/>
                    <a:pt x="790" y="787"/>
                  </a:cubicBezTo>
                  <a:cubicBezTo>
                    <a:pt x="793" y="787"/>
                    <a:pt x="795" y="785"/>
                    <a:pt x="796" y="784"/>
                  </a:cubicBezTo>
                  <a:cubicBezTo>
                    <a:pt x="813" y="771"/>
                    <a:pt x="788" y="734"/>
                    <a:pt x="669" y="615"/>
                  </a:cubicBezTo>
                  <a:cubicBezTo>
                    <a:pt x="449" y="399"/>
                    <a:pt x="18"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4"/>
            <p:cNvSpPr/>
            <p:nvPr/>
          </p:nvSpPr>
          <p:spPr>
            <a:xfrm>
              <a:off x="2589250" y="4042275"/>
              <a:ext cx="19300" cy="18750"/>
            </a:xfrm>
            <a:custGeom>
              <a:avLst/>
              <a:gdLst/>
              <a:ahLst/>
              <a:cxnLst/>
              <a:rect l="l" t="t" r="r" b="b"/>
              <a:pathLst>
                <a:path w="772" h="750" extrusionOk="0">
                  <a:moveTo>
                    <a:pt x="5" y="0"/>
                  </a:moveTo>
                  <a:cubicBezTo>
                    <a:pt x="5" y="0"/>
                    <a:pt x="5" y="0"/>
                    <a:pt x="5" y="0"/>
                  </a:cubicBezTo>
                  <a:cubicBezTo>
                    <a:pt x="1" y="4"/>
                    <a:pt x="382" y="414"/>
                    <a:pt x="595" y="619"/>
                  </a:cubicBezTo>
                  <a:cubicBezTo>
                    <a:pt x="695" y="719"/>
                    <a:pt x="737" y="750"/>
                    <a:pt x="753" y="750"/>
                  </a:cubicBezTo>
                  <a:cubicBezTo>
                    <a:pt x="756" y="750"/>
                    <a:pt x="758" y="748"/>
                    <a:pt x="759" y="747"/>
                  </a:cubicBezTo>
                  <a:cubicBezTo>
                    <a:pt x="772" y="738"/>
                    <a:pt x="743" y="697"/>
                    <a:pt x="632" y="582"/>
                  </a:cubicBezTo>
                  <a:cubicBezTo>
                    <a:pt x="425" y="380"/>
                    <a:pt x="22"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4"/>
            <p:cNvSpPr/>
            <p:nvPr/>
          </p:nvSpPr>
          <p:spPr>
            <a:xfrm>
              <a:off x="2590175" y="4043075"/>
              <a:ext cx="18175" cy="18075"/>
            </a:xfrm>
            <a:custGeom>
              <a:avLst/>
              <a:gdLst/>
              <a:ahLst/>
              <a:cxnLst/>
              <a:rect l="l" t="t" r="r" b="b"/>
              <a:pathLst>
                <a:path w="727" h="723" extrusionOk="0">
                  <a:moveTo>
                    <a:pt x="5" y="1"/>
                  </a:moveTo>
                  <a:cubicBezTo>
                    <a:pt x="5" y="1"/>
                    <a:pt x="5" y="1"/>
                    <a:pt x="5" y="1"/>
                  </a:cubicBezTo>
                  <a:cubicBezTo>
                    <a:pt x="1" y="9"/>
                    <a:pt x="357" y="395"/>
                    <a:pt x="554" y="596"/>
                  </a:cubicBezTo>
                  <a:cubicBezTo>
                    <a:pt x="652" y="694"/>
                    <a:pt x="692" y="722"/>
                    <a:pt x="710" y="722"/>
                  </a:cubicBezTo>
                  <a:cubicBezTo>
                    <a:pt x="713" y="722"/>
                    <a:pt x="716" y="721"/>
                    <a:pt x="718" y="719"/>
                  </a:cubicBezTo>
                  <a:cubicBezTo>
                    <a:pt x="727" y="706"/>
                    <a:pt x="706" y="669"/>
                    <a:pt x="595" y="555"/>
                  </a:cubicBezTo>
                  <a:cubicBezTo>
                    <a:pt x="400" y="359"/>
                    <a:pt x="13"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14"/>
            <p:cNvSpPr/>
            <p:nvPr/>
          </p:nvSpPr>
          <p:spPr>
            <a:xfrm>
              <a:off x="2591100" y="4044000"/>
              <a:ext cx="17250" cy="17000"/>
            </a:xfrm>
            <a:custGeom>
              <a:avLst/>
              <a:gdLst/>
              <a:ahLst/>
              <a:cxnLst/>
              <a:rect l="l" t="t" r="r" b="b"/>
              <a:pathLst>
                <a:path w="690" h="680" extrusionOk="0">
                  <a:moveTo>
                    <a:pt x="5" y="1"/>
                  </a:moveTo>
                  <a:cubicBezTo>
                    <a:pt x="5" y="1"/>
                    <a:pt x="5" y="1"/>
                    <a:pt x="5" y="1"/>
                  </a:cubicBezTo>
                  <a:cubicBezTo>
                    <a:pt x="1" y="5"/>
                    <a:pt x="337" y="370"/>
                    <a:pt x="521" y="559"/>
                  </a:cubicBezTo>
                  <a:cubicBezTo>
                    <a:pt x="619" y="656"/>
                    <a:pt x="657" y="680"/>
                    <a:pt x="674" y="680"/>
                  </a:cubicBezTo>
                  <a:cubicBezTo>
                    <a:pt x="677" y="680"/>
                    <a:pt x="679" y="679"/>
                    <a:pt x="681" y="678"/>
                  </a:cubicBezTo>
                  <a:cubicBezTo>
                    <a:pt x="690" y="665"/>
                    <a:pt x="669" y="624"/>
                    <a:pt x="562" y="518"/>
                  </a:cubicBezTo>
                  <a:cubicBezTo>
                    <a:pt x="375" y="334"/>
                    <a:pt x="13"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14"/>
            <p:cNvSpPr/>
            <p:nvPr/>
          </p:nvSpPr>
          <p:spPr>
            <a:xfrm>
              <a:off x="2591925" y="4044925"/>
              <a:ext cx="16425" cy="16100"/>
            </a:xfrm>
            <a:custGeom>
              <a:avLst/>
              <a:gdLst/>
              <a:ahLst/>
              <a:cxnLst/>
              <a:rect l="l" t="t" r="r" b="b"/>
              <a:pathLst>
                <a:path w="657" h="644" extrusionOk="0">
                  <a:moveTo>
                    <a:pt x="9" y="1"/>
                  </a:moveTo>
                  <a:cubicBezTo>
                    <a:pt x="9" y="1"/>
                    <a:pt x="9" y="1"/>
                    <a:pt x="9" y="1"/>
                  </a:cubicBezTo>
                  <a:cubicBezTo>
                    <a:pt x="0" y="5"/>
                    <a:pt x="320" y="349"/>
                    <a:pt x="492" y="522"/>
                  </a:cubicBezTo>
                  <a:cubicBezTo>
                    <a:pt x="587" y="616"/>
                    <a:pt x="623" y="644"/>
                    <a:pt x="640" y="644"/>
                  </a:cubicBezTo>
                  <a:cubicBezTo>
                    <a:pt x="643" y="644"/>
                    <a:pt x="646" y="643"/>
                    <a:pt x="648" y="641"/>
                  </a:cubicBezTo>
                  <a:cubicBezTo>
                    <a:pt x="657" y="632"/>
                    <a:pt x="636" y="595"/>
                    <a:pt x="529" y="489"/>
                  </a:cubicBezTo>
                  <a:cubicBezTo>
                    <a:pt x="358" y="310"/>
                    <a:pt x="17" y="1"/>
                    <a:pt x="9"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4"/>
            <p:cNvSpPr/>
            <p:nvPr/>
          </p:nvSpPr>
          <p:spPr>
            <a:xfrm>
              <a:off x="2592850" y="4045850"/>
              <a:ext cx="15400" cy="15050"/>
            </a:xfrm>
            <a:custGeom>
              <a:avLst/>
              <a:gdLst/>
              <a:ahLst/>
              <a:cxnLst/>
              <a:rect l="l" t="t" r="r" b="b"/>
              <a:pathLst>
                <a:path w="616" h="602" extrusionOk="0">
                  <a:moveTo>
                    <a:pt x="5" y="1"/>
                  </a:moveTo>
                  <a:cubicBezTo>
                    <a:pt x="5" y="1"/>
                    <a:pt x="5" y="1"/>
                    <a:pt x="4" y="1"/>
                  </a:cubicBezTo>
                  <a:cubicBezTo>
                    <a:pt x="0" y="9"/>
                    <a:pt x="291" y="321"/>
                    <a:pt x="455" y="485"/>
                  </a:cubicBezTo>
                  <a:cubicBezTo>
                    <a:pt x="549" y="578"/>
                    <a:pt x="584" y="601"/>
                    <a:pt x="600" y="601"/>
                  </a:cubicBezTo>
                  <a:cubicBezTo>
                    <a:pt x="603" y="601"/>
                    <a:pt x="605" y="601"/>
                    <a:pt x="607" y="599"/>
                  </a:cubicBezTo>
                  <a:cubicBezTo>
                    <a:pt x="615" y="587"/>
                    <a:pt x="595" y="554"/>
                    <a:pt x="492" y="452"/>
                  </a:cubicBezTo>
                  <a:cubicBezTo>
                    <a:pt x="331" y="286"/>
                    <a:pt x="21"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4"/>
            <p:cNvSpPr/>
            <p:nvPr/>
          </p:nvSpPr>
          <p:spPr>
            <a:xfrm>
              <a:off x="2593775" y="4046675"/>
              <a:ext cx="14575" cy="14225"/>
            </a:xfrm>
            <a:custGeom>
              <a:avLst/>
              <a:gdLst/>
              <a:ahLst/>
              <a:cxnLst/>
              <a:rect l="l" t="t" r="r" b="b"/>
              <a:pathLst>
                <a:path w="583" h="569" extrusionOk="0">
                  <a:moveTo>
                    <a:pt x="9" y="0"/>
                  </a:moveTo>
                  <a:cubicBezTo>
                    <a:pt x="9" y="0"/>
                    <a:pt x="8" y="1"/>
                    <a:pt x="8" y="1"/>
                  </a:cubicBezTo>
                  <a:cubicBezTo>
                    <a:pt x="0" y="13"/>
                    <a:pt x="271" y="304"/>
                    <a:pt x="431" y="460"/>
                  </a:cubicBezTo>
                  <a:cubicBezTo>
                    <a:pt x="517" y="546"/>
                    <a:pt x="551" y="568"/>
                    <a:pt x="567" y="568"/>
                  </a:cubicBezTo>
                  <a:cubicBezTo>
                    <a:pt x="570" y="568"/>
                    <a:pt x="572" y="568"/>
                    <a:pt x="574" y="566"/>
                  </a:cubicBezTo>
                  <a:cubicBezTo>
                    <a:pt x="583" y="554"/>
                    <a:pt x="570" y="525"/>
                    <a:pt x="468" y="423"/>
                  </a:cubicBezTo>
                  <a:cubicBezTo>
                    <a:pt x="309" y="268"/>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14"/>
            <p:cNvSpPr/>
            <p:nvPr/>
          </p:nvSpPr>
          <p:spPr>
            <a:xfrm>
              <a:off x="2594700" y="4047700"/>
              <a:ext cx="13550" cy="13300"/>
            </a:xfrm>
            <a:custGeom>
              <a:avLst/>
              <a:gdLst/>
              <a:ahLst/>
              <a:cxnLst/>
              <a:rect l="l" t="t" r="r" b="b"/>
              <a:pathLst>
                <a:path w="542" h="532" extrusionOk="0">
                  <a:moveTo>
                    <a:pt x="8" y="0"/>
                  </a:moveTo>
                  <a:cubicBezTo>
                    <a:pt x="8" y="0"/>
                    <a:pt x="8" y="1"/>
                    <a:pt x="8" y="1"/>
                  </a:cubicBezTo>
                  <a:cubicBezTo>
                    <a:pt x="0" y="5"/>
                    <a:pt x="250" y="275"/>
                    <a:pt x="398" y="423"/>
                  </a:cubicBezTo>
                  <a:cubicBezTo>
                    <a:pt x="484" y="509"/>
                    <a:pt x="515" y="532"/>
                    <a:pt x="530" y="532"/>
                  </a:cubicBezTo>
                  <a:cubicBezTo>
                    <a:pt x="533" y="532"/>
                    <a:pt x="535" y="531"/>
                    <a:pt x="537" y="530"/>
                  </a:cubicBezTo>
                  <a:cubicBezTo>
                    <a:pt x="541" y="517"/>
                    <a:pt x="525" y="488"/>
                    <a:pt x="431" y="390"/>
                  </a:cubicBezTo>
                  <a:cubicBezTo>
                    <a:pt x="288" y="244"/>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14"/>
            <p:cNvSpPr/>
            <p:nvPr/>
          </p:nvSpPr>
          <p:spPr>
            <a:xfrm>
              <a:off x="2595725" y="4048625"/>
              <a:ext cx="12525" cy="12275"/>
            </a:xfrm>
            <a:custGeom>
              <a:avLst/>
              <a:gdLst/>
              <a:ahLst/>
              <a:cxnLst/>
              <a:rect l="l" t="t" r="r" b="b"/>
              <a:pathLst>
                <a:path w="501" h="491" extrusionOk="0">
                  <a:moveTo>
                    <a:pt x="4" y="0"/>
                  </a:moveTo>
                  <a:cubicBezTo>
                    <a:pt x="4" y="0"/>
                    <a:pt x="4" y="0"/>
                    <a:pt x="4" y="0"/>
                  </a:cubicBezTo>
                  <a:cubicBezTo>
                    <a:pt x="0" y="5"/>
                    <a:pt x="226" y="251"/>
                    <a:pt x="357" y="386"/>
                  </a:cubicBezTo>
                  <a:cubicBezTo>
                    <a:pt x="440" y="469"/>
                    <a:pt x="470" y="490"/>
                    <a:pt x="485" y="490"/>
                  </a:cubicBezTo>
                  <a:cubicBezTo>
                    <a:pt x="488" y="490"/>
                    <a:pt x="490" y="490"/>
                    <a:pt x="492" y="488"/>
                  </a:cubicBezTo>
                  <a:cubicBezTo>
                    <a:pt x="500" y="476"/>
                    <a:pt x="484" y="451"/>
                    <a:pt x="390" y="353"/>
                  </a:cubicBezTo>
                  <a:cubicBezTo>
                    <a:pt x="256" y="22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4"/>
            <p:cNvSpPr/>
            <p:nvPr/>
          </p:nvSpPr>
          <p:spPr>
            <a:xfrm>
              <a:off x="2596525" y="4049550"/>
              <a:ext cx="11725" cy="11350"/>
            </a:xfrm>
            <a:custGeom>
              <a:avLst/>
              <a:gdLst/>
              <a:ahLst/>
              <a:cxnLst/>
              <a:rect l="l" t="t" r="r" b="b"/>
              <a:pathLst>
                <a:path w="469" h="454" extrusionOk="0">
                  <a:moveTo>
                    <a:pt x="9" y="0"/>
                  </a:moveTo>
                  <a:cubicBezTo>
                    <a:pt x="9" y="0"/>
                    <a:pt x="9" y="0"/>
                    <a:pt x="9" y="0"/>
                  </a:cubicBezTo>
                  <a:cubicBezTo>
                    <a:pt x="1" y="4"/>
                    <a:pt x="206" y="226"/>
                    <a:pt x="329" y="353"/>
                  </a:cubicBezTo>
                  <a:cubicBezTo>
                    <a:pt x="408" y="432"/>
                    <a:pt x="438" y="454"/>
                    <a:pt x="453" y="454"/>
                  </a:cubicBezTo>
                  <a:cubicBezTo>
                    <a:pt x="456" y="454"/>
                    <a:pt x="458" y="453"/>
                    <a:pt x="460" y="451"/>
                  </a:cubicBezTo>
                  <a:cubicBezTo>
                    <a:pt x="468" y="447"/>
                    <a:pt x="452" y="414"/>
                    <a:pt x="362" y="324"/>
                  </a:cubicBezTo>
                  <a:cubicBezTo>
                    <a:pt x="240" y="202"/>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4"/>
            <p:cNvSpPr/>
            <p:nvPr/>
          </p:nvSpPr>
          <p:spPr>
            <a:xfrm>
              <a:off x="2597450" y="4050375"/>
              <a:ext cx="10700" cy="10350"/>
            </a:xfrm>
            <a:custGeom>
              <a:avLst/>
              <a:gdLst/>
              <a:ahLst/>
              <a:cxnLst/>
              <a:rect l="l" t="t" r="r" b="b"/>
              <a:pathLst>
                <a:path w="428" h="414" extrusionOk="0">
                  <a:moveTo>
                    <a:pt x="5" y="0"/>
                  </a:moveTo>
                  <a:cubicBezTo>
                    <a:pt x="5" y="0"/>
                    <a:pt x="5" y="0"/>
                    <a:pt x="5" y="0"/>
                  </a:cubicBezTo>
                  <a:cubicBezTo>
                    <a:pt x="1" y="8"/>
                    <a:pt x="181" y="205"/>
                    <a:pt x="300" y="316"/>
                  </a:cubicBezTo>
                  <a:cubicBezTo>
                    <a:pt x="374" y="389"/>
                    <a:pt x="401" y="414"/>
                    <a:pt x="415" y="414"/>
                  </a:cubicBezTo>
                  <a:cubicBezTo>
                    <a:pt x="418" y="414"/>
                    <a:pt x="421" y="413"/>
                    <a:pt x="423" y="410"/>
                  </a:cubicBezTo>
                  <a:cubicBezTo>
                    <a:pt x="427" y="406"/>
                    <a:pt x="415" y="381"/>
                    <a:pt x="325" y="287"/>
                  </a:cubicBezTo>
                  <a:cubicBezTo>
                    <a:pt x="211" y="178"/>
                    <a:pt x="18"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14"/>
            <p:cNvSpPr/>
            <p:nvPr/>
          </p:nvSpPr>
          <p:spPr>
            <a:xfrm>
              <a:off x="2598375" y="4051275"/>
              <a:ext cx="9775" cy="9525"/>
            </a:xfrm>
            <a:custGeom>
              <a:avLst/>
              <a:gdLst/>
              <a:ahLst/>
              <a:cxnLst/>
              <a:rect l="l" t="t" r="r" b="b"/>
              <a:pathLst>
                <a:path w="391" h="381" extrusionOk="0">
                  <a:moveTo>
                    <a:pt x="5" y="1"/>
                  </a:moveTo>
                  <a:cubicBezTo>
                    <a:pt x="5" y="1"/>
                    <a:pt x="5" y="1"/>
                    <a:pt x="5" y="1"/>
                  </a:cubicBezTo>
                  <a:cubicBezTo>
                    <a:pt x="1" y="13"/>
                    <a:pt x="161" y="181"/>
                    <a:pt x="267" y="284"/>
                  </a:cubicBezTo>
                  <a:cubicBezTo>
                    <a:pt x="341" y="357"/>
                    <a:pt x="366" y="380"/>
                    <a:pt x="380" y="380"/>
                  </a:cubicBezTo>
                  <a:cubicBezTo>
                    <a:pt x="382" y="380"/>
                    <a:pt x="384" y="380"/>
                    <a:pt x="386" y="378"/>
                  </a:cubicBezTo>
                  <a:cubicBezTo>
                    <a:pt x="390" y="370"/>
                    <a:pt x="378" y="345"/>
                    <a:pt x="292" y="259"/>
                  </a:cubicBezTo>
                  <a:cubicBezTo>
                    <a:pt x="187" y="158"/>
                    <a:pt x="13"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14"/>
            <p:cNvSpPr/>
            <p:nvPr/>
          </p:nvSpPr>
          <p:spPr>
            <a:xfrm>
              <a:off x="2599300" y="4052200"/>
              <a:ext cx="8850" cy="8700"/>
            </a:xfrm>
            <a:custGeom>
              <a:avLst/>
              <a:gdLst/>
              <a:ahLst/>
              <a:cxnLst/>
              <a:rect l="l" t="t" r="r" b="b"/>
              <a:pathLst>
                <a:path w="354" h="348" extrusionOk="0">
                  <a:moveTo>
                    <a:pt x="5" y="1"/>
                  </a:moveTo>
                  <a:cubicBezTo>
                    <a:pt x="5" y="1"/>
                    <a:pt x="5" y="1"/>
                    <a:pt x="5" y="1"/>
                  </a:cubicBezTo>
                  <a:cubicBezTo>
                    <a:pt x="1" y="13"/>
                    <a:pt x="136" y="161"/>
                    <a:pt x="226" y="259"/>
                  </a:cubicBezTo>
                  <a:cubicBezTo>
                    <a:pt x="296" y="329"/>
                    <a:pt x="323" y="348"/>
                    <a:pt x="335" y="348"/>
                  </a:cubicBezTo>
                  <a:cubicBezTo>
                    <a:pt x="338" y="348"/>
                    <a:pt x="339" y="347"/>
                    <a:pt x="341" y="345"/>
                  </a:cubicBezTo>
                  <a:cubicBezTo>
                    <a:pt x="353" y="333"/>
                    <a:pt x="341" y="313"/>
                    <a:pt x="255" y="226"/>
                  </a:cubicBezTo>
                  <a:cubicBezTo>
                    <a:pt x="166" y="130"/>
                    <a:pt x="14" y="1"/>
                    <a:pt x="5"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14"/>
            <p:cNvSpPr/>
            <p:nvPr/>
          </p:nvSpPr>
          <p:spPr>
            <a:xfrm>
              <a:off x="2600125" y="4053125"/>
              <a:ext cx="8025" cy="7575"/>
            </a:xfrm>
            <a:custGeom>
              <a:avLst/>
              <a:gdLst/>
              <a:ahLst/>
              <a:cxnLst/>
              <a:rect l="l" t="t" r="r" b="b"/>
              <a:pathLst>
                <a:path w="321" h="303" extrusionOk="0">
                  <a:moveTo>
                    <a:pt x="13" y="1"/>
                  </a:moveTo>
                  <a:cubicBezTo>
                    <a:pt x="13" y="1"/>
                    <a:pt x="13" y="1"/>
                    <a:pt x="13" y="1"/>
                  </a:cubicBezTo>
                  <a:cubicBezTo>
                    <a:pt x="0" y="9"/>
                    <a:pt x="119" y="132"/>
                    <a:pt x="201" y="214"/>
                  </a:cubicBezTo>
                  <a:cubicBezTo>
                    <a:pt x="272" y="284"/>
                    <a:pt x="298" y="303"/>
                    <a:pt x="310" y="303"/>
                  </a:cubicBezTo>
                  <a:cubicBezTo>
                    <a:pt x="313" y="303"/>
                    <a:pt x="315" y="302"/>
                    <a:pt x="316" y="300"/>
                  </a:cubicBezTo>
                  <a:cubicBezTo>
                    <a:pt x="320" y="292"/>
                    <a:pt x="308" y="271"/>
                    <a:pt x="226" y="189"/>
                  </a:cubicBezTo>
                  <a:cubicBezTo>
                    <a:pt x="145" y="109"/>
                    <a:pt x="21" y="1"/>
                    <a:pt x="13"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14"/>
            <p:cNvSpPr/>
            <p:nvPr/>
          </p:nvSpPr>
          <p:spPr>
            <a:xfrm>
              <a:off x="1559925" y="3984975"/>
              <a:ext cx="70750" cy="70075"/>
            </a:xfrm>
            <a:custGeom>
              <a:avLst/>
              <a:gdLst/>
              <a:ahLst/>
              <a:cxnLst/>
              <a:rect l="l" t="t" r="r" b="b"/>
              <a:pathLst>
                <a:path w="2830" h="2803" extrusionOk="0">
                  <a:moveTo>
                    <a:pt x="0" y="0"/>
                  </a:moveTo>
                  <a:lnTo>
                    <a:pt x="0" y="0"/>
                  </a:lnTo>
                  <a:cubicBezTo>
                    <a:pt x="1" y="0"/>
                    <a:pt x="1604" y="1726"/>
                    <a:pt x="2379" y="2501"/>
                  </a:cubicBezTo>
                  <a:cubicBezTo>
                    <a:pt x="2596" y="2722"/>
                    <a:pt x="2712" y="2802"/>
                    <a:pt x="2767" y="2802"/>
                  </a:cubicBezTo>
                  <a:cubicBezTo>
                    <a:pt x="2778" y="2802"/>
                    <a:pt x="2786" y="2799"/>
                    <a:pt x="2793" y="2792"/>
                  </a:cubicBezTo>
                  <a:cubicBezTo>
                    <a:pt x="2830" y="2764"/>
                    <a:pt x="2744" y="2616"/>
                    <a:pt x="2502" y="2378"/>
                  </a:cubicBezTo>
                  <a:cubicBezTo>
                    <a:pt x="1727" y="1603"/>
                    <a:pt x="1" y="0"/>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14"/>
            <p:cNvSpPr/>
            <p:nvPr/>
          </p:nvSpPr>
          <p:spPr>
            <a:xfrm>
              <a:off x="1560650" y="3985675"/>
              <a:ext cx="69825" cy="69375"/>
            </a:xfrm>
            <a:custGeom>
              <a:avLst/>
              <a:gdLst/>
              <a:ahLst/>
              <a:cxnLst/>
              <a:rect l="l" t="t" r="r" b="b"/>
              <a:pathLst>
                <a:path w="2793" h="2775" extrusionOk="0">
                  <a:moveTo>
                    <a:pt x="0" y="1"/>
                  </a:moveTo>
                  <a:lnTo>
                    <a:pt x="0" y="1"/>
                  </a:lnTo>
                  <a:cubicBezTo>
                    <a:pt x="0" y="1"/>
                    <a:pt x="1587" y="1715"/>
                    <a:pt x="2346" y="2477"/>
                  </a:cubicBezTo>
                  <a:cubicBezTo>
                    <a:pt x="2563" y="2695"/>
                    <a:pt x="2679" y="2774"/>
                    <a:pt x="2733" y="2774"/>
                  </a:cubicBezTo>
                  <a:cubicBezTo>
                    <a:pt x="2745" y="2774"/>
                    <a:pt x="2753" y="2771"/>
                    <a:pt x="2760" y="2764"/>
                  </a:cubicBezTo>
                  <a:cubicBezTo>
                    <a:pt x="2792" y="2728"/>
                    <a:pt x="2715" y="2588"/>
                    <a:pt x="2473" y="2350"/>
                  </a:cubicBezTo>
                  <a:cubicBezTo>
                    <a:pt x="1714" y="1592"/>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14"/>
            <p:cNvSpPr/>
            <p:nvPr/>
          </p:nvSpPr>
          <p:spPr>
            <a:xfrm>
              <a:off x="1561450" y="3986500"/>
              <a:ext cx="69225" cy="68550"/>
            </a:xfrm>
            <a:custGeom>
              <a:avLst/>
              <a:gdLst/>
              <a:ahLst/>
              <a:cxnLst/>
              <a:rect l="l" t="t" r="r" b="b"/>
              <a:pathLst>
                <a:path w="2769" h="2742" extrusionOk="0">
                  <a:moveTo>
                    <a:pt x="1" y="1"/>
                  </a:moveTo>
                  <a:cubicBezTo>
                    <a:pt x="1" y="1"/>
                    <a:pt x="1567" y="1690"/>
                    <a:pt x="2322" y="2444"/>
                  </a:cubicBezTo>
                  <a:cubicBezTo>
                    <a:pt x="2539" y="2662"/>
                    <a:pt x="2652" y="2741"/>
                    <a:pt x="2706" y="2741"/>
                  </a:cubicBezTo>
                  <a:cubicBezTo>
                    <a:pt x="2717" y="2741"/>
                    <a:pt x="2725" y="2738"/>
                    <a:pt x="2732" y="2731"/>
                  </a:cubicBezTo>
                  <a:cubicBezTo>
                    <a:pt x="2769" y="2695"/>
                    <a:pt x="2687" y="2563"/>
                    <a:pt x="2445" y="2321"/>
                  </a:cubicBezTo>
                  <a:cubicBezTo>
                    <a:pt x="1690" y="156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14"/>
            <p:cNvSpPr/>
            <p:nvPr/>
          </p:nvSpPr>
          <p:spPr>
            <a:xfrm>
              <a:off x="1562175" y="3987225"/>
              <a:ext cx="68300" cy="67825"/>
            </a:xfrm>
            <a:custGeom>
              <a:avLst/>
              <a:gdLst/>
              <a:ahLst/>
              <a:cxnLst/>
              <a:rect l="l" t="t" r="r" b="b"/>
              <a:pathLst>
                <a:path w="2732" h="2713" extrusionOk="0">
                  <a:moveTo>
                    <a:pt x="1" y="0"/>
                  </a:moveTo>
                  <a:lnTo>
                    <a:pt x="1" y="0"/>
                  </a:lnTo>
                  <a:cubicBezTo>
                    <a:pt x="1" y="1"/>
                    <a:pt x="1551" y="1673"/>
                    <a:pt x="2293" y="2420"/>
                  </a:cubicBezTo>
                  <a:cubicBezTo>
                    <a:pt x="2503" y="2633"/>
                    <a:pt x="2618" y="2712"/>
                    <a:pt x="2672" y="2712"/>
                  </a:cubicBezTo>
                  <a:cubicBezTo>
                    <a:pt x="2684" y="2712"/>
                    <a:pt x="2692" y="2709"/>
                    <a:pt x="2699" y="2702"/>
                  </a:cubicBezTo>
                  <a:cubicBezTo>
                    <a:pt x="2731" y="2666"/>
                    <a:pt x="2649" y="2534"/>
                    <a:pt x="2416" y="2297"/>
                  </a:cubicBezTo>
                  <a:cubicBezTo>
                    <a:pt x="1674" y="1550"/>
                    <a:pt x="1" y="1"/>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14"/>
            <p:cNvSpPr/>
            <p:nvPr/>
          </p:nvSpPr>
          <p:spPr>
            <a:xfrm>
              <a:off x="1563000" y="3988050"/>
              <a:ext cx="67475" cy="66825"/>
            </a:xfrm>
            <a:custGeom>
              <a:avLst/>
              <a:gdLst/>
              <a:ahLst/>
              <a:cxnLst/>
              <a:rect l="l" t="t" r="r" b="b"/>
              <a:pathLst>
                <a:path w="2699" h="2673" extrusionOk="0">
                  <a:moveTo>
                    <a:pt x="0" y="0"/>
                  </a:moveTo>
                  <a:cubicBezTo>
                    <a:pt x="1" y="0"/>
                    <a:pt x="1526" y="1649"/>
                    <a:pt x="2272" y="2382"/>
                  </a:cubicBezTo>
                  <a:cubicBezTo>
                    <a:pt x="2486" y="2600"/>
                    <a:pt x="2602" y="2672"/>
                    <a:pt x="2650" y="2672"/>
                  </a:cubicBezTo>
                  <a:cubicBezTo>
                    <a:pt x="2659" y="2672"/>
                    <a:pt x="2665" y="2670"/>
                    <a:pt x="2670" y="2665"/>
                  </a:cubicBezTo>
                  <a:cubicBezTo>
                    <a:pt x="2698" y="2633"/>
                    <a:pt x="2625" y="2501"/>
                    <a:pt x="2387" y="2264"/>
                  </a:cubicBezTo>
                  <a:cubicBezTo>
                    <a:pt x="1649" y="1534"/>
                    <a:pt x="1" y="0"/>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14"/>
            <p:cNvSpPr/>
            <p:nvPr/>
          </p:nvSpPr>
          <p:spPr>
            <a:xfrm>
              <a:off x="1563725" y="3988750"/>
              <a:ext cx="66750" cy="66125"/>
            </a:xfrm>
            <a:custGeom>
              <a:avLst/>
              <a:gdLst/>
              <a:ahLst/>
              <a:cxnLst/>
              <a:rect l="l" t="t" r="r" b="b"/>
              <a:pathLst>
                <a:path w="2670" h="2645" extrusionOk="0">
                  <a:moveTo>
                    <a:pt x="0" y="1"/>
                  </a:moveTo>
                  <a:cubicBezTo>
                    <a:pt x="0" y="1"/>
                    <a:pt x="1513" y="1633"/>
                    <a:pt x="2243" y="2359"/>
                  </a:cubicBezTo>
                  <a:cubicBezTo>
                    <a:pt x="2455" y="2571"/>
                    <a:pt x="2567" y="2644"/>
                    <a:pt x="2616" y="2644"/>
                  </a:cubicBezTo>
                  <a:cubicBezTo>
                    <a:pt x="2625" y="2644"/>
                    <a:pt x="2632" y="2642"/>
                    <a:pt x="2637" y="2637"/>
                  </a:cubicBezTo>
                  <a:cubicBezTo>
                    <a:pt x="2669" y="2605"/>
                    <a:pt x="2592" y="2473"/>
                    <a:pt x="2358" y="2240"/>
                  </a:cubicBezTo>
                  <a:cubicBezTo>
                    <a:pt x="1632" y="1514"/>
                    <a:pt x="0"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14"/>
            <p:cNvSpPr/>
            <p:nvPr/>
          </p:nvSpPr>
          <p:spPr>
            <a:xfrm>
              <a:off x="1564525" y="3989575"/>
              <a:ext cx="65850" cy="65400"/>
            </a:xfrm>
            <a:custGeom>
              <a:avLst/>
              <a:gdLst/>
              <a:ahLst/>
              <a:cxnLst/>
              <a:rect l="l" t="t" r="r" b="b"/>
              <a:pathLst>
                <a:path w="2634" h="2616" extrusionOk="0">
                  <a:moveTo>
                    <a:pt x="1" y="1"/>
                  </a:moveTo>
                  <a:cubicBezTo>
                    <a:pt x="1" y="1"/>
                    <a:pt x="1494" y="1608"/>
                    <a:pt x="2211" y="2330"/>
                  </a:cubicBezTo>
                  <a:cubicBezTo>
                    <a:pt x="2422" y="2544"/>
                    <a:pt x="2534" y="2615"/>
                    <a:pt x="2583" y="2615"/>
                  </a:cubicBezTo>
                  <a:cubicBezTo>
                    <a:pt x="2592" y="2615"/>
                    <a:pt x="2600" y="2613"/>
                    <a:pt x="2605" y="2608"/>
                  </a:cubicBezTo>
                  <a:cubicBezTo>
                    <a:pt x="2633" y="2572"/>
                    <a:pt x="2560" y="2444"/>
                    <a:pt x="2326" y="2215"/>
                  </a:cubicBezTo>
                  <a:cubicBezTo>
                    <a:pt x="1608" y="1489"/>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14"/>
            <p:cNvSpPr/>
            <p:nvPr/>
          </p:nvSpPr>
          <p:spPr>
            <a:xfrm>
              <a:off x="1565250" y="3990300"/>
              <a:ext cx="65325" cy="64575"/>
            </a:xfrm>
            <a:custGeom>
              <a:avLst/>
              <a:gdLst/>
              <a:ahLst/>
              <a:cxnLst/>
              <a:rect l="l" t="t" r="r" b="b"/>
              <a:pathLst>
                <a:path w="2613" h="2583" extrusionOk="0">
                  <a:moveTo>
                    <a:pt x="1" y="0"/>
                  </a:moveTo>
                  <a:cubicBezTo>
                    <a:pt x="1" y="1"/>
                    <a:pt x="1473" y="1591"/>
                    <a:pt x="2186" y="2301"/>
                  </a:cubicBezTo>
                  <a:cubicBezTo>
                    <a:pt x="2397" y="2511"/>
                    <a:pt x="2503" y="2582"/>
                    <a:pt x="2553" y="2582"/>
                  </a:cubicBezTo>
                  <a:cubicBezTo>
                    <a:pt x="2562" y="2582"/>
                    <a:pt x="2570" y="2580"/>
                    <a:pt x="2576" y="2575"/>
                  </a:cubicBezTo>
                  <a:cubicBezTo>
                    <a:pt x="2613" y="2543"/>
                    <a:pt x="2535" y="2415"/>
                    <a:pt x="2305" y="2186"/>
                  </a:cubicBezTo>
                  <a:cubicBezTo>
                    <a:pt x="1592" y="1477"/>
                    <a:pt x="1" y="1"/>
                    <a:pt x="1"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14"/>
            <p:cNvSpPr/>
            <p:nvPr/>
          </p:nvSpPr>
          <p:spPr>
            <a:xfrm>
              <a:off x="1566075" y="3991125"/>
              <a:ext cx="64300" cy="63750"/>
            </a:xfrm>
            <a:custGeom>
              <a:avLst/>
              <a:gdLst/>
              <a:ahLst/>
              <a:cxnLst/>
              <a:rect l="l" t="t" r="r" b="b"/>
              <a:pathLst>
                <a:path w="2572" h="2550" extrusionOk="0">
                  <a:moveTo>
                    <a:pt x="0" y="0"/>
                  </a:moveTo>
                  <a:cubicBezTo>
                    <a:pt x="1" y="0"/>
                    <a:pt x="1456" y="1567"/>
                    <a:pt x="2157" y="2268"/>
                  </a:cubicBezTo>
                  <a:cubicBezTo>
                    <a:pt x="2364" y="2478"/>
                    <a:pt x="2473" y="2549"/>
                    <a:pt x="2521" y="2549"/>
                  </a:cubicBezTo>
                  <a:cubicBezTo>
                    <a:pt x="2531" y="2549"/>
                    <a:pt x="2538" y="2547"/>
                    <a:pt x="2543" y="2542"/>
                  </a:cubicBezTo>
                  <a:cubicBezTo>
                    <a:pt x="2571" y="2510"/>
                    <a:pt x="2498" y="2382"/>
                    <a:pt x="2268" y="2157"/>
                  </a:cubicBezTo>
                  <a:cubicBezTo>
                    <a:pt x="1567" y="1456"/>
                    <a:pt x="1" y="0"/>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14"/>
            <p:cNvSpPr/>
            <p:nvPr/>
          </p:nvSpPr>
          <p:spPr>
            <a:xfrm>
              <a:off x="1566800" y="3991825"/>
              <a:ext cx="63575" cy="63050"/>
            </a:xfrm>
            <a:custGeom>
              <a:avLst/>
              <a:gdLst/>
              <a:ahLst/>
              <a:cxnLst/>
              <a:rect l="l" t="t" r="r" b="b"/>
              <a:pathLst>
                <a:path w="2543" h="2522" extrusionOk="0">
                  <a:moveTo>
                    <a:pt x="0" y="1"/>
                  </a:moveTo>
                  <a:lnTo>
                    <a:pt x="0" y="1"/>
                  </a:lnTo>
                  <a:cubicBezTo>
                    <a:pt x="0" y="1"/>
                    <a:pt x="1435" y="1551"/>
                    <a:pt x="2132" y="2248"/>
                  </a:cubicBezTo>
                  <a:cubicBezTo>
                    <a:pt x="2336" y="2451"/>
                    <a:pt x="2444" y="2521"/>
                    <a:pt x="2492" y="2521"/>
                  </a:cubicBezTo>
                  <a:cubicBezTo>
                    <a:pt x="2501" y="2521"/>
                    <a:pt x="2508" y="2519"/>
                    <a:pt x="2514" y="2514"/>
                  </a:cubicBezTo>
                  <a:cubicBezTo>
                    <a:pt x="2542" y="2482"/>
                    <a:pt x="2473" y="2359"/>
                    <a:pt x="2247" y="2133"/>
                  </a:cubicBezTo>
                  <a:cubicBezTo>
                    <a:pt x="1550" y="1436"/>
                    <a:pt x="0" y="1"/>
                    <a:pt x="0"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14"/>
            <p:cNvSpPr/>
            <p:nvPr/>
          </p:nvSpPr>
          <p:spPr>
            <a:xfrm>
              <a:off x="1567600" y="3992650"/>
              <a:ext cx="62775" cy="62225"/>
            </a:xfrm>
            <a:custGeom>
              <a:avLst/>
              <a:gdLst/>
              <a:ahLst/>
              <a:cxnLst/>
              <a:rect l="l" t="t" r="r" b="b"/>
              <a:pathLst>
                <a:path w="2511" h="2489" extrusionOk="0">
                  <a:moveTo>
                    <a:pt x="1" y="1"/>
                  </a:moveTo>
                  <a:cubicBezTo>
                    <a:pt x="1" y="1"/>
                    <a:pt x="1416" y="1526"/>
                    <a:pt x="2100" y="2215"/>
                  </a:cubicBezTo>
                  <a:cubicBezTo>
                    <a:pt x="2304" y="2418"/>
                    <a:pt x="2412" y="2488"/>
                    <a:pt x="2460" y="2488"/>
                  </a:cubicBezTo>
                  <a:cubicBezTo>
                    <a:pt x="2469" y="2488"/>
                    <a:pt x="2476" y="2486"/>
                    <a:pt x="2482" y="2481"/>
                  </a:cubicBezTo>
                  <a:cubicBezTo>
                    <a:pt x="2510" y="2444"/>
                    <a:pt x="2437" y="2321"/>
                    <a:pt x="2215" y="2100"/>
                  </a:cubicBezTo>
                  <a:cubicBezTo>
                    <a:pt x="1535" y="1419"/>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14"/>
            <p:cNvSpPr/>
            <p:nvPr/>
          </p:nvSpPr>
          <p:spPr>
            <a:xfrm>
              <a:off x="1568225" y="3993375"/>
              <a:ext cx="62150" cy="61500"/>
            </a:xfrm>
            <a:custGeom>
              <a:avLst/>
              <a:gdLst/>
              <a:ahLst/>
              <a:cxnLst/>
              <a:rect l="l" t="t" r="r" b="b"/>
              <a:pathLst>
                <a:path w="2486" h="2460" extrusionOk="0">
                  <a:moveTo>
                    <a:pt x="5" y="0"/>
                  </a:moveTo>
                  <a:cubicBezTo>
                    <a:pt x="0" y="0"/>
                    <a:pt x="1407" y="1513"/>
                    <a:pt x="2079" y="2190"/>
                  </a:cubicBezTo>
                  <a:cubicBezTo>
                    <a:pt x="2283" y="2390"/>
                    <a:pt x="2388" y="2459"/>
                    <a:pt x="2435" y="2459"/>
                  </a:cubicBezTo>
                  <a:cubicBezTo>
                    <a:pt x="2444" y="2459"/>
                    <a:pt x="2451" y="2457"/>
                    <a:pt x="2457" y="2452"/>
                  </a:cubicBezTo>
                  <a:cubicBezTo>
                    <a:pt x="2485" y="2420"/>
                    <a:pt x="2416" y="2297"/>
                    <a:pt x="2194" y="2075"/>
                  </a:cubicBezTo>
                  <a:cubicBezTo>
                    <a:pt x="1518" y="1403"/>
                    <a:pt x="5" y="0"/>
                    <a:pt x="5"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14"/>
            <p:cNvSpPr/>
            <p:nvPr/>
          </p:nvSpPr>
          <p:spPr>
            <a:xfrm>
              <a:off x="1568950" y="3994200"/>
              <a:ext cx="61325" cy="60675"/>
            </a:xfrm>
            <a:custGeom>
              <a:avLst/>
              <a:gdLst/>
              <a:ahLst/>
              <a:cxnLst/>
              <a:rect l="l" t="t" r="r" b="b"/>
              <a:pathLst>
                <a:path w="2453" h="2427" extrusionOk="0">
                  <a:moveTo>
                    <a:pt x="8" y="0"/>
                  </a:moveTo>
                  <a:cubicBezTo>
                    <a:pt x="0" y="0"/>
                    <a:pt x="1386" y="1493"/>
                    <a:pt x="2059" y="2157"/>
                  </a:cubicBezTo>
                  <a:cubicBezTo>
                    <a:pt x="2255" y="2357"/>
                    <a:pt x="2359" y="2426"/>
                    <a:pt x="2406" y="2426"/>
                  </a:cubicBezTo>
                  <a:cubicBezTo>
                    <a:pt x="2415" y="2426"/>
                    <a:pt x="2422" y="2424"/>
                    <a:pt x="2428" y="2419"/>
                  </a:cubicBezTo>
                  <a:cubicBezTo>
                    <a:pt x="2452" y="2387"/>
                    <a:pt x="2383" y="2264"/>
                    <a:pt x="2165" y="2050"/>
                  </a:cubicBezTo>
                  <a:cubicBezTo>
                    <a:pt x="1501" y="1378"/>
                    <a:pt x="8" y="0"/>
                    <a:pt x="8"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14"/>
            <p:cNvSpPr/>
            <p:nvPr/>
          </p:nvSpPr>
          <p:spPr>
            <a:xfrm>
              <a:off x="1569750" y="3994900"/>
              <a:ext cx="60525" cy="59875"/>
            </a:xfrm>
            <a:custGeom>
              <a:avLst/>
              <a:gdLst/>
              <a:ahLst/>
              <a:cxnLst/>
              <a:rect l="l" t="t" r="r" b="b"/>
              <a:pathLst>
                <a:path w="2421" h="2395" extrusionOk="0">
                  <a:moveTo>
                    <a:pt x="5" y="1"/>
                  </a:moveTo>
                  <a:cubicBezTo>
                    <a:pt x="1" y="1"/>
                    <a:pt x="1366" y="1473"/>
                    <a:pt x="2027" y="2129"/>
                  </a:cubicBezTo>
                  <a:cubicBezTo>
                    <a:pt x="2218" y="2328"/>
                    <a:pt x="2322" y="2395"/>
                    <a:pt x="2369" y="2395"/>
                  </a:cubicBezTo>
                  <a:cubicBezTo>
                    <a:pt x="2379" y="2395"/>
                    <a:pt x="2386" y="2392"/>
                    <a:pt x="2392" y="2387"/>
                  </a:cubicBezTo>
                  <a:cubicBezTo>
                    <a:pt x="2420" y="2354"/>
                    <a:pt x="2351" y="2236"/>
                    <a:pt x="2133" y="2022"/>
                  </a:cubicBezTo>
                  <a:cubicBezTo>
                    <a:pt x="1477" y="1366"/>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14"/>
            <p:cNvSpPr/>
            <p:nvPr/>
          </p:nvSpPr>
          <p:spPr>
            <a:xfrm>
              <a:off x="1570575" y="3995725"/>
              <a:ext cx="59700" cy="59050"/>
            </a:xfrm>
            <a:custGeom>
              <a:avLst/>
              <a:gdLst/>
              <a:ahLst/>
              <a:cxnLst/>
              <a:rect l="l" t="t" r="r" b="b"/>
              <a:pathLst>
                <a:path w="2388" h="2362" extrusionOk="0">
                  <a:moveTo>
                    <a:pt x="5" y="1"/>
                  </a:moveTo>
                  <a:cubicBezTo>
                    <a:pt x="1" y="1"/>
                    <a:pt x="1346" y="1452"/>
                    <a:pt x="2002" y="2096"/>
                  </a:cubicBezTo>
                  <a:cubicBezTo>
                    <a:pt x="2197" y="2295"/>
                    <a:pt x="2295" y="2362"/>
                    <a:pt x="2341" y="2362"/>
                  </a:cubicBezTo>
                  <a:cubicBezTo>
                    <a:pt x="2350" y="2362"/>
                    <a:pt x="2357" y="2359"/>
                    <a:pt x="2363" y="2354"/>
                  </a:cubicBezTo>
                  <a:cubicBezTo>
                    <a:pt x="2387" y="2326"/>
                    <a:pt x="2322" y="2211"/>
                    <a:pt x="2104" y="1993"/>
                  </a:cubicBezTo>
                  <a:cubicBezTo>
                    <a:pt x="1456" y="1341"/>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14"/>
            <p:cNvSpPr/>
            <p:nvPr/>
          </p:nvSpPr>
          <p:spPr>
            <a:xfrm>
              <a:off x="1571300" y="3996450"/>
              <a:ext cx="58975" cy="58425"/>
            </a:xfrm>
            <a:custGeom>
              <a:avLst/>
              <a:gdLst/>
              <a:ahLst/>
              <a:cxnLst/>
              <a:rect l="l" t="t" r="r" b="b"/>
              <a:pathLst>
                <a:path w="2359" h="2337" extrusionOk="0">
                  <a:moveTo>
                    <a:pt x="5" y="0"/>
                  </a:moveTo>
                  <a:cubicBezTo>
                    <a:pt x="0" y="0"/>
                    <a:pt x="1329" y="1431"/>
                    <a:pt x="1969" y="2079"/>
                  </a:cubicBezTo>
                  <a:cubicBezTo>
                    <a:pt x="2160" y="2271"/>
                    <a:pt x="2260" y="2337"/>
                    <a:pt x="2308" y="2337"/>
                  </a:cubicBezTo>
                  <a:cubicBezTo>
                    <a:pt x="2317" y="2337"/>
                    <a:pt x="2324" y="2334"/>
                    <a:pt x="2330" y="2329"/>
                  </a:cubicBezTo>
                  <a:cubicBezTo>
                    <a:pt x="2358" y="2297"/>
                    <a:pt x="2289" y="2182"/>
                    <a:pt x="2075" y="1969"/>
                  </a:cubicBezTo>
                  <a:cubicBezTo>
                    <a:pt x="1436" y="1325"/>
                    <a:pt x="5" y="0"/>
                    <a:pt x="5"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14"/>
            <p:cNvSpPr/>
            <p:nvPr/>
          </p:nvSpPr>
          <p:spPr>
            <a:xfrm>
              <a:off x="1572125" y="3997275"/>
              <a:ext cx="58150" cy="57500"/>
            </a:xfrm>
            <a:custGeom>
              <a:avLst/>
              <a:gdLst/>
              <a:ahLst/>
              <a:cxnLst/>
              <a:rect l="l" t="t" r="r" b="b"/>
              <a:pathLst>
                <a:path w="2326" h="2300" extrusionOk="0">
                  <a:moveTo>
                    <a:pt x="4" y="0"/>
                  </a:moveTo>
                  <a:lnTo>
                    <a:pt x="4" y="0"/>
                  </a:lnTo>
                  <a:cubicBezTo>
                    <a:pt x="0" y="0"/>
                    <a:pt x="1304" y="1407"/>
                    <a:pt x="1940" y="2046"/>
                  </a:cubicBezTo>
                  <a:cubicBezTo>
                    <a:pt x="2128" y="2234"/>
                    <a:pt x="2227" y="2300"/>
                    <a:pt x="2274" y="2300"/>
                  </a:cubicBezTo>
                  <a:cubicBezTo>
                    <a:pt x="2284" y="2300"/>
                    <a:pt x="2291" y="2297"/>
                    <a:pt x="2297" y="2292"/>
                  </a:cubicBezTo>
                  <a:cubicBezTo>
                    <a:pt x="2325" y="2259"/>
                    <a:pt x="2260" y="2149"/>
                    <a:pt x="2051" y="1936"/>
                  </a:cubicBezTo>
                  <a:cubicBezTo>
                    <a:pt x="1411" y="1304"/>
                    <a:pt x="4" y="0"/>
                    <a:pt x="4"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14"/>
            <p:cNvSpPr/>
            <p:nvPr/>
          </p:nvSpPr>
          <p:spPr>
            <a:xfrm>
              <a:off x="1572825" y="3997975"/>
              <a:ext cx="57350" cy="56775"/>
            </a:xfrm>
            <a:custGeom>
              <a:avLst/>
              <a:gdLst/>
              <a:ahLst/>
              <a:cxnLst/>
              <a:rect l="l" t="t" r="r" b="b"/>
              <a:pathLst>
                <a:path w="2294" h="2271" extrusionOk="0">
                  <a:moveTo>
                    <a:pt x="5" y="1"/>
                  </a:moveTo>
                  <a:lnTo>
                    <a:pt x="5" y="1"/>
                  </a:lnTo>
                  <a:cubicBezTo>
                    <a:pt x="1" y="1"/>
                    <a:pt x="1293" y="1391"/>
                    <a:pt x="1920" y="2018"/>
                  </a:cubicBezTo>
                  <a:cubicBezTo>
                    <a:pt x="2107" y="2208"/>
                    <a:pt x="2206" y="2270"/>
                    <a:pt x="2250" y="2270"/>
                  </a:cubicBezTo>
                  <a:cubicBezTo>
                    <a:pt x="2258" y="2270"/>
                    <a:pt x="2264" y="2268"/>
                    <a:pt x="2269" y="2264"/>
                  </a:cubicBezTo>
                  <a:cubicBezTo>
                    <a:pt x="2293" y="2236"/>
                    <a:pt x="2228" y="2121"/>
                    <a:pt x="2023" y="1916"/>
                  </a:cubicBezTo>
                  <a:cubicBezTo>
                    <a:pt x="1395" y="1288"/>
                    <a:pt x="5" y="1"/>
                    <a:pt x="5" y="1"/>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14"/>
            <p:cNvSpPr/>
            <p:nvPr/>
          </p:nvSpPr>
          <p:spPr>
            <a:xfrm>
              <a:off x="1573650" y="3998800"/>
              <a:ext cx="56525" cy="55800"/>
            </a:xfrm>
            <a:custGeom>
              <a:avLst/>
              <a:gdLst/>
              <a:ahLst/>
              <a:cxnLst/>
              <a:rect l="l" t="t" r="r" b="b"/>
              <a:pathLst>
                <a:path w="2261" h="2232" extrusionOk="0">
                  <a:moveTo>
                    <a:pt x="5" y="1"/>
                  </a:moveTo>
                  <a:cubicBezTo>
                    <a:pt x="1" y="1"/>
                    <a:pt x="1272" y="1370"/>
                    <a:pt x="1887" y="1985"/>
                  </a:cubicBezTo>
                  <a:cubicBezTo>
                    <a:pt x="2066" y="2164"/>
                    <a:pt x="2162" y="2232"/>
                    <a:pt x="2206" y="2232"/>
                  </a:cubicBezTo>
                  <a:cubicBezTo>
                    <a:pt x="2215" y="2232"/>
                    <a:pt x="2222" y="2229"/>
                    <a:pt x="2227" y="2223"/>
                  </a:cubicBezTo>
                  <a:cubicBezTo>
                    <a:pt x="2260" y="2198"/>
                    <a:pt x="2195" y="2088"/>
                    <a:pt x="1990" y="1883"/>
                  </a:cubicBezTo>
                  <a:cubicBezTo>
                    <a:pt x="1374" y="1268"/>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14"/>
            <p:cNvSpPr/>
            <p:nvPr/>
          </p:nvSpPr>
          <p:spPr>
            <a:xfrm>
              <a:off x="1574375" y="3999525"/>
              <a:ext cx="55800" cy="55150"/>
            </a:xfrm>
            <a:custGeom>
              <a:avLst/>
              <a:gdLst/>
              <a:ahLst/>
              <a:cxnLst/>
              <a:rect l="l" t="t" r="r" b="b"/>
              <a:pathLst>
                <a:path w="2232" h="2206" extrusionOk="0">
                  <a:moveTo>
                    <a:pt x="5" y="0"/>
                  </a:moveTo>
                  <a:cubicBezTo>
                    <a:pt x="0" y="0"/>
                    <a:pt x="1251" y="1349"/>
                    <a:pt x="1862" y="1960"/>
                  </a:cubicBezTo>
                  <a:cubicBezTo>
                    <a:pt x="2046" y="2141"/>
                    <a:pt x="2143" y="2206"/>
                    <a:pt x="2186" y="2206"/>
                  </a:cubicBezTo>
                  <a:cubicBezTo>
                    <a:pt x="2195" y="2206"/>
                    <a:pt x="2202" y="2203"/>
                    <a:pt x="2207" y="2198"/>
                  </a:cubicBezTo>
                  <a:cubicBezTo>
                    <a:pt x="2231" y="2169"/>
                    <a:pt x="2170" y="2063"/>
                    <a:pt x="1965" y="1858"/>
                  </a:cubicBezTo>
                  <a:cubicBezTo>
                    <a:pt x="1354" y="1251"/>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14"/>
            <p:cNvSpPr/>
            <p:nvPr/>
          </p:nvSpPr>
          <p:spPr>
            <a:xfrm>
              <a:off x="1575200" y="4000350"/>
              <a:ext cx="54975" cy="54325"/>
            </a:xfrm>
            <a:custGeom>
              <a:avLst/>
              <a:gdLst/>
              <a:ahLst/>
              <a:cxnLst/>
              <a:rect l="l" t="t" r="r" b="b"/>
              <a:pathLst>
                <a:path w="2199" h="2173" extrusionOk="0">
                  <a:moveTo>
                    <a:pt x="4" y="0"/>
                  </a:moveTo>
                  <a:lnTo>
                    <a:pt x="4" y="0"/>
                  </a:lnTo>
                  <a:cubicBezTo>
                    <a:pt x="0" y="0"/>
                    <a:pt x="1235" y="1329"/>
                    <a:pt x="1829" y="1931"/>
                  </a:cubicBezTo>
                  <a:cubicBezTo>
                    <a:pt x="2010" y="2109"/>
                    <a:pt x="2106" y="2173"/>
                    <a:pt x="2147" y="2173"/>
                  </a:cubicBezTo>
                  <a:cubicBezTo>
                    <a:pt x="2155" y="2173"/>
                    <a:pt x="2161" y="2170"/>
                    <a:pt x="2165" y="2165"/>
                  </a:cubicBezTo>
                  <a:cubicBezTo>
                    <a:pt x="2198" y="2136"/>
                    <a:pt x="2133" y="2030"/>
                    <a:pt x="1932" y="1829"/>
                  </a:cubicBezTo>
                  <a:cubicBezTo>
                    <a:pt x="1337" y="1230"/>
                    <a:pt x="4" y="0"/>
                    <a:pt x="4"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14"/>
            <p:cNvSpPr/>
            <p:nvPr/>
          </p:nvSpPr>
          <p:spPr>
            <a:xfrm>
              <a:off x="1575925" y="4001050"/>
              <a:ext cx="54250" cy="53500"/>
            </a:xfrm>
            <a:custGeom>
              <a:avLst/>
              <a:gdLst/>
              <a:ahLst/>
              <a:cxnLst/>
              <a:rect l="l" t="t" r="r" b="b"/>
              <a:pathLst>
                <a:path w="2170" h="2140" extrusionOk="0">
                  <a:moveTo>
                    <a:pt x="4" y="1"/>
                  </a:moveTo>
                  <a:cubicBezTo>
                    <a:pt x="0" y="1"/>
                    <a:pt x="1214" y="1313"/>
                    <a:pt x="1808" y="1899"/>
                  </a:cubicBezTo>
                  <a:cubicBezTo>
                    <a:pt x="1991" y="2079"/>
                    <a:pt x="2084" y="2139"/>
                    <a:pt x="2124" y="2139"/>
                  </a:cubicBezTo>
                  <a:cubicBezTo>
                    <a:pt x="2131" y="2139"/>
                    <a:pt x="2137" y="2137"/>
                    <a:pt x="2140" y="2133"/>
                  </a:cubicBezTo>
                  <a:cubicBezTo>
                    <a:pt x="2169" y="2108"/>
                    <a:pt x="2108" y="2002"/>
                    <a:pt x="1907" y="1801"/>
                  </a:cubicBezTo>
                  <a:cubicBezTo>
                    <a:pt x="1316" y="1210"/>
                    <a:pt x="4" y="1"/>
                    <a:pt x="4"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14"/>
            <p:cNvSpPr/>
            <p:nvPr/>
          </p:nvSpPr>
          <p:spPr>
            <a:xfrm>
              <a:off x="1576625" y="4001875"/>
              <a:ext cx="53450" cy="52700"/>
            </a:xfrm>
            <a:custGeom>
              <a:avLst/>
              <a:gdLst/>
              <a:ahLst/>
              <a:cxnLst/>
              <a:rect l="l" t="t" r="r" b="b"/>
              <a:pathLst>
                <a:path w="2138" h="2108" extrusionOk="0">
                  <a:moveTo>
                    <a:pt x="9" y="1"/>
                  </a:moveTo>
                  <a:cubicBezTo>
                    <a:pt x="1" y="1"/>
                    <a:pt x="1198" y="1292"/>
                    <a:pt x="1780" y="1870"/>
                  </a:cubicBezTo>
                  <a:cubicBezTo>
                    <a:pt x="1958" y="2044"/>
                    <a:pt x="2050" y="2108"/>
                    <a:pt x="2090" y="2108"/>
                  </a:cubicBezTo>
                  <a:cubicBezTo>
                    <a:pt x="2098" y="2108"/>
                    <a:pt x="2104" y="2105"/>
                    <a:pt x="2108" y="2100"/>
                  </a:cubicBezTo>
                  <a:cubicBezTo>
                    <a:pt x="2137" y="2075"/>
                    <a:pt x="2076" y="1969"/>
                    <a:pt x="1879" y="1772"/>
                  </a:cubicBezTo>
                  <a:cubicBezTo>
                    <a:pt x="1301" y="1194"/>
                    <a:pt x="9" y="1"/>
                    <a:pt x="9"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14"/>
            <p:cNvSpPr/>
            <p:nvPr/>
          </p:nvSpPr>
          <p:spPr>
            <a:xfrm>
              <a:off x="1577450" y="4002600"/>
              <a:ext cx="52725" cy="51975"/>
            </a:xfrm>
            <a:custGeom>
              <a:avLst/>
              <a:gdLst/>
              <a:ahLst/>
              <a:cxnLst/>
              <a:rect l="l" t="t" r="r" b="b"/>
              <a:pathLst>
                <a:path w="2109" h="2079" extrusionOk="0">
                  <a:moveTo>
                    <a:pt x="5" y="0"/>
                  </a:moveTo>
                  <a:cubicBezTo>
                    <a:pt x="1" y="0"/>
                    <a:pt x="1181" y="1271"/>
                    <a:pt x="1760" y="1841"/>
                  </a:cubicBezTo>
                  <a:cubicBezTo>
                    <a:pt x="1930" y="2015"/>
                    <a:pt x="2021" y="2079"/>
                    <a:pt x="2063" y="2079"/>
                  </a:cubicBezTo>
                  <a:cubicBezTo>
                    <a:pt x="2072" y="2079"/>
                    <a:pt x="2079" y="2076"/>
                    <a:pt x="2084" y="2071"/>
                  </a:cubicBezTo>
                  <a:cubicBezTo>
                    <a:pt x="2108" y="2046"/>
                    <a:pt x="2047" y="1944"/>
                    <a:pt x="1850" y="1751"/>
                  </a:cubicBezTo>
                  <a:cubicBezTo>
                    <a:pt x="1276" y="1177"/>
                    <a:pt x="5" y="0"/>
                    <a:pt x="5"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14"/>
            <p:cNvSpPr/>
            <p:nvPr/>
          </p:nvSpPr>
          <p:spPr>
            <a:xfrm>
              <a:off x="1578275" y="4003425"/>
              <a:ext cx="51800" cy="51150"/>
            </a:xfrm>
            <a:custGeom>
              <a:avLst/>
              <a:gdLst/>
              <a:ahLst/>
              <a:cxnLst/>
              <a:rect l="l" t="t" r="r" b="b"/>
              <a:pathLst>
                <a:path w="2072" h="2046" extrusionOk="0">
                  <a:moveTo>
                    <a:pt x="4" y="0"/>
                  </a:moveTo>
                  <a:cubicBezTo>
                    <a:pt x="0" y="0"/>
                    <a:pt x="1157" y="1251"/>
                    <a:pt x="1723" y="1813"/>
                  </a:cubicBezTo>
                  <a:cubicBezTo>
                    <a:pt x="1896" y="1983"/>
                    <a:pt x="1985" y="2046"/>
                    <a:pt x="2024" y="2046"/>
                  </a:cubicBezTo>
                  <a:cubicBezTo>
                    <a:pt x="2032" y="2046"/>
                    <a:pt x="2038" y="2043"/>
                    <a:pt x="2042" y="2038"/>
                  </a:cubicBezTo>
                  <a:cubicBezTo>
                    <a:pt x="2071" y="2013"/>
                    <a:pt x="2010" y="1907"/>
                    <a:pt x="1817" y="1718"/>
                  </a:cubicBezTo>
                  <a:cubicBezTo>
                    <a:pt x="1255" y="1152"/>
                    <a:pt x="4" y="0"/>
                    <a:pt x="4"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14"/>
            <p:cNvSpPr/>
            <p:nvPr/>
          </p:nvSpPr>
          <p:spPr>
            <a:xfrm>
              <a:off x="1579000" y="4004125"/>
              <a:ext cx="51075" cy="50425"/>
            </a:xfrm>
            <a:custGeom>
              <a:avLst/>
              <a:gdLst/>
              <a:ahLst/>
              <a:cxnLst/>
              <a:rect l="l" t="t" r="r" b="b"/>
              <a:pathLst>
                <a:path w="2043" h="2017" extrusionOk="0">
                  <a:moveTo>
                    <a:pt x="4" y="1"/>
                  </a:moveTo>
                  <a:lnTo>
                    <a:pt x="4" y="1"/>
                  </a:lnTo>
                  <a:cubicBezTo>
                    <a:pt x="0" y="1"/>
                    <a:pt x="1136" y="1231"/>
                    <a:pt x="1698" y="1785"/>
                  </a:cubicBezTo>
                  <a:cubicBezTo>
                    <a:pt x="1870" y="1957"/>
                    <a:pt x="1958" y="2016"/>
                    <a:pt x="1997" y="2016"/>
                  </a:cubicBezTo>
                  <a:cubicBezTo>
                    <a:pt x="2004" y="2016"/>
                    <a:pt x="2009" y="2014"/>
                    <a:pt x="2013" y="2010"/>
                  </a:cubicBezTo>
                  <a:cubicBezTo>
                    <a:pt x="2042" y="1985"/>
                    <a:pt x="1981" y="1883"/>
                    <a:pt x="1788" y="1694"/>
                  </a:cubicBezTo>
                  <a:cubicBezTo>
                    <a:pt x="1234" y="114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14"/>
            <p:cNvSpPr/>
            <p:nvPr/>
          </p:nvSpPr>
          <p:spPr>
            <a:xfrm>
              <a:off x="1579800" y="4004950"/>
              <a:ext cx="50150" cy="49600"/>
            </a:xfrm>
            <a:custGeom>
              <a:avLst/>
              <a:gdLst/>
              <a:ahLst/>
              <a:cxnLst/>
              <a:rect l="l" t="t" r="r" b="b"/>
              <a:pathLst>
                <a:path w="2006" h="1984" extrusionOk="0">
                  <a:moveTo>
                    <a:pt x="5" y="1"/>
                  </a:moveTo>
                  <a:cubicBezTo>
                    <a:pt x="1" y="1"/>
                    <a:pt x="1120" y="1210"/>
                    <a:pt x="1670" y="1756"/>
                  </a:cubicBezTo>
                  <a:cubicBezTo>
                    <a:pt x="1838" y="1924"/>
                    <a:pt x="1926" y="1983"/>
                    <a:pt x="1965" y="1983"/>
                  </a:cubicBezTo>
                  <a:cubicBezTo>
                    <a:pt x="1972" y="1983"/>
                    <a:pt x="1977" y="1981"/>
                    <a:pt x="1981" y="1977"/>
                  </a:cubicBezTo>
                  <a:cubicBezTo>
                    <a:pt x="2006" y="1952"/>
                    <a:pt x="1953" y="1854"/>
                    <a:pt x="1760" y="1665"/>
                  </a:cubicBezTo>
                  <a:cubicBezTo>
                    <a:pt x="1215" y="1116"/>
                    <a:pt x="5" y="1"/>
                    <a:pt x="5"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14"/>
            <p:cNvSpPr/>
            <p:nvPr/>
          </p:nvSpPr>
          <p:spPr>
            <a:xfrm>
              <a:off x="1580525" y="4005675"/>
              <a:ext cx="49325" cy="48775"/>
            </a:xfrm>
            <a:custGeom>
              <a:avLst/>
              <a:gdLst/>
              <a:ahLst/>
              <a:cxnLst/>
              <a:rect l="l" t="t" r="r" b="b"/>
              <a:pathLst>
                <a:path w="1973" h="1951" extrusionOk="0">
                  <a:moveTo>
                    <a:pt x="5" y="0"/>
                  </a:moveTo>
                  <a:lnTo>
                    <a:pt x="5" y="0"/>
                  </a:lnTo>
                  <a:cubicBezTo>
                    <a:pt x="1" y="0"/>
                    <a:pt x="1104" y="1189"/>
                    <a:pt x="1645" y="1723"/>
                  </a:cubicBezTo>
                  <a:cubicBezTo>
                    <a:pt x="1814" y="1891"/>
                    <a:pt x="1898" y="1950"/>
                    <a:pt x="1936" y="1950"/>
                  </a:cubicBezTo>
                  <a:cubicBezTo>
                    <a:pt x="1943" y="1950"/>
                    <a:pt x="1948" y="1948"/>
                    <a:pt x="1952" y="1944"/>
                  </a:cubicBezTo>
                  <a:cubicBezTo>
                    <a:pt x="1973" y="1919"/>
                    <a:pt x="1920" y="1821"/>
                    <a:pt x="1735" y="1636"/>
                  </a:cubicBezTo>
                  <a:cubicBezTo>
                    <a:pt x="1194" y="1103"/>
                    <a:pt x="5" y="0"/>
                    <a:pt x="5"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14"/>
            <p:cNvSpPr/>
            <p:nvPr/>
          </p:nvSpPr>
          <p:spPr>
            <a:xfrm>
              <a:off x="1581350" y="4006500"/>
              <a:ext cx="48500" cy="48100"/>
            </a:xfrm>
            <a:custGeom>
              <a:avLst/>
              <a:gdLst/>
              <a:ahLst/>
              <a:cxnLst/>
              <a:rect l="l" t="t" r="r" b="b"/>
              <a:pathLst>
                <a:path w="1940" h="1924" extrusionOk="0">
                  <a:moveTo>
                    <a:pt x="0" y="0"/>
                  </a:moveTo>
                  <a:lnTo>
                    <a:pt x="0" y="0"/>
                  </a:lnTo>
                  <a:cubicBezTo>
                    <a:pt x="1" y="0"/>
                    <a:pt x="1079" y="1169"/>
                    <a:pt x="1608" y="1702"/>
                  </a:cubicBezTo>
                  <a:cubicBezTo>
                    <a:pt x="1772" y="1866"/>
                    <a:pt x="1856" y="1923"/>
                    <a:pt x="1895" y="1923"/>
                  </a:cubicBezTo>
                  <a:cubicBezTo>
                    <a:pt x="1904" y="1923"/>
                    <a:pt x="1911" y="1920"/>
                    <a:pt x="1915" y="1915"/>
                  </a:cubicBezTo>
                  <a:cubicBezTo>
                    <a:pt x="1940" y="1890"/>
                    <a:pt x="1887" y="1792"/>
                    <a:pt x="1702" y="1608"/>
                  </a:cubicBezTo>
                  <a:cubicBezTo>
                    <a:pt x="1169" y="1083"/>
                    <a:pt x="1" y="0"/>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14"/>
            <p:cNvSpPr/>
            <p:nvPr/>
          </p:nvSpPr>
          <p:spPr>
            <a:xfrm>
              <a:off x="1582075" y="4007200"/>
              <a:ext cx="47675" cy="47400"/>
            </a:xfrm>
            <a:custGeom>
              <a:avLst/>
              <a:gdLst/>
              <a:ahLst/>
              <a:cxnLst/>
              <a:rect l="l" t="t" r="r" b="b"/>
              <a:pathLst>
                <a:path w="1907" h="1896" extrusionOk="0">
                  <a:moveTo>
                    <a:pt x="0" y="1"/>
                  </a:moveTo>
                  <a:cubicBezTo>
                    <a:pt x="0" y="1"/>
                    <a:pt x="1066" y="1149"/>
                    <a:pt x="1579" y="1678"/>
                  </a:cubicBezTo>
                  <a:cubicBezTo>
                    <a:pt x="1736" y="1838"/>
                    <a:pt x="1819" y="1895"/>
                    <a:pt x="1860" y="1895"/>
                  </a:cubicBezTo>
                  <a:cubicBezTo>
                    <a:pt x="1870" y="1895"/>
                    <a:pt x="1877" y="1892"/>
                    <a:pt x="1882" y="1887"/>
                  </a:cubicBezTo>
                  <a:cubicBezTo>
                    <a:pt x="1907" y="1862"/>
                    <a:pt x="1849" y="1764"/>
                    <a:pt x="1669" y="1588"/>
                  </a:cubicBezTo>
                  <a:cubicBezTo>
                    <a:pt x="1152" y="1063"/>
                    <a:pt x="0" y="1"/>
                    <a:pt x="0"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14"/>
            <p:cNvSpPr/>
            <p:nvPr/>
          </p:nvSpPr>
          <p:spPr>
            <a:xfrm>
              <a:off x="1582875" y="4008025"/>
              <a:ext cx="46875" cy="46425"/>
            </a:xfrm>
            <a:custGeom>
              <a:avLst/>
              <a:gdLst/>
              <a:ahLst/>
              <a:cxnLst/>
              <a:rect l="l" t="t" r="r" b="b"/>
              <a:pathLst>
                <a:path w="1875" h="1857" extrusionOk="0">
                  <a:moveTo>
                    <a:pt x="1" y="1"/>
                  </a:moveTo>
                  <a:cubicBezTo>
                    <a:pt x="1" y="1"/>
                    <a:pt x="1" y="1"/>
                    <a:pt x="1" y="1"/>
                  </a:cubicBezTo>
                  <a:cubicBezTo>
                    <a:pt x="1" y="1"/>
                    <a:pt x="1046" y="1128"/>
                    <a:pt x="1551" y="1641"/>
                  </a:cubicBezTo>
                  <a:cubicBezTo>
                    <a:pt x="1714" y="1801"/>
                    <a:pt x="1796" y="1856"/>
                    <a:pt x="1833" y="1856"/>
                  </a:cubicBezTo>
                  <a:cubicBezTo>
                    <a:pt x="1840" y="1856"/>
                    <a:pt x="1846" y="1854"/>
                    <a:pt x="1850" y="1850"/>
                  </a:cubicBezTo>
                  <a:cubicBezTo>
                    <a:pt x="1875" y="1825"/>
                    <a:pt x="1817" y="1731"/>
                    <a:pt x="1641" y="1555"/>
                  </a:cubicBezTo>
                  <a:cubicBezTo>
                    <a:pt x="1134" y="1047"/>
                    <a:pt x="9" y="1"/>
                    <a:pt x="1"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14"/>
            <p:cNvSpPr/>
            <p:nvPr/>
          </p:nvSpPr>
          <p:spPr>
            <a:xfrm>
              <a:off x="1583600" y="4008750"/>
              <a:ext cx="46150" cy="45700"/>
            </a:xfrm>
            <a:custGeom>
              <a:avLst/>
              <a:gdLst/>
              <a:ahLst/>
              <a:cxnLst/>
              <a:rect l="l" t="t" r="r" b="b"/>
              <a:pathLst>
                <a:path w="1846" h="1828" extrusionOk="0">
                  <a:moveTo>
                    <a:pt x="1" y="0"/>
                  </a:moveTo>
                  <a:cubicBezTo>
                    <a:pt x="1" y="0"/>
                    <a:pt x="1" y="0"/>
                    <a:pt x="1" y="0"/>
                  </a:cubicBezTo>
                  <a:cubicBezTo>
                    <a:pt x="1" y="0"/>
                    <a:pt x="1026" y="1107"/>
                    <a:pt x="1530" y="1616"/>
                  </a:cubicBezTo>
                  <a:cubicBezTo>
                    <a:pt x="1687" y="1773"/>
                    <a:pt x="1767" y="1827"/>
                    <a:pt x="1804" y="1827"/>
                  </a:cubicBezTo>
                  <a:cubicBezTo>
                    <a:pt x="1811" y="1827"/>
                    <a:pt x="1817" y="1825"/>
                    <a:pt x="1821" y="1821"/>
                  </a:cubicBezTo>
                  <a:cubicBezTo>
                    <a:pt x="1846" y="1800"/>
                    <a:pt x="1797" y="1710"/>
                    <a:pt x="1616" y="1530"/>
                  </a:cubicBezTo>
                  <a:cubicBezTo>
                    <a:pt x="1113" y="1026"/>
                    <a:pt x="9" y="0"/>
                    <a:pt x="1"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14"/>
            <p:cNvSpPr/>
            <p:nvPr/>
          </p:nvSpPr>
          <p:spPr>
            <a:xfrm>
              <a:off x="1584325" y="4009575"/>
              <a:ext cx="45325" cy="44875"/>
            </a:xfrm>
            <a:custGeom>
              <a:avLst/>
              <a:gdLst/>
              <a:ahLst/>
              <a:cxnLst/>
              <a:rect l="l" t="t" r="r" b="b"/>
              <a:pathLst>
                <a:path w="1813" h="1795" extrusionOk="0">
                  <a:moveTo>
                    <a:pt x="0" y="0"/>
                  </a:moveTo>
                  <a:cubicBezTo>
                    <a:pt x="0" y="0"/>
                    <a:pt x="0" y="0"/>
                    <a:pt x="0" y="0"/>
                  </a:cubicBezTo>
                  <a:cubicBezTo>
                    <a:pt x="0" y="0"/>
                    <a:pt x="1013" y="1091"/>
                    <a:pt x="1505" y="1583"/>
                  </a:cubicBezTo>
                  <a:cubicBezTo>
                    <a:pt x="1658" y="1740"/>
                    <a:pt x="1738" y="1794"/>
                    <a:pt x="1775" y="1794"/>
                  </a:cubicBezTo>
                  <a:cubicBezTo>
                    <a:pt x="1782" y="1794"/>
                    <a:pt x="1788" y="1792"/>
                    <a:pt x="1792" y="1788"/>
                  </a:cubicBezTo>
                  <a:cubicBezTo>
                    <a:pt x="1813" y="1767"/>
                    <a:pt x="1759" y="1677"/>
                    <a:pt x="1587" y="1501"/>
                  </a:cubicBezTo>
                  <a:cubicBezTo>
                    <a:pt x="1096" y="1006"/>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14"/>
            <p:cNvSpPr/>
            <p:nvPr/>
          </p:nvSpPr>
          <p:spPr>
            <a:xfrm>
              <a:off x="1585150" y="4010275"/>
              <a:ext cx="44600" cy="44175"/>
            </a:xfrm>
            <a:custGeom>
              <a:avLst/>
              <a:gdLst/>
              <a:ahLst/>
              <a:cxnLst/>
              <a:rect l="l" t="t" r="r" b="b"/>
              <a:pathLst>
                <a:path w="1784" h="1767" extrusionOk="0">
                  <a:moveTo>
                    <a:pt x="0" y="1"/>
                  </a:moveTo>
                  <a:cubicBezTo>
                    <a:pt x="0" y="1"/>
                    <a:pt x="0" y="1"/>
                    <a:pt x="0" y="1"/>
                  </a:cubicBezTo>
                  <a:cubicBezTo>
                    <a:pt x="0" y="1"/>
                    <a:pt x="988" y="1075"/>
                    <a:pt x="1472" y="1559"/>
                  </a:cubicBezTo>
                  <a:cubicBezTo>
                    <a:pt x="1625" y="1712"/>
                    <a:pt x="1705" y="1766"/>
                    <a:pt x="1742" y="1766"/>
                  </a:cubicBezTo>
                  <a:cubicBezTo>
                    <a:pt x="1749" y="1766"/>
                    <a:pt x="1755" y="1764"/>
                    <a:pt x="1759" y="1760"/>
                  </a:cubicBezTo>
                  <a:cubicBezTo>
                    <a:pt x="1784" y="1735"/>
                    <a:pt x="1735" y="1649"/>
                    <a:pt x="1558" y="1473"/>
                  </a:cubicBezTo>
                  <a:cubicBezTo>
                    <a:pt x="1071" y="994"/>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14"/>
            <p:cNvSpPr/>
            <p:nvPr/>
          </p:nvSpPr>
          <p:spPr>
            <a:xfrm>
              <a:off x="1585950" y="4011100"/>
              <a:ext cx="43700" cy="43325"/>
            </a:xfrm>
            <a:custGeom>
              <a:avLst/>
              <a:gdLst/>
              <a:ahLst/>
              <a:cxnLst/>
              <a:rect l="l" t="t" r="r" b="b"/>
              <a:pathLst>
                <a:path w="1748" h="1733" extrusionOk="0">
                  <a:moveTo>
                    <a:pt x="1" y="1"/>
                  </a:moveTo>
                  <a:cubicBezTo>
                    <a:pt x="1" y="1"/>
                    <a:pt x="1" y="1"/>
                    <a:pt x="1" y="1"/>
                  </a:cubicBezTo>
                  <a:cubicBezTo>
                    <a:pt x="1" y="1"/>
                    <a:pt x="969" y="1050"/>
                    <a:pt x="1444" y="1526"/>
                  </a:cubicBezTo>
                  <a:cubicBezTo>
                    <a:pt x="1599" y="1681"/>
                    <a:pt x="1679" y="1732"/>
                    <a:pt x="1713" y="1732"/>
                  </a:cubicBezTo>
                  <a:cubicBezTo>
                    <a:pt x="1719" y="1732"/>
                    <a:pt x="1724" y="1730"/>
                    <a:pt x="1727" y="1727"/>
                  </a:cubicBezTo>
                  <a:cubicBezTo>
                    <a:pt x="1748" y="1702"/>
                    <a:pt x="1694" y="1616"/>
                    <a:pt x="1526" y="1444"/>
                  </a:cubicBezTo>
                  <a:cubicBezTo>
                    <a:pt x="1052" y="969"/>
                    <a:pt x="9" y="1"/>
                    <a:pt x="1"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14"/>
            <p:cNvSpPr/>
            <p:nvPr/>
          </p:nvSpPr>
          <p:spPr>
            <a:xfrm>
              <a:off x="1586675" y="4011825"/>
              <a:ext cx="43075" cy="42600"/>
            </a:xfrm>
            <a:custGeom>
              <a:avLst/>
              <a:gdLst/>
              <a:ahLst/>
              <a:cxnLst/>
              <a:rect l="l" t="t" r="r" b="b"/>
              <a:pathLst>
                <a:path w="1723" h="1704" extrusionOk="0">
                  <a:moveTo>
                    <a:pt x="1" y="0"/>
                  </a:moveTo>
                  <a:cubicBezTo>
                    <a:pt x="1" y="0"/>
                    <a:pt x="1" y="0"/>
                    <a:pt x="1" y="0"/>
                  </a:cubicBezTo>
                  <a:cubicBezTo>
                    <a:pt x="1" y="0"/>
                    <a:pt x="956" y="1030"/>
                    <a:pt x="1419" y="1501"/>
                  </a:cubicBezTo>
                  <a:cubicBezTo>
                    <a:pt x="1571" y="1653"/>
                    <a:pt x="1650" y="1703"/>
                    <a:pt x="1684" y="1703"/>
                  </a:cubicBezTo>
                  <a:cubicBezTo>
                    <a:pt x="1690" y="1703"/>
                    <a:pt x="1695" y="1701"/>
                    <a:pt x="1698" y="1698"/>
                  </a:cubicBezTo>
                  <a:cubicBezTo>
                    <a:pt x="1723" y="1677"/>
                    <a:pt x="1674" y="1591"/>
                    <a:pt x="1501" y="1419"/>
                  </a:cubicBezTo>
                  <a:cubicBezTo>
                    <a:pt x="1031" y="953"/>
                    <a:pt x="9"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14"/>
            <p:cNvSpPr/>
            <p:nvPr/>
          </p:nvSpPr>
          <p:spPr>
            <a:xfrm>
              <a:off x="1587500" y="4012650"/>
              <a:ext cx="42150" cy="41650"/>
            </a:xfrm>
            <a:custGeom>
              <a:avLst/>
              <a:gdLst/>
              <a:ahLst/>
              <a:cxnLst/>
              <a:rect l="l" t="t" r="r" b="b"/>
              <a:pathLst>
                <a:path w="1686" h="1666" extrusionOk="0">
                  <a:moveTo>
                    <a:pt x="0" y="0"/>
                  </a:moveTo>
                  <a:cubicBezTo>
                    <a:pt x="0" y="0"/>
                    <a:pt x="0" y="0"/>
                    <a:pt x="0" y="0"/>
                  </a:cubicBezTo>
                  <a:cubicBezTo>
                    <a:pt x="0" y="0"/>
                    <a:pt x="931" y="1009"/>
                    <a:pt x="1395" y="1464"/>
                  </a:cubicBezTo>
                  <a:cubicBezTo>
                    <a:pt x="1539" y="1616"/>
                    <a:pt x="1617" y="1666"/>
                    <a:pt x="1651" y="1666"/>
                  </a:cubicBezTo>
                  <a:cubicBezTo>
                    <a:pt x="1657" y="1666"/>
                    <a:pt x="1662" y="1664"/>
                    <a:pt x="1665" y="1661"/>
                  </a:cubicBezTo>
                  <a:cubicBezTo>
                    <a:pt x="1686" y="1640"/>
                    <a:pt x="1632" y="1550"/>
                    <a:pt x="1468" y="1386"/>
                  </a:cubicBezTo>
                  <a:cubicBezTo>
                    <a:pt x="1010" y="932"/>
                    <a:pt x="9" y="0"/>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6" name="Google Shape;1456;p14"/>
            <p:cNvSpPr/>
            <p:nvPr/>
          </p:nvSpPr>
          <p:spPr>
            <a:xfrm>
              <a:off x="1588225" y="4013350"/>
              <a:ext cx="41225" cy="41075"/>
            </a:xfrm>
            <a:custGeom>
              <a:avLst/>
              <a:gdLst/>
              <a:ahLst/>
              <a:cxnLst/>
              <a:rect l="l" t="t" r="r" b="b"/>
              <a:pathLst>
                <a:path w="1649" h="1643" extrusionOk="0">
                  <a:moveTo>
                    <a:pt x="0" y="1"/>
                  </a:moveTo>
                  <a:cubicBezTo>
                    <a:pt x="0" y="1"/>
                    <a:pt x="0" y="1"/>
                    <a:pt x="0" y="1"/>
                  </a:cubicBezTo>
                  <a:cubicBezTo>
                    <a:pt x="0" y="1"/>
                    <a:pt x="914" y="993"/>
                    <a:pt x="1357" y="1448"/>
                  </a:cubicBezTo>
                  <a:cubicBezTo>
                    <a:pt x="1509" y="1593"/>
                    <a:pt x="1582" y="1642"/>
                    <a:pt x="1614" y="1642"/>
                  </a:cubicBezTo>
                  <a:cubicBezTo>
                    <a:pt x="1620" y="1642"/>
                    <a:pt x="1625" y="1640"/>
                    <a:pt x="1628" y="1637"/>
                  </a:cubicBezTo>
                  <a:cubicBezTo>
                    <a:pt x="1648" y="1612"/>
                    <a:pt x="1603" y="1530"/>
                    <a:pt x="1439" y="1366"/>
                  </a:cubicBezTo>
                  <a:cubicBezTo>
                    <a:pt x="989" y="916"/>
                    <a:pt x="9"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7" name="Google Shape;1457;p14"/>
            <p:cNvSpPr/>
            <p:nvPr/>
          </p:nvSpPr>
          <p:spPr>
            <a:xfrm>
              <a:off x="1589025" y="4014175"/>
              <a:ext cx="40625" cy="40250"/>
            </a:xfrm>
            <a:custGeom>
              <a:avLst/>
              <a:gdLst/>
              <a:ahLst/>
              <a:cxnLst/>
              <a:rect l="l" t="t" r="r" b="b"/>
              <a:pathLst>
                <a:path w="1625" h="1610" extrusionOk="0">
                  <a:moveTo>
                    <a:pt x="1" y="1"/>
                  </a:moveTo>
                  <a:cubicBezTo>
                    <a:pt x="1" y="1"/>
                    <a:pt x="1" y="1"/>
                    <a:pt x="1" y="1"/>
                  </a:cubicBezTo>
                  <a:cubicBezTo>
                    <a:pt x="1" y="1"/>
                    <a:pt x="895" y="968"/>
                    <a:pt x="1338" y="1415"/>
                  </a:cubicBezTo>
                  <a:cubicBezTo>
                    <a:pt x="1482" y="1560"/>
                    <a:pt x="1557" y="1609"/>
                    <a:pt x="1590" y="1609"/>
                  </a:cubicBezTo>
                  <a:cubicBezTo>
                    <a:pt x="1596" y="1609"/>
                    <a:pt x="1601" y="1607"/>
                    <a:pt x="1604" y="1604"/>
                  </a:cubicBezTo>
                  <a:cubicBezTo>
                    <a:pt x="1625" y="1583"/>
                    <a:pt x="1580" y="1501"/>
                    <a:pt x="1416" y="1337"/>
                  </a:cubicBezTo>
                  <a:cubicBezTo>
                    <a:pt x="974" y="892"/>
                    <a:pt x="9" y="1"/>
                    <a:pt x="1"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14"/>
            <p:cNvSpPr/>
            <p:nvPr/>
          </p:nvSpPr>
          <p:spPr>
            <a:xfrm>
              <a:off x="1589750" y="4014900"/>
              <a:ext cx="39800" cy="39400"/>
            </a:xfrm>
            <a:custGeom>
              <a:avLst/>
              <a:gdLst/>
              <a:ahLst/>
              <a:cxnLst/>
              <a:rect l="l" t="t" r="r" b="b"/>
              <a:pathLst>
                <a:path w="1592" h="1576" extrusionOk="0">
                  <a:moveTo>
                    <a:pt x="1" y="0"/>
                  </a:moveTo>
                  <a:cubicBezTo>
                    <a:pt x="1" y="0"/>
                    <a:pt x="1" y="0"/>
                    <a:pt x="1" y="0"/>
                  </a:cubicBezTo>
                  <a:cubicBezTo>
                    <a:pt x="1" y="0"/>
                    <a:pt x="878" y="952"/>
                    <a:pt x="1309" y="1386"/>
                  </a:cubicBezTo>
                  <a:cubicBezTo>
                    <a:pt x="1450" y="1527"/>
                    <a:pt x="1521" y="1576"/>
                    <a:pt x="1553" y="1576"/>
                  </a:cubicBezTo>
                  <a:cubicBezTo>
                    <a:pt x="1559" y="1576"/>
                    <a:pt x="1564" y="1574"/>
                    <a:pt x="1567" y="1571"/>
                  </a:cubicBezTo>
                  <a:cubicBezTo>
                    <a:pt x="1592" y="1550"/>
                    <a:pt x="1542" y="1468"/>
                    <a:pt x="1387" y="1308"/>
                  </a:cubicBezTo>
                  <a:cubicBezTo>
                    <a:pt x="953" y="879"/>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14"/>
            <p:cNvSpPr/>
            <p:nvPr/>
          </p:nvSpPr>
          <p:spPr>
            <a:xfrm>
              <a:off x="1590575" y="4015725"/>
              <a:ext cx="39075" cy="38575"/>
            </a:xfrm>
            <a:custGeom>
              <a:avLst/>
              <a:gdLst/>
              <a:ahLst/>
              <a:cxnLst/>
              <a:rect l="l" t="t" r="r" b="b"/>
              <a:pathLst>
                <a:path w="1563" h="1543" extrusionOk="0">
                  <a:moveTo>
                    <a:pt x="0" y="0"/>
                  </a:moveTo>
                  <a:cubicBezTo>
                    <a:pt x="0" y="0"/>
                    <a:pt x="0" y="0"/>
                    <a:pt x="0" y="0"/>
                  </a:cubicBezTo>
                  <a:cubicBezTo>
                    <a:pt x="0" y="0"/>
                    <a:pt x="853" y="927"/>
                    <a:pt x="1284" y="1353"/>
                  </a:cubicBezTo>
                  <a:cubicBezTo>
                    <a:pt x="1428" y="1494"/>
                    <a:pt x="1498" y="1543"/>
                    <a:pt x="1528" y="1543"/>
                  </a:cubicBezTo>
                  <a:cubicBezTo>
                    <a:pt x="1534" y="1543"/>
                    <a:pt x="1539" y="1541"/>
                    <a:pt x="1542" y="1538"/>
                  </a:cubicBezTo>
                  <a:cubicBezTo>
                    <a:pt x="1563" y="1517"/>
                    <a:pt x="1518" y="1439"/>
                    <a:pt x="1358" y="1280"/>
                  </a:cubicBezTo>
                  <a:cubicBezTo>
                    <a:pt x="932" y="854"/>
                    <a:pt x="9"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0" name="Google Shape;1460;p14"/>
            <p:cNvSpPr/>
            <p:nvPr/>
          </p:nvSpPr>
          <p:spPr>
            <a:xfrm>
              <a:off x="1591300" y="4016425"/>
              <a:ext cx="38250" cy="38000"/>
            </a:xfrm>
            <a:custGeom>
              <a:avLst/>
              <a:gdLst/>
              <a:ahLst/>
              <a:cxnLst/>
              <a:rect l="l" t="t" r="r" b="b"/>
              <a:pathLst>
                <a:path w="1530" h="1520" extrusionOk="0">
                  <a:moveTo>
                    <a:pt x="0" y="1"/>
                  </a:moveTo>
                  <a:cubicBezTo>
                    <a:pt x="0" y="1"/>
                    <a:pt x="0" y="1"/>
                    <a:pt x="0" y="1"/>
                  </a:cubicBezTo>
                  <a:cubicBezTo>
                    <a:pt x="0" y="1"/>
                    <a:pt x="841" y="911"/>
                    <a:pt x="1251" y="1334"/>
                  </a:cubicBezTo>
                  <a:cubicBezTo>
                    <a:pt x="1392" y="1471"/>
                    <a:pt x="1463" y="1519"/>
                    <a:pt x="1495" y="1519"/>
                  </a:cubicBezTo>
                  <a:cubicBezTo>
                    <a:pt x="1501" y="1519"/>
                    <a:pt x="1506" y="1517"/>
                    <a:pt x="1509" y="1514"/>
                  </a:cubicBezTo>
                  <a:cubicBezTo>
                    <a:pt x="1530" y="1493"/>
                    <a:pt x="1480" y="1411"/>
                    <a:pt x="1329" y="1256"/>
                  </a:cubicBezTo>
                  <a:cubicBezTo>
                    <a:pt x="916" y="838"/>
                    <a:pt x="9" y="1"/>
                    <a:pt x="0"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1" name="Google Shape;1461;p14"/>
            <p:cNvSpPr/>
            <p:nvPr/>
          </p:nvSpPr>
          <p:spPr>
            <a:xfrm>
              <a:off x="1592000" y="4017250"/>
              <a:ext cx="37550" cy="37075"/>
            </a:xfrm>
            <a:custGeom>
              <a:avLst/>
              <a:gdLst/>
              <a:ahLst/>
              <a:cxnLst/>
              <a:rect l="l" t="t" r="r" b="b"/>
              <a:pathLst>
                <a:path w="1502" h="1483" extrusionOk="0">
                  <a:moveTo>
                    <a:pt x="1" y="1"/>
                  </a:moveTo>
                  <a:cubicBezTo>
                    <a:pt x="1" y="1"/>
                    <a:pt x="1" y="1"/>
                    <a:pt x="1" y="1"/>
                  </a:cubicBezTo>
                  <a:cubicBezTo>
                    <a:pt x="1" y="1"/>
                    <a:pt x="821" y="890"/>
                    <a:pt x="1227" y="1301"/>
                  </a:cubicBezTo>
                  <a:cubicBezTo>
                    <a:pt x="1364" y="1434"/>
                    <a:pt x="1435" y="1482"/>
                    <a:pt x="1467" y="1482"/>
                  </a:cubicBezTo>
                  <a:cubicBezTo>
                    <a:pt x="1473" y="1482"/>
                    <a:pt x="1478" y="1480"/>
                    <a:pt x="1481" y="1477"/>
                  </a:cubicBezTo>
                  <a:cubicBezTo>
                    <a:pt x="1502" y="1456"/>
                    <a:pt x="1461" y="1378"/>
                    <a:pt x="1305" y="1227"/>
                  </a:cubicBezTo>
                  <a:cubicBezTo>
                    <a:pt x="896" y="822"/>
                    <a:pt x="13" y="1"/>
                    <a:pt x="1"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14"/>
            <p:cNvSpPr/>
            <p:nvPr/>
          </p:nvSpPr>
          <p:spPr>
            <a:xfrm>
              <a:off x="1592825" y="4017975"/>
              <a:ext cx="36725" cy="36350"/>
            </a:xfrm>
            <a:custGeom>
              <a:avLst/>
              <a:gdLst/>
              <a:ahLst/>
              <a:cxnLst/>
              <a:rect l="l" t="t" r="r" b="b"/>
              <a:pathLst>
                <a:path w="1469" h="1454" extrusionOk="0">
                  <a:moveTo>
                    <a:pt x="1" y="0"/>
                  </a:moveTo>
                  <a:cubicBezTo>
                    <a:pt x="1" y="0"/>
                    <a:pt x="1" y="0"/>
                    <a:pt x="1" y="0"/>
                  </a:cubicBezTo>
                  <a:cubicBezTo>
                    <a:pt x="1" y="0"/>
                    <a:pt x="800" y="874"/>
                    <a:pt x="1202" y="1272"/>
                  </a:cubicBezTo>
                  <a:cubicBezTo>
                    <a:pt x="1338" y="1408"/>
                    <a:pt x="1404" y="1453"/>
                    <a:pt x="1434" y="1453"/>
                  </a:cubicBezTo>
                  <a:cubicBezTo>
                    <a:pt x="1440" y="1453"/>
                    <a:pt x="1445" y="1451"/>
                    <a:pt x="1448" y="1448"/>
                  </a:cubicBezTo>
                  <a:cubicBezTo>
                    <a:pt x="1469" y="1427"/>
                    <a:pt x="1428" y="1354"/>
                    <a:pt x="1272" y="1202"/>
                  </a:cubicBezTo>
                  <a:cubicBezTo>
                    <a:pt x="875" y="801"/>
                    <a:pt x="9" y="0"/>
                    <a:pt x="1"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14"/>
            <p:cNvSpPr/>
            <p:nvPr/>
          </p:nvSpPr>
          <p:spPr>
            <a:xfrm>
              <a:off x="1593650" y="4018800"/>
              <a:ext cx="35700" cy="35525"/>
            </a:xfrm>
            <a:custGeom>
              <a:avLst/>
              <a:gdLst/>
              <a:ahLst/>
              <a:cxnLst/>
              <a:rect l="l" t="t" r="r" b="b"/>
              <a:pathLst>
                <a:path w="1428" h="1421" extrusionOk="0">
                  <a:moveTo>
                    <a:pt x="0" y="0"/>
                  </a:moveTo>
                  <a:cubicBezTo>
                    <a:pt x="0" y="0"/>
                    <a:pt x="0" y="0"/>
                    <a:pt x="0" y="0"/>
                  </a:cubicBezTo>
                  <a:cubicBezTo>
                    <a:pt x="0" y="0"/>
                    <a:pt x="784" y="849"/>
                    <a:pt x="1165" y="1243"/>
                  </a:cubicBezTo>
                  <a:cubicBezTo>
                    <a:pt x="1297" y="1375"/>
                    <a:pt x="1362" y="1420"/>
                    <a:pt x="1392" y="1420"/>
                  </a:cubicBezTo>
                  <a:cubicBezTo>
                    <a:pt x="1399" y="1420"/>
                    <a:pt x="1403" y="1418"/>
                    <a:pt x="1407" y="1415"/>
                  </a:cubicBezTo>
                  <a:cubicBezTo>
                    <a:pt x="1427" y="1394"/>
                    <a:pt x="1386" y="1321"/>
                    <a:pt x="1239" y="1173"/>
                  </a:cubicBezTo>
                  <a:cubicBezTo>
                    <a:pt x="850" y="780"/>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4" name="Google Shape;1464;p14"/>
            <p:cNvSpPr/>
            <p:nvPr/>
          </p:nvSpPr>
          <p:spPr>
            <a:xfrm>
              <a:off x="1594375" y="4019500"/>
              <a:ext cx="35175" cy="34725"/>
            </a:xfrm>
            <a:custGeom>
              <a:avLst/>
              <a:gdLst/>
              <a:ahLst/>
              <a:cxnLst/>
              <a:rect l="l" t="t" r="r" b="b"/>
              <a:pathLst>
                <a:path w="1407" h="1389" extrusionOk="0">
                  <a:moveTo>
                    <a:pt x="0" y="1"/>
                  </a:moveTo>
                  <a:cubicBezTo>
                    <a:pt x="0" y="1"/>
                    <a:pt x="0" y="1"/>
                    <a:pt x="0" y="1"/>
                  </a:cubicBezTo>
                  <a:cubicBezTo>
                    <a:pt x="0" y="1"/>
                    <a:pt x="763" y="833"/>
                    <a:pt x="1148" y="1211"/>
                  </a:cubicBezTo>
                  <a:cubicBezTo>
                    <a:pt x="1277" y="1343"/>
                    <a:pt x="1342" y="1388"/>
                    <a:pt x="1372" y="1388"/>
                  </a:cubicBezTo>
                  <a:cubicBezTo>
                    <a:pt x="1378" y="1388"/>
                    <a:pt x="1383" y="1386"/>
                    <a:pt x="1386" y="1383"/>
                  </a:cubicBezTo>
                  <a:cubicBezTo>
                    <a:pt x="1407" y="1366"/>
                    <a:pt x="1366" y="1293"/>
                    <a:pt x="1214" y="1145"/>
                  </a:cubicBezTo>
                  <a:cubicBezTo>
                    <a:pt x="834" y="769"/>
                    <a:pt x="9"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5" name="Google Shape;1465;p14"/>
            <p:cNvSpPr/>
            <p:nvPr/>
          </p:nvSpPr>
          <p:spPr>
            <a:xfrm>
              <a:off x="1595175" y="4020325"/>
              <a:ext cx="34175" cy="34000"/>
            </a:xfrm>
            <a:custGeom>
              <a:avLst/>
              <a:gdLst/>
              <a:ahLst/>
              <a:cxnLst/>
              <a:rect l="l" t="t" r="r" b="b"/>
              <a:pathLst>
                <a:path w="1367" h="1360" extrusionOk="0">
                  <a:moveTo>
                    <a:pt x="1" y="1"/>
                  </a:moveTo>
                  <a:cubicBezTo>
                    <a:pt x="1" y="1"/>
                    <a:pt x="1" y="1"/>
                    <a:pt x="1" y="1"/>
                  </a:cubicBezTo>
                  <a:cubicBezTo>
                    <a:pt x="1" y="1"/>
                    <a:pt x="743" y="809"/>
                    <a:pt x="1112" y="1190"/>
                  </a:cubicBezTo>
                  <a:cubicBezTo>
                    <a:pt x="1238" y="1315"/>
                    <a:pt x="1301" y="1359"/>
                    <a:pt x="1331" y="1359"/>
                  </a:cubicBezTo>
                  <a:cubicBezTo>
                    <a:pt x="1338" y="1359"/>
                    <a:pt x="1342" y="1357"/>
                    <a:pt x="1346" y="1354"/>
                  </a:cubicBezTo>
                  <a:cubicBezTo>
                    <a:pt x="1366" y="1333"/>
                    <a:pt x="1325" y="1260"/>
                    <a:pt x="1182" y="1116"/>
                  </a:cubicBezTo>
                  <a:cubicBezTo>
                    <a:pt x="810" y="744"/>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14"/>
            <p:cNvSpPr/>
            <p:nvPr/>
          </p:nvSpPr>
          <p:spPr>
            <a:xfrm>
              <a:off x="1595800" y="4021050"/>
              <a:ext cx="33550" cy="33275"/>
            </a:xfrm>
            <a:custGeom>
              <a:avLst/>
              <a:gdLst/>
              <a:ahLst/>
              <a:cxnLst/>
              <a:rect l="l" t="t" r="r" b="b"/>
              <a:pathLst>
                <a:path w="1342" h="1331" extrusionOk="0">
                  <a:moveTo>
                    <a:pt x="5" y="0"/>
                  </a:moveTo>
                  <a:cubicBezTo>
                    <a:pt x="5" y="0"/>
                    <a:pt x="5" y="0"/>
                    <a:pt x="5" y="0"/>
                  </a:cubicBezTo>
                  <a:cubicBezTo>
                    <a:pt x="1" y="0"/>
                    <a:pt x="735" y="792"/>
                    <a:pt x="1095" y="1161"/>
                  </a:cubicBezTo>
                  <a:cubicBezTo>
                    <a:pt x="1224" y="1286"/>
                    <a:pt x="1283" y="1330"/>
                    <a:pt x="1311" y="1330"/>
                  </a:cubicBezTo>
                  <a:cubicBezTo>
                    <a:pt x="1317" y="1330"/>
                    <a:pt x="1321" y="1328"/>
                    <a:pt x="1325" y="1325"/>
                  </a:cubicBezTo>
                  <a:cubicBezTo>
                    <a:pt x="1341" y="1304"/>
                    <a:pt x="1304" y="1239"/>
                    <a:pt x="1161" y="1095"/>
                  </a:cubicBezTo>
                  <a:cubicBezTo>
                    <a:pt x="801" y="727"/>
                    <a:pt x="13" y="0"/>
                    <a:pt x="5"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14"/>
            <p:cNvSpPr/>
            <p:nvPr/>
          </p:nvSpPr>
          <p:spPr>
            <a:xfrm>
              <a:off x="1596525" y="4021875"/>
              <a:ext cx="32825" cy="32275"/>
            </a:xfrm>
            <a:custGeom>
              <a:avLst/>
              <a:gdLst/>
              <a:ahLst/>
              <a:cxnLst/>
              <a:rect l="l" t="t" r="r" b="b"/>
              <a:pathLst>
                <a:path w="1313" h="1291" extrusionOk="0">
                  <a:moveTo>
                    <a:pt x="8" y="0"/>
                  </a:moveTo>
                  <a:cubicBezTo>
                    <a:pt x="8" y="0"/>
                    <a:pt x="8" y="0"/>
                    <a:pt x="8" y="0"/>
                  </a:cubicBezTo>
                  <a:cubicBezTo>
                    <a:pt x="0" y="0"/>
                    <a:pt x="714" y="767"/>
                    <a:pt x="1066" y="1128"/>
                  </a:cubicBezTo>
                  <a:cubicBezTo>
                    <a:pt x="1196" y="1254"/>
                    <a:pt x="1254" y="1291"/>
                    <a:pt x="1281" y="1291"/>
                  </a:cubicBezTo>
                  <a:cubicBezTo>
                    <a:pt x="1285" y="1291"/>
                    <a:pt x="1289" y="1290"/>
                    <a:pt x="1292" y="1288"/>
                  </a:cubicBezTo>
                  <a:cubicBezTo>
                    <a:pt x="1312" y="1271"/>
                    <a:pt x="1271" y="1198"/>
                    <a:pt x="1136" y="1062"/>
                  </a:cubicBezTo>
                  <a:cubicBezTo>
                    <a:pt x="780" y="707"/>
                    <a:pt x="17" y="0"/>
                    <a:pt x="8"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8" name="Google Shape;1468;p14"/>
            <p:cNvSpPr/>
            <p:nvPr/>
          </p:nvSpPr>
          <p:spPr>
            <a:xfrm>
              <a:off x="1597350" y="4022575"/>
              <a:ext cx="31900" cy="31575"/>
            </a:xfrm>
            <a:custGeom>
              <a:avLst/>
              <a:gdLst/>
              <a:ahLst/>
              <a:cxnLst/>
              <a:rect l="l" t="t" r="r" b="b"/>
              <a:pathLst>
                <a:path w="1276" h="1263" extrusionOk="0">
                  <a:moveTo>
                    <a:pt x="4" y="1"/>
                  </a:moveTo>
                  <a:cubicBezTo>
                    <a:pt x="4" y="1"/>
                    <a:pt x="4" y="1"/>
                    <a:pt x="4" y="1"/>
                  </a:cubicBezTo>
                  <a:cubicBezTo>
                    <a:pt x="0" y="1"/>
                    <a:pt x="693" y="751"/>
                    <a:pt x="1042" y="1100"/>
                  </a:cubicBezTo>
                  <a:cubicBezTo>
                    <a:pt x="1165" y="1226"/>
                    <a:pt x="1227" y="1263"/>
                    <a:pt x="1251" y="1263"/>
                  </a:cubicBezTo>
                  <a:cubicBezTo>
                    <a:pt x="1254" y="1263"/>
                    <a:pt x="1257" y="1262"/>
                    <a:pt x="1259" y="1260"/>
                  </a:cubicBezTo>
                  <a:cubicBezTo>
                    <a:pt x="1275" y="1243"/>
                    <a:pt x="1238" y="1174"/>
                    <a:pt x="1103" y="1038"/>
                  </a:cubicBezTo>
                  <a:cubicBezTo>
                    <a:pt x="760" y="691"/>
                    <a:pt x="13" y="1"/>
                    <a:pt x="4"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9" name="Google Shape;1469;p14"/>
            <p:cNvSpPr/>
            <p:nvPr/>
          </p:nvSpPr>
          <p:spPr>
            <a:xfrm>
              <a:off x="1598050" y="4023400"/>
              <a:ext cx="31300" cy="30750"/>
            </a:xfrm>
            <a:custGeom>
              <a:avLst/>
              <a:gdLst/>
              <a:ahLst/>
              <a:cxnLst/>
              <a:rect l="l" t="t" r="r" b="b"/>
              <a:pathLst>
                <a:path w="1252" h="1230" extrusionOk="0">
                  <a:moveTo>
                    <a:pt x="9" y="1"/>
                  </a:moveTo>
                  <a:cubicBezTo>
                    <a:pt x="9" y="1"/>
                    <a:pt x="9" y="1"/>
                    <a:pt x="9" y="1"/>
                  </a:cubicBezTo>
                  <a:cubicBezTo>
                    <a:pt x="1" y="1"/>
                    <a:pt x="677" y="727"/>
                    <a:pt x="1014" y="1071"/>
                  </a:cubicBezTo>
                  <a:cubicBezTo>
                    <a:pt x="1140" y="1194"/>
                    <a:pt x="1200" y="1230"/>
                    <a:pt x="1223" y="1230"/>
                  </a:cubicBezTo>
                  <a:cubicBezTo>
                    <a:pt x="1226" y="1230"/>
                    <a:pt x="1229" y="1229"/>
                    <a:pt x="1231" y="1227"/>
                  </a:cubicBezTo>
                  <a:cubicBezTo>
                    <a:pt x="1251" y="1206"/>
                    <a:pt x="1219" y="1141"/>
                    <a:pt x="1079" y="1005"/>
                  </a:cubicBezTo>
                  <a:cubicBezTo>
                    <a:pt x="740" y="666"/>
                    <a:pt x="17" y="1"/>
                    <a:pt x="9"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14"/>
            <p:cNvSpPr/>
            <p:nvPr/>
          </p:nvSpPr>
          <p:spPr>
            <a:xfrm>
              <a:off x="1598875" y="4024025"/>
              <a:ext cx="30375" cy="30000"/>
            </a:xfrm>
            <a:custGeom>
              <a:avLst/>
              <a:gdLst/>
              <a:ahLst/>
              <a:cxnLst/>
              <a:rect l="l" t="t" r="r" b="b"/>
              <a:pathLst>
                <a:path w="1215" h="1200" extrusionOk="0">
                  <a:moveTo>
                    <a:pt x="5" y="0"/>
                  </a:moveTo>
                  <a:cubicBezTo>
                    <a:pt x="5" y="0"/>
                    <a:pt x="5" y="0"/>
                    <a:pt x="5" y="0"/>
                  </a:cubicBezTo>
                  <a:cubicBezTo>
                    <a:pt x="1" y="4"/>
                    <a:pt x="657" y="714"/>
                    <a:pt x="985" y="1042"/>
                  </a:cubicBezTo>
                  <a:cubicBezTo>
                    <a:pt x="1102" y="1159"/>
                    <a:pt x="1161" y="1199"/>
                    <a:pt x="1186" y="1199"/>
                  </a:cubicBezTo>
                  <a:cubicBezTo>
                    <a:pt x="1192" y="1199"/>
                    <a:pt x="1196" y="1197"/>
                    <a:pt x="1198" y="1194"/>
                  </a:cubicBezTo>
                  <a:cubicBezTo>
                    <a:pt x="1214" y="1173"/>
                    <a:pt x="1177" y="1112"/>
                    <a:pt x="1046" y="980"/>
                  </a:cubicBezTo>
                  <a:cubicBezTo>
                    <a:pt x="719" y="653"/>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14"/>
            <p:cNvSpPr/>
            <p:nvPr/>
          </p:nvSpPr>
          <p:spPr>
            <a:xfrm>
              <a:off x="1599600" y="4024750"/>
              <a:ext cx="29650" cy="29250"/>
            </a:xfrm>
            <a:custGeom>
              <a:avLst/>
              <a:gdLst/>
              <a:ahLst/>
              <a:cxnLst/>
              <a:rect l="l" t="t" r="r" b="b"/>
              <a:pathLst>
                <a:path w="1186" h="1170" extrusionOk="0">
                  <a:moveTo>
                    <a:pt x="4" y="0"/>
                  </a:moveTo>
                  <a:cubicBezTo>
                    <a:pt x="4" y="0"/>
                    <a:pt x="4" y="0"/>
                    <a:pt x="4" y="0"/>
                  </a:cubicBezTo>
                  <a:cubicBezTo>
                    <a:pt x="0" y="8"/>
                    <a:pt x="636" y="701"/>
                    <a:pt x="960" y="1017"/>
                  </a:cubicBezTo>
                  <a:cubicBezTo>
                    <a:pt x="1075" y="1132"/>
                    <a:pt x="1134" y="1169"/>
                    <a:pt x="1158" y="1169"/>
                  </a:cubicBezTo>
                  <a:cubicBezTo>
                    <a:pt x="1163" y="1169"/>
                    <a:pt x="1167" y="1167"/>
                    <a:pt x="1169" y="1165"/>
                  </a:cubicBezTo>
                  <a:cubicBezTo>
                    <a:pt x="1185" y="1152"/>
                    <a:pt x="1152" y="1087"/>
                    <a:pt x="1021" y="955"/>
                  </a:cubicBezTo>
                  <a:cubicBezTo>
                    <a:pt x="698" y="633"/>
                    <a:pt x="17" y="0"/>
                    <a:pt x="4"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2" name="Google Shape;1472;p14"/>
            <p:cNvSpPr/>
            <p:nvPr/>
          </p:nvSpPr>
          <p:spPr>
            <a:xfrm>
              <a:off x="1600425" y="4025550"/>
              <a:ext cx="28825" cy="28325"/>
            </a:xfrm>
            <a:custGeom>
              <a:avLst/>
              <a:gdLst/>
              <a:ahLst/>
              <a:cxnLst/>
              <a:rect l="l" t="t" r="r" b="b"/>
              <a:pathLst>
                <a:path w="1153" h="1133" extrusionOk="0">
                  <a:moveTo>
                    <a:pt x="4" y="1"/>
                  </a:moveTo>
                  <a:cubicBezTo>
                    <a:pt x="4" y="1"/>
                    <a:pt x="4" y="1"/>
                    <a:pt x="4" y="1"/>
                  </a:cubicBezTo>
                  <a:cubicBezTo>
                    <a:pt x="0" y="5"/>
                    <a:pt x="619" y="677"/>
                    <a:pt x="931" y="981"/>
                  </a:cubicBezTo>
                  <a:cubicBezTo>
                    <a:pt x="1046" y="1096"/>
                    <a:pt x="1103" y="1133"/>
                    <a:pt x="1126" y="1133"/>
                  </a:cubicBezTo>
                  <a:cubicBezTo>
                    <a:pt x="1130" y="1133"/>
                    <a:pt x="1134" y="1131"/>
                    <a:pt x="1136" y="1128"/>
                  </a:cubicBezTo>
                  <a:cubicBezTo>
                    <a:pt x="1152" y="1112"/>
                    <a:pt x="1115" y="1051"/>
                    <a:pt x="988" y="923"/>
                  </a:cubicBezTo>
                  <a:cubicBezTo>
                    <a:pt x="678" y="617"/>
                    <a:pt x="13" y="1"/>
                    <a:pt x="4"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3" name="Google Shape;1473;p14"/>
            <p:cNvSpPr/>
            <p:nvPr/>
          </p:nvSpPr>
          <p:spPr>
            <a:xfrm>
              <a:off x="1601125" y="4026375"/>
              <a:ext cx="28125" cy="27500"/>
            </a:xfrm>
            <a:custGeom>
              <a:avLst/>
              <a:gdLst/>
              <a:ahLst/>
              <a:cxnLst/>
              <a:rect l="l" t="t" r="r" b="b"/>
              <a:pathLst>
                <a:path w="1125" h="1100" extrusionOk="0">
                  <a:moveTo>
                    <a:pt x="9" y="1"/>
                  </a:moveTo>
                  <a:cubicBezTo>
                    <a:pt x="9" y="1"/>
                    <a:pt x="9" y="1"/>
                    <a:pt x="9" y="1"/>
                  </a:cubicBezTo>
                  <a:cubicBezTo>
                    <a:pt x="1" y="5"/>
                    <a:pt x="604" y="653"/>
                    <a:pt x="907" y="952"/>
                  </a:cubicBezTo>
                  <a:cubicBezTo>
                    <a:pt x="1019" y="1064"/>
                    <a:pt x="1075" y="1100"/>
                    <a:pt x="1098" y="1100"/>
                  </a:cubicBezTo>
                  <a:cubicBezTo>
                    <a:pt x="1102" y="1100"/>
                    <a:pt x="1106" y="1098"/>
                    <a:pt x="1108" y="1095"/>
                  </a:cubicBezTo>
                  <a:cubicBezTo>
                    <a:pt x="1124" y="1079"/>
                    <a:pt x="1096" y="1026"/>
                    <a:pt x="964" y="895"/>
                  </a:cubicBezTo>
                  <a:cubicBezTo>
                    <a:pt x="659" y="597"/>
                    <a:pt x="22"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4" name="Google Shape;1474;p14"/>
            <p:cNvSpPr/>
            <p:nvPr/>
          </p:nvSpPr>
          <p:spPr>
            <a:xfrm>
              <a:off x="1601950" y="4027100"/>
              <a:ext cx="27300" cy="26900"/>
            </a:xfrm>
            <a:custGeom>
              <a:avLst/>
              <a:gdLst/>
              <a:ahLst/>
              <a:cxnLst/>
              <a:rect l="l" t="t" r="r" b="b"/>
              <a:pathLst>
                <a:path w="1092" h="1076" extrusionOk="0">
                  <a:moveTo>
                    <a:pt x="5" y="0"/>
                  </a:moveTo>
                  <a:cubicBezTo>
                    <a:pt x="5" y="0"/>
                    <a:pt x="5" y="0"/>
                    <a:pt x="5" y="0"/>
                  </a:cubicBezTo>
                  <a:cubicBezTo>
                    <a:pt x="1" y="4"/>
                    <a:pt x="579" y="636"/>
                    <a:pt x="874" y="927"/>
                  </a:cubicBezTo>
                  <a:cubicBezTo>
                    <a:pt x="986" y="1039"/>
                    <a:pt x="1042" y="1075"/>
                    <a:pt x="1065" y="1075"/>
                  </a:cubicBezTo>
                  <a:cubicBezTo>
                    <a:pt x="1069" y="1075"/>
                    <a:pt x="1073" y="1073"/>
                    <a:pt x="1075" y="1071"/>
                  </a:cubicBezTo>
                  <a:cubicBezTo>
                    <a:pt x="1091" y="1058"/>
                    <a:pt x="1063" y="1001"/>
                    <a:pt x="931" y="874"/>
                  </a:cubicBezTo>
                  <a:cubicBezTo>
                    <a:pt x="637" y="575"/>
                    <a:pt x="13"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14"/>
            <p:cNvSpPr/>
            <p:nvPr/>
          </p:nvSpPr>
          <p:spPr>
            <a:xfrm>
              <a:off x="1602675" y="4027925"/>
              <a:ext cx="26475" cy="25950"/>
            </a:xfrm>
            <a:custGeom>
              <a:avLst/>
              <a:gdLst/>
              <a:ahLst/>
              <a:cxnLst/>
              <a:rect l="l" t="t" r="r" b="b"/>
              <a:pathLst>
                <a:path w="1059" h="1038" extrusionOk="0">
                  <a:moveTo>
                    <a:pt x="9" y="0"/>
                  </a:moveTo>
                  <a:cubicBezTo>
                    <a:pt x="9" y="0"/>
                    <a:pt x="8" y="0"/>
                    <a:pt x="8" y="0"/>
                  </a:cubicBezTo>
                  <a:cubicBezTo>
                    <a:pt x="0" y="4"/>
                    <a:pt x="566" y="615"/>
                    <a:pt x="849" y="894"/>
                  </a:cubicBezTo>
                  <a:cubicBezTo>
                    <a:pt x="954" y="1002"/>
                    <a:pt x="1006" y="1038"/>
                    <a:pt x="1030" y="1038"/>
                  </a:cubicBezTo>
                  <a:cubicBezTo>
                    <a:pt x="1035" y="1038"/>
                    <a:pt x="1039" y="1036"/>
                    <a:pt x="1042" y="1033"/>
                  </a:cubicBezTo>
                  <a:cubicBezTo>
                    <a:pt x="1058" y="1017"/>
                    <a:pt x="1025" y="964"/>
                    <a:pt x="902" y="841"/>
                  </a:cubicBezTo>
                  <a:cubicBezTo>
                    <a:pt x="626" y="560"/>
                    <a:pt x="21" y="0"/>
                    <a:pt x="9"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14"/>
            <p:cNvSpPr/>
            <p:nvPr/>
          </p:nvSpPr>
          <p:spPr>
            <a:xfrm>
              <a:off x="1603500" y="4028625"/>
              <a:ext cx="25650" cy="25250"/>
            </a:xfrm>
            <a:custGeom>
              <a:avLst/>
              <a:gdLst/>
              <a:ahLst/>
              <a:cxnLst/>
              <a:rect l="l" t="t" r="r" b="b"/>
              <a:pathLst>
                <a:path w="1026" h="1010" extrusionOk="0">
                  <a:moveTo>
                    <a:pt x="4" y="1"/>
                  </a:moveTo>
                  <a:cubicBezTo>
                    <a:pt x="4" y="1"/>
                    <a:pt x="4" y="1"/>
                    <a:pt x="4" y="1"/>
                  </a:cubicBezTo>
                  <a:cubicBezTo>
                    <a:pt x="0" y="5"/>
                    <a:pt x="541" y="595"/>
                    <a:pt x="820" y="870"/>
                  </a:cubicBezTo>
                  <a:cubicBezTo>
                    <a:pt x="925" y="975"/>
                    <a:pt x="974" y="1010"/>
                    <a:pt x="997" y="1010"/>
                  </a:cubicBezTo>
                  <a:cubicBezTo>
                    <a:pt x="1002" y="1010"/>
                    <a:pt x="1006" y="1008"/>
                    <a:pt x="1009" y="1005"/>
                  </a:cubicBezTo>
                  <a:cubicBezTo>
                    <a:pt x="1025" y="989"/>
                    <a:pt x="1001" y="940"/>
                    <a:pt x="873" y="817"/>
                  </a:cubicBezTo>
                  <a:cubicBezTo>
                    <a:pt x="600" y="539"/>
                    <a:pt x="13" y="1"/>
                    <a:pt x="4"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14"/>
            <p:cNvSpPr/>
            <p:nvPr/>
          </p:nvSpPr>
          <p:spPr>
            <a:xfrm>
              <a:off x="1604200" y="4029450"/>
              <a:ext cx="24950" cy="24450"/>
            </a:xfrm>
            <a:custGeom>
              <a:avLst/>
              <a:gdLst/>
              <a:ahLst/>
              <a:cxnLst/>
              <a:rect l="l" t="t" r="r" b="b"/>
              <a:pathLst>
                <a:path w="998" h="978" extrusionOk="0">
                  <a:moveTo>
                    <a:pt x="9" y="1"/>
                  </a:moveTo>
                  <a:cubicBezTo>
                    <a:pt x="9" y="1"/>
                    <a:pt x="9" y="1"/>
                    <a:pt x="9" y="1"/>
                  </a:cubicBezTo>
                  <a:cubicBezTo>
                    <a:pt x="1" y="5"/>
                    <a:pt x="526" y="575"/>
                    <a:pt x="796" y="841"/>
                  </a:cubicBezTo>
                  <a:cubicBezTo>
                    <a:pt x="896" y="944"/>
                    <a:pt x="945" y="977"/>
                    <a:pt x="968" y="977"/>
                  </a:cubicBezTo>
                  <a:cubicBezTo>
                    <a:pt x="974" y="977"/>
                    <a:pt x="978" y="976"/>
                    <a:pt x="981" y="972"/>
                  </a:cubicBezTo>
                  <a:cubicBezTo>
                    <a:pt x="997" y="956"/>
                    <a:pt x="964" y="907"/>
                    <a:pt x="850" y="788"/>
                  </a:cubicBezTo>
                  <a:cubicBezTo>
                    <a:pt x="585" y="519"/>
                    <a:pt x="22" y="1"/>
                    <a:pt x="9"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14"/>
            <p:cNvSpPr/>
            <p:nvPr/>
          </p:nvSpPr>
          <p:spPr>
            <a:xfrm>
              <a:off x="1605025" y="4030175"/>
              <a:ext cx="24125" cy="23725"/>
            </a:xfrm>
            <a:custGeom>
              <a:avLst/>
              <a:gdLst/>
              <a:ahLst/>
              <a:cxnLst/>
              <a:rect l="l" t="t" r="r" b="b"/>
              <a:pathLst>
                <a:path w="965" h="949" extrusionOk="0">
                  <a:moveTo>
                    <a:pt x="5" y="0"/>
                  </a:moveTo>
                  <a:cubicBezTo>
                    <a:pt x="5" y="0"/>
                    <a:pt x="5" y="0"/>
                    <a:pt x="5" y="0"/>
                  </a:cubicBezTo>
                  <a:cubicBezTo>
                    <a:pt x="1" y="4"/>
                    <a:pt x="505" y="554"/>
                    <a:pt x="763" y="816"/>
                  </a:cubicBezTo>
                  <a:cubicBezTo>
                    <a:pt x="863" y="916"/>
                    <a:pt x="911" y="948"/>
                    <a:pt x="935" y="948"/>
                  </a:cubicBezTo>
                  <a:cubicBezTo>
                    <a:pt x="941" y="948"/>
                    <a:pt x="945" y="947"/>
                    <a:pt x="948" y="943"/>
                  </a:cubicBezTo>
                  <a:cubicBezTo>
                    <a:pt x="964" y="927"/>
                    <a:pt x="940" y="878"/>
                    <a:pt x="821" y="759"/>
                  </a:cubicBezTo>
                  <a:cubicBezTo>
                    <a:pt x="559" y="50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14"/>
            <p:cNvSpPr/>
            <p:nvPr/>
          </p:nvSpPr>
          <p:spPr>
            <a:xfrm>
              <a:off x="1605750" y="4031000"/>
              <a:ext cx="23400" cy="22900"/>
            </a:xfrm>
            <a:custGeom>
              <a:avLst/>
              <a:gdLst/>
              <a:ahLst/>
              <a:cxnLst/>
              <a:rect l="l" t="t" r="r" b="b"/>
              <a:pathLst>
                <a:path w="936" h="916" extrusionOk="0">
                  <a:moveTo>
                    <a:pt x="9" y="0"/>
                  </a:moveTo>
                  <a:cubicBezTo>
                    <a:pt x="9" y="0"/>
                    <a:pt x="8" y="0"/>
                    <a:pt x="8" y="0"/>
                  </a:cubicBezTo>
                  <a:cubicBezTo>
                    <a:pt x="0" y="4"/>
                    <a:pt x="488" y="533"/>
                    <a:pt x="738" y="783"/>
                  </a:cubicBezTo>
                  <a:cubicBezTo>
                    <a:pt x="838" y="883"/>
                    <a:pt x="884" y="915"/>
                    <a:pt x="906" y="915"/>
                  </a:cubicBezTo>
                  <a:cubicBezTo>
                    <a:pt x="912" y="915"/>
                    <a:pt x="916" y="914"/>
                    <a:pt x="919" y="910"/>
                  </a:cubicBezTo>
                  <a:cubicBezTo>
                    <a:pt x="935" y="894"/>
                    <a:pt x="902" y="845"/>
                    <a:pt x="792" y="730"/>
                  </a:cubicBezTo>
                  <a:cubicBezTo>
                    <a:pt x="544" y="482"/>
                    <a:pt x="21" y="0"/>
                    <a:pt x="9"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14"/>
            <p:cNvSpPr/>
            <p:nvPr/>
          </p:nvSpPr>
          <p:spPr>
            <a:xfrm>
              <a:off x="1606575" y="4031700"/>
              <a:ext cx="22475" cy="22200"/>
            </a:xfrm>
            <a:custGeom>
              <a:avLst/>
              <a:gdLst/>
              <a:ahLst/>
              <a:cxnLst/>
              <a:rect l="l" t="t" r="r" b="b"/>
              <a:pathLst>
                <a:path w="899" h="888" extrusionOk="0">
                  <a:moveTo>
                    <a:pt x="4" y="1"/>
                  </a:moveTo>
                  <a:cubicBezTo>
                    <a:pt x="4" y="1"/>
                    <a:pt x="4" y="1"/>
                    <a:pt x="4" y="1"/>
                  </a:cubicBezTo>
                  <a:cubicBezTo>
                    <a:pt x="0" y="5"/>
                    <a:pt x="468" y="513"/>
                    <a:pt x="705" y="759"/>
                  </a:cubicBezTo>
                  <a:cubicBezTo>
                    <a:pt x="801" y="856"/>
                    <a:pt x="847" y="887"/>
                    <a:pt x="869" y="887"/>
                  </a:cubicBezTo>
                  <a:cubicBezTo>
                    <a:pt x="874" y="887"/>
                    <a:pt x="879" y="886"/>
                    <a:pt x="882" y="882"/>
                  </a:cubicBezTo>
                  <a:cubicBezTo>
                    <a:pt x="898" y="866"/>
                    <a:pt x="869" y="821"/>
                    <a:pt x="759" y="710"/>
                  </a:cubicBezTo>
                  <a:cubicBezTo>
                    <a:pt x="518" y="465"/>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14"/>
            <p:cNvSpPr/>
            <p:nvPr/>
          </p:nvSpPr>
          <p:spPr>
            <a:xfrm>
              <a:off x="1607275" y="4032425"/>
              <a:ext cx="21650" cy="21375"/>
            </a:xfrm>
            <a:custGeom>
              <a:avLst/>
              <a:gdLst/>
              <a:ahLst/>
              <a:cxnLst/>
              <a:rect l="l" t="t" r="r" b="b"/>
              <a:pathLst>
                <a:path w="866" h="855" extrusionOk="0">
                  <a:moveTo>
                    <a:pt x="5" y="1"/>
                  </a:moveTo>
                  <a:cubicBezTo>
                    <a:pt x="5" y="1"/>
                    <a:pt x="5" y="1"/>
                    <a:pt x="5" y="1"/>
                  </a:cubicBezTo>
                  <a:cubicBezTo>
                    <a:pt x="1" y="9"/>
                    <a:pt x="452" y="501"/>
                    <a:pt x="690" y="726"/>
                  </a:cubicBezTo>
                  <a:cubicBezTo>
                    <a:pt x="779" y="822"/>
                    <a:pt x="823" y="854"/>
                    <a:pt x="845" y="854"/>
                  </a:cubicBezTo>
                  <a:cubicBezTo>
                    <a:pt x="851" y="854"/>
                    <a:pt x="855" y="853"/>
                    <a:pt x="858" y="849"/>
                  </a:cubicBezTo>
                  <a:cubicBezTo>
                    <a:pt x="866" y="837"/>
                    <a:pt x="850" y="792"/>
                    <a:pt x="735" y="677"/>
                  </a:cubicBezTo>
                  <a:cubicBezTo>
                    <a:pt x="498" y="449"/>
                    <a:pt x="17"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14"/>
            <p:cNvSpPr/>
            <p:nvPr/>
          </p:nvSpPr>
          <p:spPr>
            <a:xfrm>
              <a:off x="1608100" y="4033250"/>
              <a:ext cx="20825" cy="20550"/>
            </a:xfrm>
            <a:custGeom>
              <a:avLst/>
              <a:gdLst/>
              <a:ahLst/>
              <a:cxnLst/>
              <a:rect l="l" t="t" r="r" b="b"/>
              <a:pathLst>
                <a:path w="833" h="822" extrusionOk="0">
                  <a:moveTo>
                    <a:pt x="5" y="0"/>
                  </a:moveTo>
                  <a:cubicBezTo>
                    <a:pt x="5" y="0"/>
                    <a:pt x="5" y="0"/>
                    <a:pt x="5" y="0"/>
                  </a:cubicBezTo>
                  <a:cubicBezTo>
                    <a:pt x="1" y="4"/>
                    <a:pt x="431" y="476"/>
                    <a:pt x="657" y="697"/>
                  </a:cubicBezTo>
                  <a:cubicBezTo>
                    <a:pt x="746" y="790"/>
                    <a:pt x="787" y="821"/>
                    <a:pt x="808" y="821"/>
                  </a:cubicBezTo>
                  <a:cubicBezTo>
                    <a:pt x="814" y="821"/>
                    <a:pt x="818" y="820"/>
                    <a:pt x="821" y="816"/>
                  </a:cubicBezTo>
                  <a:cubicBezTo>
                    <a:pt x="833" y="804"/>
                    <a:pt x="808" y="759"/>
                    <a:pt x="702" y="652"/>
                  </a:cubicBezTo>
                  <a:cubicBezTo>
                    <a:pt x="477" y="428"/>
                    <a:pt x="13" y="0"/>
                    <a:pt x="5"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14"/>
            <p:cNvSpPr/>
            <p:nvPr/>
          </p:nvSpPr>
          <p:spPr>
            <a:xfrm>
              <a:off x="1608825" y="4034075"/>
              <a:ext cx="20100" cy="19825"/>
            </a:xfrm>
            <a:custGeom>
              <a:avLst/>
              <a:gdLst/>
              <a:ahLst/>
              <a:cxnLst/>
              <a:rect l="l" t="t" r="r" b="b"/>
              <a:pathLst>
                <a:path w="804" h="793" extrusionOk="0">
                  <a:moveTo>
                    <a:pt x="9" y="0"/>
                  </a:moveTo>
                  <a:cubicBezTo>
                    <a:pt x="9" y="0"/>
                    <a:pt x="9" y="0"/>
                    <a:pt x="8" y="0"/>
                  </a:cubicBezTo>
                  <a:cubicBezTo>
                    <a:pt x="0" y="4"/>
                    <a:pt x="410" y="455"/>
                    <a:pt x="632" y="669"/>
                  </a:cubicBezTo>
                  <a:cubicBezTo>
                    <a:pt x="721" y="761"/>
                    <a:pt x="765" y="792"/>
                    <a:pt x="785" y="792"/>
                  </a:cubicBezTo>
                  <a:cubicBezTo>
                    <a:pt x="790" y="792"/>
                    <a:pt x="793" y="791"/>
                    <a:pt x="796" y="787"/>
                  </a:cubicBezTo>
                  <a:cubicBezTo>
                    <a:pt x="804" y="771"/>
                    <a:pt x="783" y="730"/>
                    <a:pt x="677" y="623"/>
                  </a:cubicBezTo>
                  <a:cubicBezTo>
                    <a:pt x="458" y="404"/>
                    <a:pt x="21" y="0"/>
                    <a:pt x="9"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14"/>
            <p:cNvSpPr/>
            <p:nvPr/>
          </p:nvSpPr>
          <p:spPr>
            <a:xfrm>
              <a:off x="1609650" y="4034775"/>
              <a:ext cx="19400" cy="18950"/>
            </a:xfrm>
            <a:custGeom>
              <a:avLst/>
              <a:gdLst/>
              <a:ahLst/>
              <a:cxnLst/>
              <a:rect l="l" t="t" r="r" b="b"/>
              <a:pathLst>
                <a:path w="776" h="758" extrusionOk="0">
                  <a:moveTo>
                    <a:pt x="4" y="1"/>
                  </a:moveTo>
                  <a:cubicBezTo>
                    <a:pt x="4" y="1"/>
                    <a:pt x="4" y="1"/>
                    <a:pt x="4" y="1"/>
                  </a:cubicBezTo>
                  <a:cubicBezTo>
                    <a:pt x="0" y="5"/>
                    <a:pt x="394" y="436"/>
                    <a:pt x="599" y="641"/>
                  </a:cubicBezTo>
                  <a:cubicBezTo>
                    <a:pt x="689" y="734"/>
                    <a:pt x="732" y="757"/>
                    <a:pt x="751" y="757"/>
                  </a:cubicBezTo>
                  <a:cubicBezTo>
                    <a:pt x="754" y="757"/>
                    <a:pt x="757" y="757"/>
                    <a:pt x="759" y="755"/>
                  </a:cubicBezTo>
                  <a:cubicBezTo>
                    <a:pt x="775" y="743"/>
                    <a:pt x="746" y="698"/>
                    <a:pt x="644" y="595"/>
                  </a:cubicBezTo>
                  <a:cubicBezTo>
                    <a:pt x="436" y="391"/>
                    <a:pt x="13" y="1"/>
                    <a:pt x="4"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14"/>
            <p:cNvSpPr/>
            <p:nvPr/>
          </p:nvSpPr>
          <p:spPr>
            <a:xfrm>
              <a:off x="1610350" y="4035600"/>
              <a:ext cx="18700" cy="18125"/>
            </a:xfrm>
            <a:custGeom>
              <a:avLst/>
              <a:gdLst/>
              <a:ahLst/>
              <a:cxnLst/>
              <a:rect l="l" t="t" r="r" b="b"/>
              <a:pathLst>
                <a:path w="748" h="725" extrusionOk="0">
                  <a:moveTo>
                    <a:pt x="9" y="1"/>
                  </a:moveTo>
                  <a:cubicBezTo>
                    <a:pt x="9" y="1"/>
                    <a:pt x="9" y="1"/>
                    <a:pt x="9" y="1"/>
                  </a:cubicBezTo>
                  <a:cubicBezTo>
                    <a:pt x="1" y="5"/>
                    <a:pt x="378" y="415"/>
                    <a:pt x="583" y="608"/>
                  </a:cubicBezTo>
                  <a:cubicBezTo>
                    <a:pt x="673" y="701"/>
                    <a:pt x="714" y="724"/>
                    <a:pt x="729" y="724"/>
                  </a:cubicBezTo>
                  <a:cubicBezTo>
                    <a:pt x="732" y="724"/>
                    <a:pt x="734" y="724"/>
                    <a:pt x="735" y="722"/>
                  </a:cubicBezTo>
                  <a:cubicBezTo>
                    <a:pt x="747" y="710"/>
                    <a:pt x="727" y="669"/>
                    <a:pt x="624" y="567"/>
                  </a:cubicBezTo>
                  <a:cubicBezTo>
                    <a:pt x="425" y="368"/>
                    <a:pt x="22" y="1"/>
                    <a:pt x="9"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14"/>
            <p:cNvSpPr/>
            <p:nvPr/>
          </p:nvSpPr>
          <p:spPr>
            <a:xfrm>
              <a:off x="1611175" y="4036325"/>
              <a:ext cx="17650" cy="17400"/>
            </a:xfrm>
            <a:custGeom>
              <a:avLst/>
              <a:gdLst/>
              <a:ahLst/>
              <a:cxnLst/>
              <a:rect l="l" t="t" r="r" b="b"/>
              <a:pathLst>
                <a:path w="706" h="696" extrusionOk="0">
                  <a:moveTo>
                    <a:pt x="5" y="0"/>
                  </a:moveTo>
                  <a:cubicBezTo>
                    <a:pt x="5" y="0"/>
                    <a:pt x="5" y="0"/>
                    <a:pt x="5" y="0"/>
                  </a:cubicBezTo>
                  <a:cubicBezTo>
                    <a:pt x="1" y="4"/>
                    <a:pt x="353" y="394"/>
                    <a:pt x="546" y="587"/>
                  </a:cubicBezTo>
                  <a:cubicBezTo>
                    <a:pt x="632" y="673"/>
                    <a:pt x="672" y="695"/>
                    <a:pt x="690" y="695"/>
                  </a:cubicBezTo>
                  <a:cubicBezTo>
                    <a:pt x="693" y="695"/>
                    <a:pt x="696" y="695"/>
                    <a:pt x="698" y="693"/>
                  </a:cubicBezTo>
                  <a:cubicBezTo>
                    <a:pt x="706" y="681"/>
                    <a:pt x="685" y="640"/>
                    <a:pt x="591" y="542"/>
                  </a:cubicBezTo>
                  <a:cubicBezTo>
                    <a:pt x="399" y="350"/>
                    <a:pt x="13"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14"/>
            <p:cNvSpPr/>
            <p:nvPr/>
          </p:nvSpPr>
          <p:spPr>
            <a:xfrm>
              <a:off x="1611900" y="4037150"/>
              <a:ext cx="16925" cy="16575"/>
            </a:xfrm>
            <a:custGeom>
              <a:avLst/>
              <a:gdLst/>
              <a:ahLst/>
              <a:cxnLst/>
              <a:rect l="l" t="t" r="r" b="b"/>
              <a:pathLst>
                <a:path w="677" h="663" extrusionOk="0">
                  <a:moveTo>
                    <a:pt x="9" y="0"/>
                  </a:moveTo>
                  <a:cubicBezTo>
                    <a:pt x="9" y="0"/>
                    <a:pt x="9" y="0"/>
                    <a:pt x="8" y="0"/>
                  </a:cubicBezTo>
                  <a:cubicBezTo>
                    <a:pt x="0" y="4"/>
                    <a:pt x="341" y="373"/>
                    <a:pt x="517" y="554"/>
                  </a:cubicBezTo>
                  <a:cubicBezTo>
                    <a:pt x="603" y="640"/>
                    <a:pt x="643" y="662"/>
                    <a:pt x="661" y="662"/>
                  </a:cubicBezTo>
                  <a:cubicBezTo>
                    <a:pt x="664" y="662"/>
                    <a:pt x="667" y="662"/>
                    <a:pt x="669" y="660"/>
                  </a:cubicBezTo>
                  <a:cubicBezTo>
                    <a:pt x="677" y="644"/>
                    <a:pt x="656" y="607"/>
                    <a:pt x="562" y="513"/>
                  </a:cubicBezTo>
                  <a:cubicBezTo>
                    <a:pt x="384" y="334"/>
                    <a:pt x="21"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14"/>
            <p:cNvSpPr/>
            <p:nvPr/>
          </p:nvSpPr>
          <p:spPr>
            <a:xfrm>
              <a:off x="1612725" y="4037850"/>
              <a:ext cx="16100" cy="15875"/>
            </a:xfrm>
            <a:custGeom>
              <a:avLst/>
              <a:gdLst/>
              <a:ahLst/>
              <a:cxnLst/>
              <a:rect l="l" t="t" r="r" b="b"/>
              <a:pathLst>
                <a:path w="644" h="635" extrusionOk="0">
                  <a:moveTo>
                    <a:pt x="4" y="1"/>
                  </a:moveTo>
                  <a:cubicBezTo>
                    <a:pt x="4" y="1"/>
                    <a:pt x="4" y="1"/>
                    <a:pt x="4" y="1"/>
                  </a:cubicBezTo>
                  <a:cubicBezTo>
                    <a:pt x="0" y="5"/>
                    <a:pt x="316" y="354"/>
                    <a:pt x="492" y="530"/>
                  </a:cubicBezTo>
                  <a:cubicBezTo>
                    <a:pt x="571" y="613"/>
                    <a:pt x="610" y="634"/>
                    <a:pt x="628" y="634"/>
                  </a:cubicBezTo>
                  <a:cubicBezTo>
                    <a:pt x="631" y="634"/>
                    <a:pt x="634" y="634"/>
                    <a:pt x="636" y="632"/>
                  </a:cubicBezTo>
                  <a:cubicBezTo>
                    <a:pt x="644" y="620"/>
                    <a:pt x="632" y="587"/>
                    <a:pt x="533" y="489"/>
                  </a:cubicBezTo>
                  <a:cubicBezTo>
                    <a:pt x="358" y="314"/>
                    <a:pt x="13" y="1"/>
                    <a:pt x="4"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14"/>
            <p:cNvSpPr/>
            <p:nvPr/>
          </p:nvSpPr>
          <p:spPr>
            <a:xfrm>
              <a:off x="1613425" y="4038675"/>
              <a:ext cx="15400" cy="15050"/>
            </a:xfrm>
            <a:custGeom>
              <a:avLst/>
              <a:gdLst/>
              <a:ahLst/>
              <a:cxnLst/>
              <a:rect l="l" t="t" r="r" b="b"/>
              <a:pathLst>
                <a:path w="616" h="602" extrusionOk="0">
                  <a:moveTo>
                    <a:pt x="9" y="1"/>
                  </a:moveTo>
                  <a:cubicBezTo>
                    <a:pt x="9" y="1"/>
                    <a:pt x="9" y="1"/>
                    <a:pt x="9" y="1"/>
                  </a:cubicBezTo>
                  <a:cubicBezTo>
                    <a:pt x="1" y="5"/>
                    <a:pt x="300" y="333"/>
                    <a:pt x="464" y="501"/>
                  </a:cubicBezTo>
                  <a:cubicBezTo>
                    <a:pt x="547" y="580"/>
                    <a:pt x="580" y="601"/>
                    <a:pt x="596" y="601"/>
                  </a:cubicBezTo>
                  <a:cubicBezTo>
                    <a:pt x="599" y="601"/>
                    <a:pt x="602" y="601"/>
                    <a:pt x="604" y="599"/>
                  </a:cubicBezTo>
                  <a:cubicBezTo>
                    <a:pt x="616" y="587"/>
                    <a:pt x="595" y="554"/>
                    <a:pt x="505" y="460"/>
                  </a:cubicBezTo>
                  <a:cubicBezTo>
                    <a:pt x="343" y="294"/>
                    <a:pt x="22" y="1"/>
                    <a:pt x="9"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14"/>
            <p:cNvSpPr/>
            <p:nvPr/>
          </p:nvSpPr>
          <p:spPr>
            <a:xfrm>
              <a:off x="1614250" y="4039400"/>
              <a:ext cx="14575" cy="14225"/>
            </a:xfrm>
            <a:custGeom>
              <a:avLst/>
              <a:gdLst/>
              <a:ahLst/>
              <a:cxnLst/>
              <a:rect l="l" t="t" r="r" b="b"/>
              <a:pathLst>
                <a:path w="583" h="569" extrusionOk="0">
                  <a:moveTo>
                    <a:pt x="5" y="0"/>
                  </a:moveTo>
                  <a:cubicBezTo>
                    <a:pt x="5" y="0"/>
                    <a:pt x="5" y="0"/>
                    <a:pt x="5" y="0"/>
                  </a:cubicBezTo>
                  <a:cubicBezTo>
                    <a:pt x="1" y="13"/>
                    <a:pt x="284" y="312"/>
                    <a:pt x="439" y="468"/>
                  </a:cubicBezTo>
                  <a:cubicBezTo>
                    <a:pt x="520" y="545"/>
                    <a:pt x="553" y="568"/>
                    <a:pt x="568" y="568"/>
                  </a:cubicBezTo>
                  <a:cubicBezTo>
                    <a:pt x="571" y="568"/>
                    <a:pt x="573" y="567"/>
                    <a:pt x="575" y="566"/>
                  </a:cubicBezTo>
                  <a:cubicBezTo>
                    <a:pt x="583" y="554"/>
                    <a:pt x="571" y="525"/>
                    <a:pt x="476" y="431"/>
                  </a:cubicBezTo>
                  <a:cubicBezTo>
                    <a:pt x="317" y="280"/>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14"/>
            <p:cNvSpPr/>
            <p:nvPr/>
          </p:nvSpPr>
          <p:spPr>
            <a:xfrm>
              <a:off x="1614975" y="4040125"/>
              <a:ext cx="13750" cy="13600"/>
            </a:xfrm>
            <a:custGeom>
              <a:avLst/>
              <a:gdLst/>
              <a:ahLst/>
              <a:cxnLst/>
              <a:rect l="l" t="t" r="r" b="b"/>
              <a:pathLst>
                <a:path w="550" h="544" extrusionOk="0">
                  <a:moveTo>
                    <a:pt x="5" y="0"/>
                  </a:moveTo>
                  <a:cubicBezTo>
                    <a:pt x="5" y="0"/>
                    <a:pt x="4" y="0"/>
                    <a:pt x="4" y="0"/>
                  </a:cubicBezTo>
                  <a:cubicBezTo>
                    <a:pt x="0" y="12"/>
                    <a:pt x="263" y="299"/>
                    <a:pt x="406" y="447"/>
                  </a:cubicBezTo>
                  <a:cubicBezTo>
                    <a:pt x="482" y="523"/>
                    <a:pt x="517" y="543"/>
                    <a:pt x="531" y="543"/>
                  </a:cubicBezTo>
                  <a:cubicBezTo>
                    <a:pt x="534" y="543"/>
                    <a:pt x="536" y="543"/>
                    <a:pt x="537" y="541"/>
                  </a:cubicBezTo>
                  <a:cubicBezTo>
                    <a:pt x="550" y="529"/>
                    <a:pt x="533" y="492"/>
                    <a:pt x="447" y="406"/>
                  </a:cubicBezTo>
                  <a:cubicBezTo>
                    <a:pt x="301" y="260"/>
                    <a:pt x="17"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14"/>
            <p:cNvSpPr/>
            <p:nvPr/>
          </p:nvSpPr>
          <p:spPr>
            <a:xfrm>
              <a:off x="1615800" y="4040925"/>
              <a:ext cx="13025" cy="12800"/>
            </a:xfrm>
            <a:custGeom>
              <a:avLst/>
              <a:gdLst/>
              <a:ahLst/>
              <a:cxnLst/>
              <a:rect l="l" t="t" r="r" b="b"/>
              <a:pathLst>
                <a:path w="521" h="512" extrusionOk="0">
                  <a:moveTo>
                    <a:pt x="4" y="1"/>
                  </a:moveTo>
                  <a:cubicBezTo>
                    <a:pt x="4" y="1"/>
                    <a:pt x="4" y="1"/>
                    <a:pt x="4" y="1"/>
                  </a:cubicBezTo>
                  <a:cubicBezTo>
                    <a:pt x="0" y="13"/>
                    <a:pt x="242" y="276"/>
                    <a:pt x="381" y="415"/>
                  </a:cubicBezTo>
                  <a:cubicBezTo>
                    <a:pt x="459" y="492"/>
                    <a:pt x="489" y="512"/>
                    <a:pt x="504" y="512"/>
                  </a:cubicBezTo>
                  <a:cubicBezTo>
                    <a:pt x="508" y="512"/>
                    <a:pt x="510" y="511"/>
                    <a:pt x="513" y="509"/>
                  </a:cubicBezTo>
                  <a:cubicBezTo>
                    <a:pt x="521" y="497"/>
                    <a:pt x="509" y="468"/>
                    <a:pt x="418" y="382"/>
                  </a:cubicBezTo>
                  <a:cubicBezTo>
                    <a:pt x="276" y="240"/>
                    <a:pt x="13"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14"/>
            <p:cNvSpPr/>
            <p:nvPr/>
          </p:nvSpPr>
          <p:spPr>
            <a:xfrm>
              <a:off x="1616500" y="4041750"/>
              <a:ext cx="12225" cy="11875"/>
            </a:xfrm>
            <a:custGeom>
              <a:avLst/>
              <a:gdLst/>
              <a:ahLst/>
              <a:cxnLst/>
              <a:rect l="l" t="t" r="r" b="b"/>
              <a:pathLst>
                <a:path w="489" h="475" extrusionOk="0">
                  <a:moveTo>
                    <a:pt x="9" y="0"/>
                  </a:moveTo>
                  <a:cubicBezTo>
                    <a:pt x="9" y="0"/>
                    <a:pt x="9" y="1"/>
                    <a:pt x="9" y="1"/>
                  </a:cubicBezTo>
                  <a:cubicBezTo>
                    <a:pt x="1" y="9"/>
                    <a:pt x="226" y="255"/>
                    <a:pt x="353" y="382"/>
                  </a:cubicBezTo>
                  <a:cubicBezTo>
                    <a:pt x="427" y="456"/>
                    <a:pt x="457" y="475"/>
                    <a:pt x="472" y="475"/>
                  </a:cubicBezTo>
                  <a:cubicBezTo>
                    <a:pt x="476" y="475"/>
                    <a:pt x="478" y="474"/>
                    <a:pt x="481" y="472"/>
                  </a:cubicBezTo>
                  <a:cubicBezTo>
                    <a:pt x="489" y="460"/>
                    <a:pt x="481" y="435"/>
                    <a:pt x="390" y="349"/>
                  </a:cubicBezTo>
                  <a:cubicBezTo>
                    <a:pt x="261" y="220"/>
                    <a:pt x="22"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14"/>
            <p:cNvSpPr/>
            <p:nvPr/>
          </p:nvSpPr>
          <p:spPr>
            <a:xfrm>
              <a:off x="1617325" y="4042475"/>
              <a:ext cx="11400" cy="11150"/>
            </a:xfrm>
            <a:custGeom>
              <a:avLst/>
              <a:gdLst/>
              <a:ahLst/>
              <a:cxnLst/>
              <a:rect l="l" t="t" r="r" b="b"/>
              <a:pathLst>
                <a:path w="456" h="446" extrusionOk="0">
                  <a:moveTo>
                    <a:pt x="5" y="0"/>
                  </a:moveTo>
                  <a:cubicBezTo>
                    <a:pt x="5" y="0"/>
                    <a:pt x="5" y="0"/>
                    <a:pt x="5" y="0"/>
                  </a:cubicBezTo>
                  <a:cubicBezTo>
                    <a:pt x="1" y="9"/>
                    <a:pt x="206" y="238"/>
                    <a:pt x="329" y="353"/>
                  </a:cubicBezTo>
                  <a:cubicBezTo>
                    <a:pt x="396" y="427"/>
                    <a:pt x="424" y="446"/>
                    <a:pt x="439" y="446"/>
                  </a:cubicBezTo>
                  <a:cubicBezTo>
                    <a:pt x="443" y="446"/>
                    <a:pt x="445" y="445"/>
                    <a:pt x="448" y="443"/>
                  </a:cubicBezTo>
                  <a:cubicBezTo>
                    <a:pt x="456" y="431"/>
                    <a:pt x="439" y="406"/>
                    <a:pt x="357" y="324"/>
                  </a:cubicBezTo>
                  <a:cubicBezTo>
                    <a:pt x="244" y="203"/>
                    <a:pt x="13"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14"/>
            <p:cNvSpPr/>
            <p:nvPr/>
          </p:nvSpPr>
          <p:spPr>
            <a:xfrm>
              <a:off x="1618050" y="4043275"/>
              <a:ext cx="10675" cy="10350"/>
            </a:xfrm>
            <a:custGeom>
              <a:avLst/>
              <a:gdLst/>
              <a:ahLst/>
              <a:cxnLst/>
              <a:rect l="l" t="t" r="r" b="b"/>
              <a:pathLst>
                <a:path w="427" h="414" extrusionOk="0">
                  <a:moveTo>
                    <a:pt x="9" y="1"/>
                  </a:moveTo>
                  <a:cubicBezTo>
                    <a:pt x="9" y="1"/>
                    <a:pt x="9" y="1"/>
                    <a:pt x="9" y="1"/>
                  </a:cubicBezTo>
                  <a:cubicBezTo>
                    <a:pt x="0" y="9"/>
                    <a:pt x="185" y="214"/>
                    <a:pt x="304" y="329"/>
                  </a:cubicBezTo>
                  <a:cubicBezTo>
                    <a:pt x="370" y="396"/>
                    <a:pt x="396" y="414"/>
                    <a:pt x="410" y="414"/>
                  </a:cubicBezTo>
                  <a:cubicBezTo>
                    <a:pt x="414" y="414"/>
                    <a:pt x="416" y="413"/>
                    <a:pt x="419" y="411"/>
                  </a:cubicBezTo>
                  <a:cubicBezTo>
                    <a:pt x="427" y="403"/>
                    <a:pt x="419" y="378"/>
                    <a:pt x="337" y="296"/>
                  </a:cubicBezTo>
                  <a:cubicBezTo>
                    <a:pt x="224" y="180"/>
                    <a:pt x="22" y="1"/>
                    <a:pt x="9"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14"/>
            <p:cNvSpPr/>
            <p:nvPr/>
          </p:nvSpPr>
          <p:spPr>
            <a:xfrm>
              <a:off x="1618875" y="4044000"/>
              <a:ext cx="9750" cy="9575"/>
            </a:xfrm>
            <a:custGeom>
              <a:avLst/>
              <a:gdLst/>
              <a:ahLst/>
              <a:cxnLst/>
              <a:rect l="l" t="t" r="r" b="b"/>
              <a:pathLst>
                <a:path w="390" h="383" extrusionOk="0">
                  <a:moveTo>
                    <a:pt x="4" y="1"/>
                  </a:moveTo>
                  <a:cubicBezTo>
                    <a:pt x="4" y="1"/>
                    <a:pt x="4" y="1"/>
                    <a:pt x="4" y="1"/>
                  </a:cubicBezTo>
                  <a:cubicBezTo>
                    <a:pt x="0" y="13"/>
                    <a:pt x="168" y="198"/>
                    <a:pt x="271" y="296"/>
                  </a:cubicBezTo>
                  <a:cubicBezTo>
                    <a:pt x="336" y="361"/>
                    <a:pt x="362" y="382"/>
                    <a:pt x="374" y="382"/>
                  </a:cubicBezTo>
                  <a:cubicBezTo>
                    <a:pt x="378" y="382"/>
                    <a:pt x="380" y="381"/>
                    <a:pt x="381" y="378"/>
                  </a:cubicBezTo>
                  <a:cubicBezTo>
                    <a:pt x="390" y="370"/>
                    <a:pt x="377" y="345"/>
                    <a:pt x="299" y="267"/>
                  </a:cubicBezTo>
                  <a:cubicBezTo>
                    <a:pt x="198" y="166"/>
                    <a:pt x="13" y="1"/>
                    <a:pt x="4"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14"/>
            <p:cNvSpPr/>
            <p:nvPr/>
          </p:nvSpPr>
          <p:spPr>
            <a:xfrm>
              <a:off x="1619575" y="4044825"/>
              <a:ext cx="9150" cy="8800"/>
            </a:xfrm>
            <a:custGeom>
              <a:avLst/>
              <a:gdLst/>
              <a:ahLst/>
              <a:cxnLst/>
              <a:rect l="l" t="t" r="r" b="b"/>
              <a:pathLst>
                <a:path w="366" h="352" extrusionOk="0">
                  <a:moveTo>
                    <a:pt x="10" y="0"/>
                  </a:moveTo>
                  <a:cubicBezTo>
                    <a:pt x="9" y="0"/>
                    <a:pt x="9" y="1"/>
                    <a:pt x="9" y="1"/>
                  </a:cubicBezTo>
                  <a:cubicBezTo>
                    <a:pt x="1" y="9"/>
                    <a:pt x="153" y="173"/>
                    <a:pt x="247" y="271"/>
                  </a:cubicBezTo>
                  <a:cubicBezTo>
                    <a:pt x="310" y="334"/>
                    <a:pt x="335" y="352"/>
                    <a:pt x="349" y="352"/>
                  </a:cubicBezTo>
                  <a:cubicBezTo>
                    <a:pt x="353" y="352"/>
                    <a:pt x="355" y="351"/>
                    <a:pt x="358" y="349"/>
                  </a:cubicBezTo>
                  <a:cubicBezTo>
                    <a:pt x="366" y="337"/>
                    <a:pt x="358" y="316"/>
                    <a:pt x="280" y="239"/>
                  </a:cubicBezTo>
                  <a:cubicBezTo>
                    <a:pt x="184" y="147"/>
                    <a:pt x="22" y="0"/>
                    <a:pt x="10"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14"/>
            <p:cNvSpPr/>
            <p:nvPr/>
          </p:nvSpPr>
          <p:spPr>
            <a:xfrm>
              <a:off x="1620400" y="4045550"/>
              <a:ext cx="8225" cy="8075"/>
            </a:xfrm>
            <a:custGeom>
              <a:avLst/>
              <a:gdLst/>
              <a:ahLst/>
              <a:cxnLst/>
              <a:rect l="l" t="t" r="r" b="b"/>
              <a:pathLst>
                <a:path w="329" h="323" extrusionOk="0">
                  <a:moveTo>
                    <a:pt x="5" y="0"/>
                  </a:moveTo>
                  <a:cubicBezTo>
                    <a:pt x="5" y="0"/>
                    <a:pt x="5" y="0"/>
                    <a:pt x="5" y="0"/>
                  </a:cubicBezTo>
                  <a:cubicBezTo>
                    <a:pt x="1" y="13"/>
                    <a:pt x="128" y="156"/>
                    <a:pt x="222" y="242"/>
                  </a:cubicBezTo>
                  <a:cubicBezTo>
                    <a:pt x="278" y="305"/>
                    <a:pt x="303" y="323"/>
                    <a:pt x="316" y="323"/>
                  </a:cubicBezTo>
                  <a:cubicBezTo>
                    <a:pt x="320" y="323"/>
                    <a:pt x="322" y="322"/>
                    <a:pt x="325" y="320"/>
                  </a:cubicBezTo>
                  <a:cubicBezTo>
                    <a:pt x="329" y="312"/>
                    <a:pt x="316" y="287"/>
                    <a:pt x="247" y="218"/>
                  </a:cubicBezTo>
                  <a:cubicBezTo>
                    <a:pt x="162" y="129"/>
                    <a:pt x="13"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14"/>
            <p:cNvSpPr/>
            <p:nvPr/>
          </p:nvSpPr>
          <p:spPr>
            <a:xfrm>
              <a:off x="1621125" y="4046350"/>
              <a:ext cx="7500" cy="7075"/>
            </a:xfrm>
            <a:custGeom>
              <a:avLst/>
              <a:gdLst/>
              <a:ahLst/>
              <a:cxnLst/>
              <a:rect l="l" t="t" r="r" b="b"/>
              <a:pathLst>
                <a:path w="300" h="283" extrusionOk="0">
                  <a:moveTo>
                    <a:pt x="9" y="1"/>
                  </a:moveTo>
                  <a:cubicBezTo>
                    <a:pt x="9" y="1"/>
                    <a:pt x="9" y="1"/>
                    <a:pt x="9" y="1"/>
                  </a:cubicBezTo>
                  <a:cubicBezTo>
                    <a:pt x="0" y="9"/>
                    <a:pt x="115" y="132"/>
                    <a:pt x="193" y="210"/>
                  </a:cubicBezTo>
                  <a:cubicBezTo>
                    <a:pt x="249" y="266"/>
                    <a:pt x="271" y="283"/>
                    <a:pt x="281" y="283"/>
                  </a:cubicBezTo>
                  <a:cubicBezTo>
                    <a:pt x="284" y="283"/>
                    <a:pt x="286" y="282"/>
                    <a:pt x="287" y="280"/>
                  </a:cubicBezTo>
                  <a:cubicBezTo>
                    <a:pt x="300" y="276"/>
                    <a:pt x="287" y="255"/>
                    <a:pt x="218" y="186"/>
                  </a:cubicBezTo>
                  <a:cubicBezTo>
                    <a:pt x="142" y="110"/>
                    <a:pt x="21" y="1"/>
                    <a:pt x="9"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14"/>
            <p:cNvSpPr/>
            <p:nvPr/>
          </p:nvSpPr>
          <p:spPr>
            <a:xfrm>
              <a:off x="1621950" y="4047075"/>
              <a:ext cx="6675" cy="6550"/>
            </a:xfrm>
            <a:custGeom>
              <a:avLst/>
              <a:gdLst/>
              <a:ahLst/>
              <a:cxnLst/>
              <a:rect l="l" t="t" r="r" b="b"/>
              <a:pathLst>
                <a:path w="267" h="262" extrusionOk="0">
                  <a:moveTo>
                    <a:pt x="5" y="1"/>
                  </a:moveTo>
                  <a:cubicBezTo>
                    <a:pt x="4" y="1"/>
                    <a:pt x="4" y="1"/>
                    <a:pt x="4" y="1"/>
                  </a:cubicBezTo>
                  <a:cubicBezTo>
                    <a:pt x="0" y="13"/>
                    <a:pt x="90" y="112"/>
                    <a:pt x="164" y="185"/>
                  </a:cubicBezTo>
                  <a:cubicBezTo>
                    <a:pt x="220" y="245"/>
                    <a:pt x="245" y="262"/>
                    <a:pt x="256" y="262"/>
                  </a:cubicBezTo>
                  <a:cubicBezTo>
                    <a:pt x="259" y="262"/>
                    <a:pt x="261" y="261"/>
                    <a:pt x="263" y="259"/>
                  </a:cubicBezTo>
                  <a:cubicBezTo>
                    <a:pt x="267" y="247"/>
                    <a:pt x="263" y="231"/>
                    <a:pt x="189" y="161"/>
                  </a:cubicBezTo>
                  <a:cubicBezTo>
                    <a:pt x="121" y="89"/>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1" name="Google Shape;1501;p14"/>
            <p:cNvSpPr/>
            <p:nvPr/>
          </p:nvSpPr>
          <p:spPr>
            <a:xfrm>
              <a:off x="2257925" y="4247300"/>
              <a:ext cx="34675" cy="34275"/>
            </a:xfrm>
            <a:custGeom>
              <a:avLst/>
              <a:gdLst/>
              <a:ahLst/>
              <a:cxnLst/>
              <a:rect l="l" t="t" r="r" b="b"/>
              <a:pathLst>
                <a:path w="1387" h="1371" extrusionOk="0">
                  <a:moveTo>
                    <a:pt x="1" y="0"/>
                  </a:moveTo>
                  <a:cubicBezTo>
                    <a:pt x="1" y="0"/>
                    <a:pt x="768" y="853"/>
                    <a:pt x="1141" y="1234"/>
                  </a:cubicBezTo>
                  <a:cubicBezTo>
                    <a:pt x="1241" y="1335"/>
                    <a:pt x="1303" y="1371"/>
                    <a:pt x="1338" y="1371"/>
                  </a:cubicBezTo>
                  <a:cubicBezTo>
                    <a:pt x="1349" y="1371"/>
                    <a:pt x="1357" y="1367"/>
                    <a:pt x="1362" y="1362"/>
                  </a:cubicBezTo>
                  <a:cubicBezTo>
                    <a:pt x="1387" y="1337"/>
                    <a:pt x="1354" y="1259"/>
                    <a:pt x="1235" y="1140"/>
                  </a:cubicBezTo>
                  <a:cubicBezTo>
                    <a:pt x="862" y="763"/>
                    <a:pt x="1" y="0"/>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2" name="Google Shape;1502;p14"/>
            <p:cNvSpPr/>
            <p:nvPr/>
          </p:nvSpPr>
          <p:spPr>
            <a:xfrm>
              <a:off x="2258250" y="4247600"/>
              <a:ext cx="34250" cy="33875"/>
            </a:xfrm>
            <a:custGeom>
              <a:avLst/>
              <a:gdLst/>
              <a:ahLst/>
              <a:cxnLst/>
              <a:rect l="l" t="t" r="r" b="b"/>
              <a:pathLst>
                <a:path w="1370" h="1355" extrusionOk="0">
                  <a:moveTo>
                    <a:pt x="0" y="1"/>
                  </a:moveTo>
                  <a:cubicBezTo>
                    <a:pt x="0" y="1"/>
                    <a:pt x="759" y="849"/>
                    <a:pt x="1128" y="1222"/>
                  </a:cubicBezTo>
                  <a:cubicBezTo>
                    <a:pt x="1228" y="1320"/>
                    <a:pt x="1288" y="1355"/>
                    <a:pt x="1321" y="1355"/>
                  </a:cubicBezTo>
                  <a:cubicBezTo>
                    <a:pt x="1332" y="1355"/>
                    <a:pt x="1339" y="1351"/>
                    <a:pt x="1345" y="1346"/>
                  </a:cubicBezTo>
                  <a:cubicBezTo>
                    <a:pt x="1370" y="1321"/>
                    <a:pt x="1341" y="1247"/>
                    <a:pt x="1222" y="1128"/>
                  </a:cubicBezTo>
                  <a:cubicBezTo>
                    <a:pt x="853" y="759"/>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14"/>
            <p:cNvSpPr/>
            <p:nvPr/>
          </p:nvSpPr>
          <p:spPr>
            <a:xfrm>
              <a:off x="2258650" y="4247900"/>
              <a:ext cx="33850" cy="33575"/>
            </a:xfrm>
            <a:custGeom>
              <a:avLst/>
              <a:gdLst/>
              <a:ahLst/>
              <a:cxnLst/>
              <a:rect l="l" t="t" r="r" b="b"/>
              <a:pathLst>
                <a:path w="1354" h="1343" extrusionOk="0">
                  <a:moveTo>
                    <a:pt x="1" y="1"/>
                  </a:moveTo>
                  <a:cubicBezTo>
                    <a:pt x="1" y="1"/>
                    <a:pt x="751" y="841"/>
                    <a:pt x="1112" y="1210"/>
                  </a:cubicBezTo>
                  <a:cubicBezTo>
                    <a:pt x="1212" y="1308"/>
                    <a:pt x="1272" y="1343"/>
                    <a:pt x="1305" y="1343"/>
                  </a:cubicBezTo>
                  <a:cubicBezTo>
                    <a:pt x="1316" y="1343"/>
                    <a:pt x="1323" y="1339"/>
                    <a:pt x="1329" y="1334"/>
                  </a:cubicBezTo>
                  <a:cubicBezTo>
                    <a:pt x="1354" y="1309"/>
                    <a:pt x="1325" y="1235"/>
                    <a:pt x="1206" y="1116"/>
                  </a:cubicBezTo>
                  <a:cubicBezTo>
                    <a:pt x="841" y="74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14"/>
            <p:cNvSpPr/>
            <p:nvPr/>
          </p:nvSpPr>
          <p:spPr>
            <a:xfrm>
              <a:off x="2259050" y="4248325"/>
              <a:ext cx="33550" cy="33150"/>
            </a:xfrm>
            <a:custGeom>
              <a:avLst/>
              <a:gdLst/>
              <a:ahLst/>
              <a:cxnLst/>
              <a:rect l="l" t="t" r="r" b="b"/>
              <a:pathLst>
                <a:path w="1342" h="1326" extrusionOk="0">
                  <a:moveTo>
                    <a:pt x="1" y="0"/>
                  </a:moveTo>
                  <a:lnTo>
                    <a:pt x="1" y="0"/>
                  </a:lnTo>
                  <a:cubicBezTo>
                    <a:pt x="1" y="0"/>
                    <a:pt x="739" y="829"/>
                    <a:pt x="1104" y="1193"/>
                  </a:cubicBezTo>
                  <a:cubicBezTo>
                    <a:pt x="1201" y="1291"/>
                    <a:pt x="1260" y="1326"/>
                    <a:pt x="1293" y="1326"/>
                  </a:cubicBezTo>
                  <a:cubicBezTo>
                    <a:pt x="1304" y="1326"/>
                    <a:pt x="1311" y="1322"/>
                    <a:pt x="1317" y="1317"/>
                  </a:cubicBezTo>
                  <a:cubicBezTo>
                    <a:pt x="1342" y="1292"/>
                    <a:pt x="1313" y="1218"/>
                    <a:pt x="1194" y="1099"/>
                  </a:cubicBezTo>
                  <a:cubicBezTo>
                    <a:pt x="829" y="738"/>
                    <a:pt x="1" y="0"/>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14"/>
            <p:cNvSpPr/>
            <p:nvPr/>
          </p:nvSpPr>
          <p:spPr>
            <a:xfrm>
              <a:off x="2259475" y="4248625"/>
              <a:ext cx="33125" cy="32850"/>
            </a:xfrm>
            <a:custGeom>
              <a:avLst/>
              <a:gdLst/>
              <a:ahLst/>
              <a:cxnLst/>
              <a:rect l="l" t="t" r="r" b="b"/>
              <a:pathLst>
                <a:path w="1325" h="1314" extrusionOk="0">
                  <a:moveTo>
                    <a:pt x="0" y="1"/>
                  </a:moveTo>
                  <a:lnTo>
                    <a:pt x="0" y="1"/>
                  </a:lnTo>
                  <a:cubicBezTo>
                    <a:pt x="1" y="1"/>
                    <a:pt x="726" y="821"/>
                    <a:pt x="1091" y="1181"/>
                  </a:cubicBezTo>
                  <a:cubicBezTo>
                    <a:pt x="1185" y="1279"/>
                    <a:pt x="1243" y="1314"/>
                    <a:pt x="1276" y="1314"/>
                  </a:cubicBezTo>
                  <a:cubicBezTo>
                    <a:pt x="1287" y="1314"/>
                    <a:pt x="1294" y="1310"/>
                    <a:pt x="1300" y="1305"/>
                  </a:cubicBezTo>
                  <a:cubicBezTo>
                    <a:pt x="1325" y="1280"/>
                    <a:pt x="1292" y="1206"/>
                    <a:pt x="1177" y="1095"/>
                  </a:cubicBezTo>
                  <a:cubicBezTo>
                    <a:pt x="821" y="730"/>
                    <a:pt x="1" y="1"/>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14"/>
            <p:cNvSpPr/>
            <p:nvPr/>
          </p:nvSpPr>
          <p:spPr>
            <a:xfrm>
              <a:off x="2259775" y="4249025"/>
              <a:ext cx="32725" cy="32450"/>
            </a:xfrm>
            <a:custGeom>
              <a:avLst/>
              <a:gdLst/>
              <a:ahLst/>
              <a:cxnLst/>
              <a:rect l="l" t="t" r="r" b="b"/>
              <a:pathLst>
                <a:path w="1309" h="1298" extrusionOk="0">
                  <a:moveTo>
                    <a:pt x="1" y="1"/>
                  </a:moveTo>
                  <a:lnTo>
                    <a:pt x="1" y="1"/>
                  </a:lnTo>
                  <a:cubicBezTo>
                    <a:pt x="1" y="1"/>
                    <a:pt x="718" y="813"/>
                    <a:pt x="1075" y="1170"/>
                  </a:cubicBezTo>
                  <a:cubicBezTo>
                    <a:pt x="1169" y="1263"/>
                    <a:pt x="1227" y="1298"/>
                    <a:pt x="1260" y="1298"/>
                  </a:cubicBezTo>
                  <a:cubicBezTo>
                    <a:pt x="1270" y="1298"/>
                    <a:pt x="1278" y="1294"/>
                    <a:pt x="1284" y="1289"/>
                  </a:cubicBezTo>
                  <a:cubicBezTo>
                    <a:pt x="1309" y="1264"/>
                    <a:pt x="1280" y="1190"/>
                    <a:pt x="1165" y="1079"/>
                  </a:cubicBezTo>
                  <a:cubicBezTo>
                    <a:pt x="813" y="723"/>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14"/>
            <p:cNvSpPr/>
            <p:nvPr/>
          </p:nvSpPr>
          <p:spPr>
            <a:xfrm>
              <a:off x="2260200" y="4249450"/>
              <a:ext cx="32300" cy="31925"/>
            </a:xfrm>
            <a:custGeom>
              <a:avLst/>
              <a:gdLst/>
              <a:ahLst/>
              <a:cxnLst/>
              <a:rect l="l" t="t" r="r" b="b"/>
              <a:pathLst>
                <a:path w="1292" h="1277" extrusionOk="0">
                  <a:moveTo>
                    <a:pt x="0" y="0"/>
                  </a:moveTo>
                  <a:cubicBezTo>
                    <a:pt x="0" y="1"/>
                    <a:pt x="714" y="800"/>
                    <a:pt x="1062" y="1148"/>
                  </a:cubicBezTo>
                  <a:cubicBezTo>
                    <a:pt x="1153" y="1242"/>
                    <a:pt x="1210" y="1277"/>
                    <a:pt x="1243" y="1277"/>
                  </a:cubicBezTo>
                  <a:cubicBezTo>
                    <a:pt x="1253" y="1277"/>
                    <a:pt x="1261" y="1273"/>
                    <a:pt x="1267" y="1267"/>
                  </a:cubicBezTo>
                  <a:cubicBezTo>
                    <a:pt x="1292" y="1247"/>
                    <a:pt x="1263" y="1173"/>
                    <a:pt x="1148" y="1062"/>
                  </a:cubicBezTo>
                  <a:cubicBezTo>
                    <a:pt x="800" y="714"/>
                    <a:pt x="0"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14"/>
            <p:cNvSpPr/>
            <p:nvPr/>
          </p:nvSpPr>
          <p:spPr>
            <a:xfrm>
              <a:off x="2260500" y="4249850"/>
              <a:ext cx="32100" cy="31625"/>
            </a:xfrm>
            <a:custGeom>
              <a:avLst/>
              <a:gdLst/>
              <a:ahLst/>
              <a:cxnLst/>
              <a:rect l="l" t="t" r="r" b="b"/>
              <a:pathLst>
                <a:path w="1284" h="1265" extrusionOk="0">
                  <a:moveTo>
                    <a:pt x="4" y="1"/>
                  </a:moveTo>
                  <a:lnTo>
                    <a:pt x="4" y="1"/>
                  </a:lnTo>
                  <a:cubicBezTo>
                    <a:pt x="0" y="1"/>
                    <a:pt x="706" y="788"/>
                    <a:pt x="1054" y="1137"/>
                  </a:cubicBezTo>
                  <a:cubicBezTo>
                    <a:pt x="1148" y="1230"/>
                    <a:pt x="1204" y="1265"/>
                    <a:pt x="1236" y="1265"/>
                  </a:cubicBezTo>
                  <a:cubicBezTo>
                    <a:pt x="1246" y="1265"/>
                    <a:pt x="1253" y="1261"/>
                    <a:pt x="1259" y="1256"/>
                  </a:cubicBezTo>
                  <a:cubicBezTo>
                    <a:pt x="1284" y="1231"/>
                    <a:pt x="1255" y="1161"/>
                    <a:pt x="1140" y="1050"/>
                  </a:cubicBezTo>
                  <a:cubicBezTo>
                    <a:pt x="792" y="702"/>
                    <a:pt x="4" y="1"/>
                    <a:pt x="4"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14"/>
            <p:cNvSpPr/>
            <p:nvPr/>
          </p:nvSpPr>
          <p:spPr>
            <a:xfrm>
              <a:off x="2260800" y="4250175"/>
              <a:ext cx="31600" cy="31300"/>
            </a:xfrm>
            <a:custGeom>
              <a:avLst/>
              <a:gdLst/>
              <a:ahLst/>
              <a:cxnLst/>
              <a:rect l="l" t="t" r="r" b="b"/>
              <a:pathLst>
                <a:path w="1264" h="1252" extrusionOk="0">
                  <a:moveTo>
                    <a:pt x="1" y="0"/>
                  </a:moveTo>
                  <a:lnTo>
                    <a:pt x="1" y="0"/>
                  </a:lnTo>
                  <a:cubicBezTo>
                    <a:pt x="1" y="0"/>
                    <a:pt x="698" y="779"/>
                    <a:pt x="1038" y="1124"/>
                  </a:cubicBezTo>
                  <a:cubicBezTo>
                    <a:pt x="1132" y="1217"/>
                    <a:pt x="1190" y="1252"/>
                    <a:pt x="1221" y="1252"/>
                  </a:cubicBezTo>
                  <a:cubicBezTo>
                    <a:pt x="1231" y="1252"/>
                    <a:pt x="1238" y="1248"/>
                    <a:pt x="1243" y="1243"/>
                  </a:cubicBezTo>
                  <a:cubicBezTo>
                    <a:pt x="1264" y="1218"/>
                    <a:pt x="1239" y="1148"/>
                    <a:pt x="1124" y="1037"/>
                  </a:cubicBezTo>
                  <a:cubicBezTo>
                    <a:pt x="780" y="693"/>
                    <a:pt x="1" y="0"/>
                    <a:pt x="1"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14"/>
            <p:cNvSpPr/>
            <p:nvPr/>
          </p:nvSpPr>
          <p:spPr>
            <a:xfrm>
              <a:off x="2261225" y="4250575"/>
              <a:ext cx="31175" cy="30900"/>
            </a:xfrm>
            <a:custGeom>
              <a:avLst/>
              <a:gdLst/>
              <a:ahLst/>
              <a:cxnLst/>
              <a:rect l="l" t="t" r="r" b="b"/>
              <a:pathLst>
                <a:path w="1247" h="1236" extrusionOk="0">
                  <a:moveTo>
                    <a:pt x="0" y="0"/>
                  </a:moveTo>
                  <a:cubicBezTo>
                    <a:pt x="0" y="1"/>
                    <a:pt x="689" y="771"/>
                    <a:pt x="1025" y="1108"/>
                  </a:cubicBezTo>
                  <a:cubicBezTo>
                    <a:pt x="1116" y="1201"/>
                    <a:pt x="1169" y="1236"/>
                    <a:pt x="1201" y="1236"/>
                  </a:cubicBezTo>
                  <a:cubicBezTo>
                    <a:pt x="1211" y="1236"/>
                    <a:pt x="1219" y="1232"/>
                    <a:pt x="1226" y="1227"/>
                  </a:cubicBezTo>
                  <a:cubicBezTo>
                    <a:pt x="1247" y="1206"/>
                    <a:pt x="1214" y="1132"/>
                    <a:pt x="1107" y="1026"/>
                  </a:cubicBezTo>
                  <a:cubicBezTo>
                    <a:pt x="771" y="689"/>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14"/>
            <p:cNvSpPr/>
            <p:nvPr/>
          </p:nvSpPr>
          <p:spPr>
            <a:xfrm>
              <a:off x="2261625" y="4250975"/>
              <a:ext cx="30775" cy="30500"/>
            </a:xfrm>
            <a:custGeom>
              <a:avLst/>
              <a:gdLst/>
              <a:ahLst/>
              <a:cxnLst/>
              <a:rect l="l" t="t" r="r" b="b"/>
              <a:pathLst>
                <a:path w="1231" h="1220" extrusionOk="0">
                  <a:moveTo>
                    <a:pt x="0" y="1"/>
                  </a:moveTo>
                  <a:cubicBezTo>
                    <a:pt x="1" y="1"/>
                    <a:pt x="677" y="759"/>
                    <a:pt x="1005" y="1096"/>
                  </a:cubicBezTo>
                  <a:cubicBezTo>
                    <a:pt x="1096" y="1186"/>
                    <a:pt x="1148" y="1220"/>
                    <a:pt x="1181" y="1220"/>
                  </a:cubicBezTo>
                  <a:cubicBezTo>
                    <a:pt x="1191" y="1220"/>
                    <a:pt x="1199" y="1216"/>
                    <a:pt x="1206" y="1211"/>
                  </a:cubicBezTo>
                  <a:cubicBezTo>
                    <a:pt x="1231" y="1186"/>
                    <a:pt x="1198" y="1116"/>
                    <a:pt x="1091" y="1010"/>
                  </a:cubicBezTo>
                  <a:cubicBezTo>
                    <a:pt x="759" y="677"/>
                    <a:pt x="1" y="1"/>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14"/>
            <p:cNvSpPr/>
            <p:nvPr/>
          </p:nvSpPr>
          <p:spPr>
            <a:xfrm>
              <a:off x="2262025" y="4251400"/>
              <a:ext cx="30475" cy="30025"/>
            </a:xfrm>
            <a:custGeom>
              <a:avLst/>
              <a:gdLst/>
              <a:ahLst/>
              <a:cxnLst/>
              <a:rect l="l" t="t" r="r" b="b"/>
              <a:pathLst>
                <a:path w="1219" h="1201" extrusionOk="0">
                  <a:moveTo>
                    <a:pt x="1" y="0"/>
                  </a:moveTo>
                  <a:lnTo>
                    <a:pt x="1" y="0"/>
                  </a:lnTo>
                  <a:cubicBezTo>
                    <a:pt x="1" y="0"/>
                    <a:pt x="665" y="747"/>
                    <a:pt x="997" y="1079"/>
                  </a:cubicBezTo>
                  <a:cubicBezTo>
                    <a:pt x="1086" y="1170"/>
                    <a:pt x="1142" y="1201"/>
                    <a:pt x="1173" y="1201"/>
                  </a:cubicBezTo>
                  <a:cubicBezTo>
                    <a:pt x="1183" y="1201"/>
                    <a:pt x="1189" y="1198"/>
                    <a:pt x="1194" y="1194"/>
                  </a:cubicBezTo>
                  <a:cubicBezTo>
                    <a:pt x="1219" y="1173"/>
                    <a:pt x="1190" y="1107"/>
                    <a:pt x="1079" y="997"/>
                  </a:cubicBezTo>
                  <a:cubicBezTo>
                    <a:pt x="747" y="665"/>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14"/>
            <p:cNvSpPr/>
            <p:nvPr/>
          </p:nvSpPr>
          <p:spPr>
            <a:xfrm>
              <a:off x="2262350" y="4251700"/>
              <a:ext cx="30050" cy="29725"/>
            </a:xfrm>
            <a:custGeom>
              <a:avLst/>
              <a:gdLst/>
              <a:ahLst/>
              <a:cxnLst/>
              <a:rect l="l" t="t" r="r" b="b"/>
              <a:pathLst>
                <a:path w="1202" h="1189" extrusionOk="0">
                  <a:moveTo>
                    <a:pt x="0" y="1"/>
                  </a:moveTo>
                  <a:cubicBezTo>
                    <a:pt x="0" y="1"/>
                    <a:pt x="665" y="739"/>
                    <a:pt x="984" y="1067"/>
                  </a:cubicBezTo>
                  <a:cubicBezTo>
                    <a:pt x="1076" y="1158"/>
                    <a:pt x="1131" y="1189"/>
                    <a:pt x="1161" y="1189"/>
                  </a:cubicBezTo>
                  <a:cubicBezTo>
                    <a:pt x="1170" y="1189"/>
                    <a:pt x="1176" y="1186"/>
                    <a:pt x="1181" y="1182"/>
                  </a:cubicBezTo>
                  <a:cubicBezTo>
                    <a:pt x="1202" y="1157"/>
                    <a:pt x="1177" y="1095"/>
                    <a:pt x="1066" y="985"/>
                  </a:cubicBezTo>
                  <a:cubicBezTo>
                    <a:pt x="747" y="657"/>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14"/>
            <p:cNvSpPr/>
            <p:nvPr/>
          </p:nvSpPr>
          <p:spPr>
            <a:xfrm>
              <a:off x="2262750" y="4252100"/>
              <a:ext cx="29650" cy="29225"/>
            </a:xfrm>
            <a:custGeom>
              <a:avLst/>
              <a:gdLst/>
              <a:ahLst/>
              <a:cxnLst/>
              <a:rect l="l" t="t" r="r" b="b"/>
              <a:pathLst>
                <a:path w="1186" h="1169" extrusionOk="0">
                  <a:moveTo>
                    <a:pt x="1" y="1"/>
                  </a:moveTo>
                  <a:lnTo>
                    <a:pt x="1" y="1"/>
                  </a:lnTo>
                  <a:cubicBezTo>
                    <a:pt x="1" y="1"/>
                    <a:pt x="653" y="731"/>
                    <a:pt x="977" y="1047"/>
                  </a:cubicBezTo>
                  <a:cubicBezTo>
                    <a:pt x="1062" y="1138"/>
                    <a:pt x="1115" y="1169"/>
                    <a:pt x="1145" y="1169"/>
                  </a:cubicBezTo>
                  <a:cubicBezTo>
                    <a:pt x="1154" y="1169"/>
                    <a:pt x="1160" y="1166"/>
                    <a:pt x="1165" y="1161"/>
                  </a:cubicBezTo>
                  <a:cubicBezTo>
                    <a:pt x="1186" y="1141"/>
                    <a:pt x="1153" y="1079"/>
                    <a:pt x="1050" y="969"/>
                  </a:cubicBezTo>
                  <a:cubicBezTo>
                    <a:pt x="735" y="653"/>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14"/>
            <p:cNvSpPr/>
            <p:nvPr/>
          </p:nvSpPr>
          <p:spPr>
            <a:xfrm>
              <a:off x="2263175" y="4252425"/>
              <a:ext cx="29225" cy="28900"/>
            </a:xfrm>
            <a:custGeom>
              <a:avLst/>
              <a:gdLst/>
              <a:ahLst/>
              <a:cxnLst/>
              <a:rect l="l" t="t" r="r" b="b"/>
              <a:pathLst>
                <a:path w="1169" h="1156" extrusionOk="0">
                  <a:moveTo>
                    <a:pt x="0" y="0"/>
                  </a:moveTo>
                  <a:cubicBezTo>
                    <a:pt x="0" y="4"/>
                    <a:pt x="640" y="722"/>
                    <a:pt x="951" y="1038"/>
                  </a:cubicBezTo>
                  <a:cubicBezTo>
                    <a:pt x="1039" y="1126"/>
                    <a:pt x="1091" y="1156"/>
                    <a:pt x="1122" y="1156"/>
                  </a:cubicBezTo>
                  <a:cubicBezTo>
                    <a:pt x="1131" y="1156"/>
                    <a:pt x="1138" y="1153"/>
                    <a:pt x="1144" y="1148"/>
                  </a:cubicBezTo>
                  <a:cubicBezTo>
                    <a:pt x="1169" y="1128"/>
                    <a:pt x="1136" y="1058"/>
                    <a:pt x="1033" y="956"/>
                  </a:cubicBezTo>
                  <a:cubicBezTo>
                    <a:pt x="722" y="640"/>
                    <a:pt x="0" y="0"/>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14"/>
            <p:cNvSpPr/>
            <p:nvPr/>
          </p:nvSpPr>
          <p:spPr>
            <a:xfrm>
              <a:off x="2263575" y="4252725"/>
              <a:ext cx="28825" cy="28650"/>
            </a:xfrm>
            <a:custGeom>
              <a:avLst/>
              <a:gdLst/>
              <a:ahLst/>
              <a:cxnLst/>
              <a:rect l="l" t="t" r="r" b="b"/>
              <a:pathLst>
                <a:path w="1153" h="1146" extrusionOk="0">
                  <a:moveTo>
                    <a:pt x="0" y="1"/>
                  </a:moveTo>
                  <a:cubicBezTo>
                    <a:pt x="0" y="9"/>
                    <a:pt x="628" y="714"/>
                    <a:pt x="939" y="1026"/>
                  </a:cubicBezTo>
                  <a:cubicBezTo>
                    <a:pt x="1027" y="1113"/>
                    <a:pt x="1081" y="1146"/>
                    <a:pt x="1111" y="1146"/>
                  </a:cubicBezTo>
                  <a:cubicBezTo>
                    <a:pt x="1120" y="1146"/>
                    <a:pt x="1127" y="1142"/>
                    <a:pt x="1132" y="1136"/>
                  </a:cubicBezTo>
                  <a:cubicBezTo>
                    <a:pt x="1153" y="1108"/>
                    <a:pt x="1128" y="1046"/>
                    <a:pt x="1026" y="944"/>
                  </a:cubicBezTo>
                  <a:cubicBezTo>
                    <a:pt x="710" y="632"/>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14"/>
            <p:cNvSpPr/>
            <p:nvPr/>
          </p:nvSpPr>
          <p:spPr>
            <a:xfrm>
              <a:off x="2263875" y="4253125"/>
              <a:ext cx="28525" cy="28200"/>
            </a:xfrm>
            <a:custGeom>
              <a:avLst/>
              <a:gdLst/>
              <a:ahLst/>
              <a:cxnLst/>
              <a:rect l="l" t="t" r="r" b="b"/>
              <a:pathLst>
                <a:path w="1141" h="1128" extrusionOk="0">
                  <a:moveTo>
                    <a:pt x="1" y="1"/>
                  </a:moveTo>
                  <a:cubicBezTo>
                    <a:pt x="1" y="5"/>
                    <a:pt x="624" y="702"/>
                    <a:pt x="936" y="1010"/>
                  </a:cubicBezTo>
                  <a:cubicBezTo>
                    <a:pt x="1017" y="1098"/>
                    <a:pt x="1070" y="1128"/>
                    <a:pt x="1100" y="1128"/>
                  </a:cubicBezTo>
                  <a:cubicBezTo>
                    <a:pt x="1109" y="1128"/>
                    <a:pt x="1115" y="1125"/>
                    <a:pt x="1120" y="1120"/>
                  </a:cubicBezTo>
                  <a:cubicBezTo>
                    <a:pt x="1141" y="1100"/>
                    <a:pt x="1116" y="1038"/>
                    <a:pt x="1014" y="936"/>
                  </a:cubicBezTo>
                  <a:cubicBezTo>
                    <a:pt x="706" y="620"/>
                    <a:pt x="1" y="1"/>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14"/>
            <p:cNvSpPr/>
            <p:nvPr/>
          </p:nvSpPr>
          <p:spPr>
            <a:xfrm>
              <a:off x="2264200" y="4253550"/>
              <a:ext cx="28200" cy="27775"/>
            </a:xfrm>
            <a:custGeom>
              <a:avLst/>
              <a:gdLst/>
              <a:ahLst/>
              <a:cxnLst/>
              <a:rect l="l" t="t" r="r" b="b"/>
              <a:pathLst>
                <a:path w="1128" h="1111" extrusionOk="0">
                  <a:moveTo>
                    <a:pt x="4" y="0"/>
                  </a:moveTo>
                  <a:cubicBezTo>
                    <a:pt x="0" y="0"/>
                    <a:pt x="615" y="693"/>
                    <a:pt x="923" y="993"/>
                  </a:cubicBezTo>
                  <a:cubicBezTo>
                    <a:pt x="1004" y="1081"/>
                    <a:pt x="1057" y="1111"/>
                    <a:pt x="1087" y="1111"/>
                  </a:cubicBezTo>
                  <a:cubicBezTo>
                    <a:pt x="1096" y="1111"/>
                    <a:pt x="1102" y="1108"/>
                    <a:pt x="1107" y="1103"/>
                  </a:cubicBezTo>
                  <a:cubicBezTo>
                    <a:pt x="1128" y="1083"/>
                    <a:pt x="1103" y="1021"/>
                    <a:pt x="1001" y="919"/>
                  </a:cubicBezTo>
                  <a:cubicBezTo>
                    <a:pt x="697" y="615"/>
                    <a:pt x="4" y="0"/>
                    <a:pt x="4"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14"/>
            <p:cNvSpPr/>
            <p:nvPr/>
          </p:nvSpPr>
          <p:spPr>
            <a:xfrm>
              <a:off x="2264600" y="4253950"/>
              <a:ext cx="27800" cy="27200"/>
            </a:xfrm>
            <a:custGeom>
              <a:avLst/>
              <a:gdLst/>
              <a:ahLst/>
              <a:cxnLst/>
              <a:rect l="l" t="t" r="r" b="b"/>
              <a:pathLst>
                <a:path w="1112" h="1088" extrusionOk="0">
                  <a:moveTo>
                    <a:pt x="5" y="1"/>
                  </a:moveTo>
                  <a:cubicBezTo>
                    <a:pt x="0" y="1"/>
                    <a:pt x="607" y="681"/>
                    <a:pt x="907" y="977"/>
                  </a:cubicBezTo>
                  <a:cubicBezTo>
                    <a:pt x="987" y="1060"/>
                    <a:pt x="1034" y="1087"/>
                    <a:pt x="1063" y="1087"/>
                  </a:cubicBezTo>
                  <a:cubicBezTo>
                    <a:pt x="1073" y="1087"/>
                    <a:pt x="1081" y="1084"/>
                    <a:pt x="1087" y="1079"/>
                  </a:cubicBezTo>
                  <a:cubicBezTo>
                    <a:pt x="1112" y="1059"/>
                    <a:pt x="1079" y="997"/>
                    <a:pt x="985" y="903"/>
                  </a:cubicBezTo>
                  <a:cubicBezTo>
                    <a:pt x="685" y="604"/>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14"/>
            <p:cNvSpPr/>
            <p:nvPr/>
          </p:nvSpPr>
          <p:spPr>
            <a:xfrm>
              <a:off x="2264900" y="4254275"/>
              <a:ext cx="27500" cy="27075"/>
            </a:xfrm>
            <a:custGeom>
              <a:avLst/>
              <a:gdLst/>
              <a:ahLst/>
              <a:cxnLst/>
              <a:rect l="l" t="t" r="r" b="b"/>
              <a:pathLst>
                <a:path w="1100" h="1083" extrusionOk="0">
                  <a:moveTo>
                    <a:pt x="9" y="0"/>
                  </a:moveTo>
                  <a:cubicBezTo>
                    <a:pt x="1" y="0"/>
                    <a:pt x="603" y="673"/>
                    <a:pt x="899" y="972"/>
                  </a:cubicBezTo>
                  <a:cubicBezTo>
                    <a:pt x="980" y="1053"/>
                    <a:pt x="1030" y="1082"/>
                    <a:pt x="1059" y="1082"/>
                  </a:cubicBezTo>
                  <a:cubicBezTo>
                    <a:pt x="1068" y="1082"/>
                    <a:pt x="1074" y="1079"/>
                    <a:pt x="1079" y="1074"/>
                  </a:cubicBezTo>
                  <a:cubicBezTo>
                    <a:pt x="1100" y="1054"/>
                    <a:pt x="1075" y="992"/>
                    <a:pt x="977" y="894"/>
                  </a:cubicBezTo>
                  <a:cubicBezTo>
                    <a:pt x="677" y="595"/>
                    <a:pt x="9" y="0"/>
                    <a:pt x="9"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14"/>
            <p:cNvSpPr/>
            <p:nvPr/>
          </p:nvSpPr>
          <p:spPr>
            <a:xfrm>
              <a:off x="2265325" y="4254675"/>
              <a:ext cx="26975" cy="26675"/>
            </a:xfrm>
            <a:custGeom>
              <a:avLst/>
              <a:gdLst/>
              <a:ahLst/>
              <a:cxnLst/>
              <a:rect l="l" t="t" r="r" b="b"/>
              <a:pathLst>
                <a:path w="1079" h="1067" extrusionOk="0">
                  <a:moveTo>
                    <a:pt x="0" y="0"/>
                  </a:moveTo>
                  <a:lnTo>
                    <a:pt x="0" y="0"/>
                  </a:lnTo>
                  <a:cubicBezTo>
                    <a:pt x="0" y="1"/>
                    <a:pt x="591" y="661"/>
                    <a:pt x="878" y="956"/>
                  </a:cubicBezTo>
                  <a:cubicBezTo>
                    <a:pt x="959" y="1037"/>
                    <a:pt x="1007" y="1066"/>
                    <a:pt x="1036" y="1066"/>
                  </a:cubicBezTo>
                  <a:cubicBezTo>
                    <a:pt x="1045" y="1066"/>
                    <a:pt x="1052" y="1063"/>
                    <a:pt x="1058" y="1058"/>
                  </a:cubicBezTo>
                  <a:cubicBezTo>
                    <a:pt x="1079" y="1038"/>
                    <a:pt x="1050" y="976"/>
                    <a:pt x="956" y="878"/>
                  </a:cubicBezTo>
                  <a:cubicBezTo>
                    <a:pt x="660" y="587"/>
                    <a:pt x="0" y="1"/>
                    <a:pt x="0"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14"/>
            <p:cNvSpPr/>
            <p:nvPr/>
          </p:nvSpPr>
          <p:spPr>
            <a:xfrm>
              <a:off x="2265725" y="4255075"/>
              <a:ext cx="26575" cy="26275"/>
            </a:xfrm>
            <a:custGeom>
              <a:avLst/>
              <a:gdLst/>
              <a:ahLst/>
              <a:cxnLst/>
              <a:rect l="l" t="t" r="r" b="b"/>
              <a:pathLst>
                <a:path w="1063" h="1051" extrusionOk="0">
                  <a:moveTo>
                    <a:pt x="1" y="1"/>
                  </a:moveTo>
                  <a:lnTo>
                    <a:pt x="1" y="1"/>
                  </a:lnTo>
                  <a:cubicBezTo>
                    <a:pt x="1" y="1"/>
                    <a:pt x="579" y="653"/>
                    <a:pt x="866" y="940"/>
                  </a:cubicBezTo>
                  <a:cubicBezTo>
                    <a:pt x="944" y="1021"/>
                    <a:pt x="991" y="1050"/>
                    <a:pt x="1020" y="1050"/>
                  </a:cubicBezTo>
                  <a:cubicBezTo>
                    <a:pt x="1029" y="1050"/>
                    <a:pt x="1036" y="1047"/>
                    <a:pt x="1042" y="1042"/>
                  </a:cubicBezTo>
                  <a:cubicBezTo>
                    <a:pt x="1063" y="1022"/>
                    <a:pt x="1034" y="965"/>
                    <a:pt x="940" y="866"/>
                  </a:cubicBezTo>
                  <a:cubicBezTo>
                    <a:pt x="653" y="579"/>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14"/>
            <p:cNvSpPr/>
            <p:nvPr/>
          </p:nvSpPr>
          <p:spPr>
            <a:xfrm>
              <a:off x="2266125" y="4255500"/>
              <a:ext cx="25975" cy="25850"/>
            </a:xfrm>
            <a:custGeom>
              <a:avLst/>
              <a:gdLst/>
              <a:ahLst/>
              <a:cxnLst/>
              <a:rect l="l" t="t" r="r" b="b"/>
              <a:pathLst>
                <a:path w="1039" h="1034" extrusionOk="0">
                  <a:moveTo>
                    <a:pt x="1" y="0"/>
                  </a:moveTo>
                  <a:cubicBezTo>
                    <a:pt x="1" y="0"/>
                    <a:pt x="567" y="640"/>
                    <a:pt x="850" y="923"/>
                  </a:cubicBezTo>
                  <a:cubicBezTo>
                    <a:pt x="928" y="1004"/>
                    <a:pt x="980" y="1033"/>
                    <a:pt x="1007" y="1033"/>
                  </a:cubicBezTo>
                  <a:cubicBezTo>
                    <a:pt x="1016" y="1033"/>
                    <a:pt x="1022" y="1030"/>
                    <a:pt x="1026" y="1025"/>
                  </a:cubicBezTo>
                  <a:cubicBezTo>
                    <a:pt x="1038" y="1005"/>
                    <a:pt x="1018" y="948"/>
                    <a:pt x="924" y="849"/>
                  </a:cubicBezTo>
                  <a:cubicBezTo>
                    <a:pt x="641" y="566"/>
                    <a:pt x="1" y="0"/>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14"/>
            <p:cNvSpPr/>
            <p:nvPr/>
          </p:nvSpPr>
          <p:spPr>
            <a:xfrm>
              <a:off x="2266450" y="4255800"/>
              <a:ext cx="25850" cy="25550"/>
            </a:xfrm>
            <a:custGeom>
              <a:avLst/>
              <a:gdLst/>
              <a:ahLst/>
              <a:cxnLst/>
              <a:rect l="l" t="t" r="r" b="b"/>
              <a:pathLst>
                <a:path w="1034" h="1022" extrusionOk="0">
                  <a:moveTo>
                    <a:pt x="0" y="1"/>
                  </a:moveTo>
                  <a:cubicBezTo>
                    <a:pt x="0" y="1"/>
                    <a:pt x="562" y="632"/>
                    <a:pt x="841" y="915"/>
                  </a:cubicBezTo>
                  <a:cubicBezTo>
                    <a:pt x="919" y="993"/>
                    <a:pt x="966" y="1021"/>
                    <a:pt x="993" y="1021"/>
                  </a:cubicBezTo>
                  <a:cubicBezTo>
                    <a:pt x="1002" y="1021"/>
                    <a:pt x="1008" y="1018"/>
                    <a:pt x="1013" y="1013"/>
                  </a:cubicBezTo>
                  <a:cubicBezTo>
                    <a:pt x="1034" y="997"/>
                    <a:pt x="1005" y="936"/>
                    <a:pt x="915" y="841"/>
                  </a:cubicBezTo>
                  <a:cubicBezTo>
                    <a:pt x="632" y="562"/>
                    <a:pt x="0" y="1"/>
                    <a:pt x="0"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14"/>
            <p:cNvSpPr/>
            <p:nvPr/>
          </p:nvSpPr>
          <p:spPr>
            <a:xfrm>
              <a:off x="2266850" y="4256200"/>
              <a:ext cx="25450" cy="25150"/>
            </a:xfrm>
            <a:custGeom>
              <a:avLst/>
              <a:gdLst/>
              <a:ahLst/>
              <a:cxnLst/>
              <a:rect l="l" t="t" r="r" b="b"/>
              <a:pathLst>
                <a:path w="1018" h="1006" extrusionOk="0">
                  <a:moveTo>
                    <a:pt x="1" y="1"/>
                  </a:moveTo>
                  <a:lnTo>
                    <a:pt x="1" y="1"/>
                  </a:lnTo>
                  <a:cubicBezTo>
                    <a:pt x="1" y="1"/>
                    <a:pt x="554" y="620"/>
                    <a:pt x="825" y="899"/>
                  </a:cubicBezTo>
                  <a:cubicBezTo>
                    <a:pt x="903" y="977"/>
                    <a:pt x="950" y="1005"/>
                    <a:pt x="977" y="1005"/>
                  </a:cubicBezTo>
                  <a:cubicBezTo>
                    <a:pt x="986" y="1005"/>
                    <a:pt x="992" y="1002"/>
                    <a:pt x="997" y="997"/>
                  </a:cubicBezTo>
                  <a:cubicBezTo>
                    <a:pt x="1018" y="977"/>
                    <a:pt x="989" y="920"/>
                    <a:pt x="899" y="825"/>
                  </a:cubicBezTo>
                  <a:cubicBezTo>
                    <a:pt x="620" y="550"/>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14"/>
            <p:cNvSpPr/>
            <p:nvPr/>
          </p:nvSpPr>
          <p:spPr>
            <a:xfrm>
              <a:off x="2267275" y="4256625"/>
              <a:ext cx="25025" cy="24725"/>
            </a:xfrm>
            <a:custGeom>
              <a:avLst/>
              <a:gdLst/>
              <a:ahLst/>
              <a:cxnLst/>
              <a:rect l="l" t="t" r="r" b="b"/>
              <a:pathLst>
                <a:path w="1001" h="989" extrusionOk="0">
                  <a:moveTo>
                    <a:pt x="0" y="0"/>
                  </a:moveTo>
                  <a:cubicBezTo>
                    <a:pt x="0" y="1"/>
                    <a:pt x="541" y="611"/>
                    <a:pt x="808" y="882"/>
                  </a:cubicBezTo>
                  <a:cubicBezTo>
                    <a:pt x="886" y="960"/>
                    <a:pt x="933" y="988"/>
                    <a:pt x="960" y="988"/>
                  </a:cubicBezTo>
                  <a:cubicBezTo>
                    <a:pt x="969" y="988"/>
                    <a:pt x="975" y="985"/>
                    <a:pt x="980" y="980"/>
                  </a:cubicBezTo>
                  <a:cubicBezTo>
                    <a:pt x="1001" y="960"/>
                    <a:pt x="972" y="903"/>
                    <a:pt x="882" y="808"/>
                  </a:cubicBezTo>
                  <a:cubicBezTo>
                    <a:pt x="611" y="542"/>
                    <a:pt x="0"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14"/>
            <p:cNvSpPr/>
            <p:nvPr/>
          </p:nvSpPr>
          <p:spPr>
            <a:xfrm>
              <a:off x="2267675" y="4256825"/>
              <a:ext cx="24425" cy="24325"/>
            </a:xfrm>
            <a:custGeom>
              <a:avLst/>
              <a:gdLst/>
              <a:ahLst/>
              <a:cxnLst/>
              <a:rect l="l" t="t" r="r" b="b"/>
              <a:pathLst>
                <a:path w="977" h="973" extrusionOk="0">
                  <a:moveTo>
                    <a:pt x="0" y="1"/>
                  </a:moveTo>
                  <a:cubicBezTo>
                    <a:pt x="0" y="9"/>
                    <a:pt x="533" y="607"/>
                    <a:pt x="800" y="870"/>
                  </a:cubicBezTo>
                  <a:cubicBezTo>
                    <a:pt x="870" y="946"/>
                    <a:pt x="915" y="973"/>
                    <a:pt x="942" y="973"/>
                  </a:cubicBezTo>
                  <a:cubicBezTo>
                    <a:pt x="952" y="973"/>
                    <a:pt x="959" y="969"/>
                    <a:pt x="964" y="964"/>
                  </a:cubicBezTo>
                  <a:cubicBezTo>
                    <a:pt x="976" y="944"/>
                    <a:pt x="956" y="895"/>
                    <a:pt x="866" y="800"/>
                  </a:cubicBezTo>
                  <a:cubicBezTo>
                    <a:pt x="603" y="534"/>
                    <a:pt x="1"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14"/>
            <p:cNvSpPr/>
            <p:nvPr/>
          </p:nvSpPr>
          <p:spPr>
            <a:xfrm>
              <a:off x="2267975" y="4257225"/>
              <a:ext cx="24325" cy="23925"/>
            </a:xfrm>
            <a:custGeom>
              <a:avLst/>
              <a:gdLst/>
              <a:ahLst/>
              <a:cxnLst/>
              <a:rect l="l" t="t" r="r" b="b"/>
              <a:pathLst>
                <a:path w="973" h="957" extrusionOk="0">
                  <a:moveTo>
                    <a:pt x="1" y="1"/>
                  </a:moveTo>
                  <a:cubicBezTo>
                    <a:pt x="1" y="5"/>
                    <a:pt x="526" y="596"/>
                    <a:pt x="788" y="858"/>
                  </a:cubicBezTo>
                  <a:cubicBezTo>
                    <a:pt x="858" y="931"/>
                    <a:pt x="901" y="957"/>
                    <a:pt x="928" y="957"/>
                  </a:cubicBezTo>
                  <a:cubicBezTo>
                    <a:pt x="938" y="957"/>
                    <a:pt x="946" y="954"/>
                    <a:pt x="952" y="948"/>
                  </a:cubicBezTo>
                  <a:cubicBezTo>
                    <a:pt x="973" y="928"/>
                    <a:pt x="952" y="879"/>
                    <a:pt x="858" y="784"/>
                  </a:cubicBezTo>
                  <a:cubicBezTo>
                    <a:pt x="595" y="526"/>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14"/>
            <p:cNvSpPr/>
            <p:nvPr/>
          </p:nvSpPr>
          <p:spPr>
            <a:xfrm>
              <a:off x="2268300" y="4257650"/>
              <a:ext cx="24000" cy="23450"/>
            </a:xfrm>
            <a:custGeom>
              <a:avLst/>
              <a:gdLst/>
              <a:ahLst/>
              <a:cxnLst/>
              <a:rect l="l" t="t" r="r" b="b"/>
              <a:pathLst>
                <a:path w="960" h="938" extrusionOk="0">
                  <a:moveTo>
                    <a:pt x="4" y="0"/>
                  </a:moveTo>
                  <a:cubicBezTo>
                    <a:pt x="0" y="4"/>
                    <a:pt x="517" y="583"/>
                    <a:pt x="779" y="841"/>
                  </a:cubicBezTo>
                  <a:cubicBezTo>
                    <a:pt x="847" y="915"/>
                    <a:pt x="891" y="938"/>
                    <a:pt x="918" y="938"/>
                  </a:cubicBezTo>
                  <a:cubicBezTo>
                    <a:pt x="927" y="938"/>
                    <a:pt x="934" y="935"/>
                    <a:pt x="939" y="931"/>
                  </a:cubicBezTo>
                  <a:cubicBezTo>
                    <a:pt x="960" y="919"/>
                    <a:pt x="931" y="862"/>
                    <a:pt x="845" y="775"/>
                  </a:cubicBezTo>
                  <a:cubicBezTo>
                    <a:pt x="591" y="513"/>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14"/>
            <p:cNvSpPr/>
            <p:nvPr/>
          </p:nvSpPr>
          <p:spPr>
            <a:xfrm>
              <a:off x="2268700" y="4258050"/>
              <a:ext cx="23600" cy="23100"/>
            </a:xfrm>
            <a:custGeom>
              <a:avLst/>
              <a:gdLst/>
              <a:ahLst/>
              <a:cxnLst/>
              <a:rect l="l" t="t" r="r" b="b"/>
              <a:pathLst>
                <a:path w="944" h="924" extrusionOk="0">
                  <a:moveTo>
                    <a:pt x="5" y="1"/>
                  </a:moveTo>
                  <a:lnTo>
                    <a:pt x="5" y="1"/>
                  </a:lnTo>
                  <a:cubicBezTo>
                    <a:pt x="0" y="5"/>
                    <a:pt x="505" y="575"/>
                    <a:pt x="763" y="825"/>
                  </a:cubicBezTo>
                  <a:cubicBezTo>
                    <a:pt x="836" y="898"/>
                    <a:pt x="875" y="924"/>
                    <a:pt x="901" y="924"/>
                  </a:cubicBezTo>
                  <a:cubicBezTo>
                    <a:pt x="910" y="924"/>
                    <a:pt x="917" y="921"/>
                    <a:pt x="923" y="915"/>
                  </a:cubicBezTo>
                  <a:cubicBezTo>
                    <a:pt x="944" y="895"/>
                    <a:pt x="915" y="846"/>
                    <a:pt x="829" y="759"/>
                  </a:cubicBezTo>
                  <a:cubicBezTo>
                    <a:pt x="579" y="505"/>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14"/>
            <p:cNvSpPr/>
            <p:nvPr/>
          </p:nvSpPr>
          <p:spPr>
            <a:xfrm>
              <a:off x="2269000" y="4258375"/>
              <a:ext cx="23100" cy="22975"/>
            </a:xfrm>
            <a:custGeom>
              <a:avLst/>
              <a:gdLst/>
              <a:ahLst/>
              <a:cxnLst/>
              <a:rect l="l" t="t" r="r" b="b"/>
              <a:pathLst>
                <a:path w="924" h="919" extrusionOk="0">
                  <a:moveTo>
                    <a:pt x="9" y="0"/>
                  </a:moveTo>
                  <a:lnTo>
                    <a:pt x="9" y="0"/>
                  </a:lnTo>
                  <a:cubicBezTo>
                    <a:pt x="1" y="8"/>
                    <a:pt x="505" y="566"/>
                    <a:pt x="751" y="816"/>
                  </a:cubicBezTo>
                  <a:cubicBezTo>
                    <a:pt x="826" y="891"/>
                    <a:pt x="865" y="918"/>
                    <a:pt x="890" y="918"/>
                  </a:cubicBezTo>
                  <a:cubicBezTo>
                    <a:pt x="898" y="918"/>
                    <a:pt x="905" y="915"/>
                    <a:pt x="911" y="910"/>
                  </a:cubicBezTo>
                  <a:cubicBezTo>
                    <a:pt x="923" y="890"/>
                    <a:pt x="903" y="837"/>
                    <a:pt x="817" y="750"/>
                  </a:cubicBezTo>
                  <a:cubicBezTo>
                    <a:pt x="571" y="500"/>
                    <a:pt x="9" y="0"/>
                    <a:pt x="9"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14"/>
            <p:cNvSpPr/>
            <p:nvPr/>
          </p:nvSpPr>
          <p:spPr>
            <a:xfrm>
              <a:off x="2269425" y="4258775"/>
              <a:ext cx="22775" cy="22325"/>
            </a:xfrm>
            <a:custGeom>
              <a:avLst/>
              <a:gdLst/>
              <a:ahLst/>
              <a:cxnLst/>
              <a:rect l="l" t="t" r="r" b="b"/>
              <a:pathLst>
                <a:path w="911" h="893" extrusionOk="0">
                  <a:moveTo>
                    <a:pt x="4" y="0"/>
                  </a:moveTo>
                  <a:cubicBezTo>
                    <a:pt x="0" y="0"/>
                    <a:pt x="492" y="554"/>
                    <a:pt x="738" y="800"/>
                  </a:cubicBezTo>
                  <a:cubicBezTo>
                    <a:pt x="809" y="871"/>
                    <a:pt x="852" y="893"/>
                    <a:pt x="876" y="893"/>
                  </a:cubicBezTo>
                  <a:cubicBezTo>
                    <a:pt x="884" y="893"/>
                    <a:pt x="890" y="890"/>
                    <a:pt x="894" y="886"/>
                  </a:cubicBezTo>
                  <a:cubicBezTo>
                    <a:pt x="910" y="874"/>
                    <a:pt x="894" y="821"/>
                    <a:pt x="804" y="734"/>
                  </a:cubicBezTo>
                  <a:cubicBezTo>
                    <a:pt x="558" y="488"/>
                    <a:pt x="4" y="0"/>
                    <a:pt x="4"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14"/>
            <p:cNvSpPr/>
            <p:nvPr/>
          </p:nvSpPr>
          <p:spPr>
            <a:xfrm>
              <a:off x="2269825" y="4259175"/>
              <a:ext cx="22275" cy="21925"/>
            </a:xfrm>
            <a:custGeom>
              <a:avLst/>
              <a:gdLst/>
              <a:ahLst/>
              <a:cxnLst/>
              <a:rect l="l" t="t" r="r" b="b"/>
              <a:pathLst>
                <a:path w="891" h="877" extrusionOk="0">
                  <a:moveTo>
                    <a:pt x="1" y="1"/>
                  </a:moveTo>
                  <a:cubicBezTo>
                    <a:pt x="1" y="1"/>
                    <a:pt x="480" y="542"/>
                    <a:pt x="718" y="784"/>
                  </a:cubicBezTo>
                  <a:cubicBezTo>
                    <a:pt x="786" y="855"/>
                    <a:pt x="830" y="877"/>
                    <a:pt x="853" y="877"/>
                  </a:cubicBezTo>
                  <a:cubicBezTo>
                    <a:pt x="861" y="877"/>
                    <a:pt x="867" y="874"/>
                    <a:pt x="870" y="870"/>
                  </a:cubicBezTo>
                  <a:cubicBezTo>
                    <a:pt x="890" y="850"/>
                    <a:pt x="870" y="805"/>
                    <a:pt x="784" y="718"/>
                  </a:cubicBezTo>
                  <a:cubicBezTo>
                    <a:pt x="542" y="477"/>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14"/>
            <p:cNvSpPr/>
            <p:nvPr/>
          </p:nvSpPr>
          <p:spPr>
            <a:xfrm>
              <a:off x="2270225" y="4259600"/>
              <a:ext cx="21775" cy="21500"/>
            </a:xfrm>
            <a:custGeom>
              <a:avLst/>
              <a:gdLst/>
              <a:ahLst/>
              <a:cxnLst/>
              <a:rect l="l" t="t" r="r" b="b"/>
              <a:pathLst>
                <a:path w="871" h="860" extrusionOk="0">
                  <a:moveTo>
                    <a:pt x="1" y="0"/>
                  </a:moveTo>
                  <a:cubicBezTo>
                    <a:pt x="1" y="0"/>
                    <a:pt x="473" y="533"/>
                    <a:pt x="706" y="767"/>
                  </a:cubicBezTo>
                  <a:cubicBezTo>
                    <a:pt x="771" y="838"/>
                    <a:pt x="814" y="860"/>
                    <a:pt x="837" y="860"/>
                  </a:cubicBezTo>
                  <a:cubicBezTo>
                    <a:pt x="845" y="860"/>
                    <a:pt x="851" y="857"/>
                    <a:pt x="854" y="853"/>
                  </a:cubicBezTo>
                  <a:cubicBezTo>
                    <a:pt x="870" y="841"/>
                    <a:pt x="850" y="788"/>
                    <a:pt x="768" y="706"/>
                  </a:cubicBezTo>
                  <a:cubicBezTo>
                    <a:pt x="534" y="472"/>
                    <a:pt x="1" y="0"/>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14"/>
            <p:cNvSpPr/>
            <p:nvPr/>
          </p:nvSpPr>
          <p:spPr>
            <a:xfrm>
              <a:off x="2270550" y="4259900"/>
              <a:ext cx="21450" cy="21200"/>
            </a:xfrm>
            <a:custGeom>
              <a:avLst/>
              <a:gdLst/>
              <a:ahLst/>
              <a:cxnLst/>
              <a:rect l="l" t="t" r="r" b="b"/>
              <a:pathLst>
                <a:path w="858" h="848" extrusionOk="0">
                  <a:moveTo>
                    <a:pt x="0" y="1"/>
                  </a:moveTo>
                  <a:cubicBezTo>
                    <a:pt x="0" y="1"/>
                    <a:pt x="464" y="526"/>
                    <a:pt x="693" y="755"/>
                  </a:cubicBezTo>
                  <a:cubicBezTo>
                    <a:pt x="764" y="826"/>
                    <a:pt x="804" y="848"/>
                    <a:pt x="826" y="848"/>
                  </a:cubicBezTo>
                  <a:cubicBezTo>
                    <a:pt x="833" y="848"/>
                    <a:pt x="838" y="845"/>
                    <a:pt x="841" y="841"/>
                  </a:cubicBezTo>
                  <a:cubicBezTo>
                    <a:pt x="857" y="829"/>
                    <a:pt x="837" y="776"/>
                    <a:pt x="755" y="694"/>
                  </a:cubicBezTo>
                  <a:cubicBezTo>
                    <a:pt x="525" y="464"/>
                    <a:pt x="0"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14"/>
            <p:cNvSpPr/>
            <p:nvPr/>
          </p:nvSpPr>
          <p:spPr>
            <a:xfrm>
              <a:off x="2270950" y="4260325"/>
              <a:ext cx="21150" cy="20775"/>
            </a:xfrm>
            <a:custGeom>
              <a:avLst/>
              <a:gdLst/>
              <a:ahLst/>
              <a:cxnLst/>
              <a:rect l="l" t="t" r="r" b="b"/>
              <a:pathLst>
                <a:path w="846" h="831" extrusionOk="0">
                  <a:moveTo>
                    <a:pt x="1" y="0"/>
                  </a:moveTo>
                  <a:cubicBezTo>
                    <a:pt x="1" y="0"/>
                    <a:pt x="452" y="513"/>
                    <a:pt x="690" y="738"/>
                  </a:cubicBezTo>
                  <a:cubicBezTo>
                    <a:pt x="754" y="809"/>
                    <a:pt x="793" y="831"/>
                    <a:pt x="816" y="831"/>
                  </a:cubicBezTo>
                  <a:cubicBezTo>
                    <a:pt x="823" y="831"/>
                    <a:pt x="829" y="828"/>
                    <a:pt x="833" y="824"/>
                  </a:cubicBezTo>
                  <a:cubicBezTo>
                    <a:pt x="845" y="812"/>
                    <a:pt x="825" y="763"/>
                    <a:pt x="743" y="681"/>
                  </a:cubicBezTo>
                  <a:cubicBezTo>
                    <a:pt x="513" y="451"/>
                    <a:pt x="1"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14"/>
            <p:cNvSpPr/>
            <p:nvPr/>
          </p:nvSpPr>
          <p:spPr>
            <a:xfrm>
              <a:off x="2271375" y="4260725"/>
              <a:ext cx="20725" cy="20375"/>
            </a:xfrm>
            <a:custGeom>
              <a:avLst/>
              <a:gdLst/>
              <a:ahLst/>
              <a:cxnLst/>
              <a:rect l="l" t="t" r="r" b="b"/>
              <a:pathLst>
                <a:path w="829" h="815" extrusionOk="0">
                  <a:moveTo>
                    <a:pt x="0" y="0"/>
                  </a:moveTo>
                  <a:lnTo>
                    <a:pt x="0" y="0"/>
                  </a:lnTo>
                  <a:cubicBezTo>
                    <a:pt x="0" y="1"/>
                    <a:pt x="447" y="501"/>
                    <a:pt x="664" y="726"/>
                  </a:cubicBezTo>
                  <a:cubicBezTo>
                    <a:pt x="731" y="793"/>
                    <a:pt x="771" y="815"/>
                    <a:pt x="792" y="815"/>
                  </a:cubicBezTo>
                  <a:cubicBezTo>
                    <a:pt x="800" y="815"/>
                    <a:pt x="805" y="812"/>
                    <a:pt x="808" y="808"/>
                  </a:cubicBezTo>
                  <a:cubicBezTo>
                    <a:pt x="828" y="796"/>
                    <a:pt x="808" y="747"/>
                    <a:pt x="726" y="665"/>
                  </a:cubicBezTo>
                  <a:cubicBezTo>
                    <a:pt x="500" y="439"/>
                    <a:pt x="0" y="1"/>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14"/>
            <p:cNvSpPr/>
            <p:nvPr/>
          </p:nvSpPr>
          <p:spPr>
            <a:xfrm>
              <a:off x="2271775" y="4261125"/>
              <a:ext cx="20225" cy="20125"/>
            </a:xfrm>
            <a:custGeom>
              <a:avLst/>
              <a:gdLst/>
              <a:ahLst/>
              <a:cxnLst/>
              <a:rect l="l" t="t" r="r" b="b"/>
              <a:pathLst>
                <a:path w="809" h="805" extrusionOk="0">
                  <a:moveTo>
                    <a:pt x="0" y="1"/>
                  </a:moveTo>
                  <a:cubicBezTo>
                    <a:pt x="1" y="1"/>
                    <a:pt x="435" y="493"/>
                    <a:pt x="648" y="718"/>
                  </a:cubicBezTo>
                  <a:cubicBezTo>
                    <a:pt x="718" y="785"/>
                    <a:pt x="758" y="805"/>
                    <a:pt x="779" y="805"/>
                  </a:cubicBezTo>
                  <a:cubicBezTo>
                    <a:pt x="785" y="805"/>
                    <a:pt x="789" y="803"/>
                    <a:pt x="792" y="800"/>
                  </a:cubicBezTo>
                  <a:cubicBezTo>
                    <a:pt x="808" y="780"/>
                    <a:pt x="792" y="739"/>
                    <a:pt x="710" y="657"/>
                  </a:cubicBezTo>
                  <a:cubicBezTo>
                    <a:pt x="493" y="436"/>
                    <a:pt x="1"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14"/>
            <p:cNvSpPr/>
            <p:nvPr/>
          </p:nvSpPr>
          <p:spPr>
            <a:xfrm>
              <a:off x="2272075" y="4261450"/>
              <a:ext cx="19925" cy="19650"/>
            </a:xfrm>
            <a:custGeom>
              <a:avLst/>
              <a:gdLst/>
              <a:ahLst/>
              <a:cxnLst/>
              <a:rect l="l" t="t" r="r" b="b"/>
              <a:pathLst>
                <a:path w="797" h="786" extrusionOk="0">
                  <a:moveTo>
                    <a:pt x="1" y="0"/>
                  </a:moveTo>
                  <a:cubicBezTo>
                    <a:pt x="1" y="0"/>
                    <a:pt x="427" y="484"/>
                    <a:pt x="640" y="697"/>
                  </a:cubicBezTo>
                  <a:cubicBezTo>
                    <a:pt x="704" y="764"/>
                    <a:pt x="741" y="786"/>
                    <a:pt x="763" y="786"/>
                  </a:cubicBezTo>
                  <a:cubicBezTo>
                    <a:pt x="770" y="786"/>
                    <a:pt x="776" y="783"/>
                    <a:pt x="780" y="779"/>
                  </a:cubicBezTo>
                  <a:cubicBezTo>
                    <a:pt x="796" y="767"/>
                    <a:pt x="776" y="718"/>
                    <a:pt x="698" y="644"/>
                  </a:cubicBezTo>
                  <a:cubicBezTo>
                    <a:pt x="485" y="427"/>
                    <a:pt x="1" y="0"/>
                    <a:pt x="1"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14"/>
            <p:cNvSpPr/>
            <p:nvPr/>
          </p:nvSpPr>
          <p:spPr>
            <a:xfrm>
              <a:off x="2272400" y="4261750"/>
              <a:ext cx="19700" cy="19250"/>
            </a:xfrm>
            <a:custGeom>
              <a:avLst/>
              <a:gdLst/>
              <a:ahLst/>
              <a:cxnLst/>
              <a:rect l="l" t="t" r="r" b="b"/>
              <a:pathLst>
                <a:path w="788" h="770" extrusionOk="0">
                  <a:moveTo>
                    <a:pt x="4" y="0"/>
                  </a:moveTo>
                  <a:cubicBezTo>
                    <a:pt x="4" y="0"/>
                    <a:pt x="4" y="0"/>
                    <a:pt x="4" y="0"/>
                  </a:cubicBezTo>
                  <a:cubicBezTo>
                    <a:pt x="0" y="5"/>
                    <a:pt x="418" y="476"/>
                    <a:pt x="636" y="681"/>
                  </a:cubicBezTo>
                  <a:cubicBezTo>
                    <a:pt x="698" y="747"/>
                    <a:pt x="737" y="769"/>
                    <a:pt x="759" y="769"/>
                  </a:cubicBezTo>
                  <a:cubicBezTo>
                    <a:pt x="766" y="769"/>
                    <a:pt x="771" y="767"/>
                    <a:pt x="775" y="763"/>
                  </a:cubicBezTo>
                  <a:cubicBezTo>
                    <a:pt x="787" y="747"/>
                    <a:pt x="767" y="702"/>
                    <a:pt x="693" y="624"/>
                  </a:cubicBezTo>
                  <a:cubicBezTo>
                    <a:pt x="477" y="416"/>
                    <a:pt x="9"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14"/>
            <p:cNvSpPr/>
            <p:nvPr/>
          </p:nvSpPr>
          <p:spPr>
            <a:xfrm>
              <a:off x="2272800" y="4262150"/>
              <a:ext cx="19200" cy="18850"/>
            </a:xfrm>
            <a:custGeom>
              <a:avLst/>
              <a:gdLst/>
              <a:ahLst/>
              <a:cxnLst/>
              <a:rect l="l" t="t" r="r" b="b"/>
              <a:pathLst>
                <a:path w="768" h="754" extrusionOk="0">
                  <a:moveTo>
                    <a:pt x="5" y="1"/>
                  </a:moveTo>
                  <a:cubicBezTo>
                    <a:pt x="5" y="1"/>
                    <a:pt x="5" y="1"/>
                    <a:pt x="5" y="1"/>
                  </a:cubicBezTo>
                  <a:cubicBezTo>
                    <a:pt x="0" y="5"/>
                    <a:pt x="411" y="464"/>
                    <a:pt x="620" y="669"/>
                  </a:cubicBezTo>
                  <a:cubicBezTo>
                    <a:pt x="682" y="731"/>
                    <a:pt x="718" y="753"/>
                    <a:pt x="737" y="753"/>
                  </a:cubicBezTo>
                  <a:cubicBezTo>
                    <a:pt x="743" y="753"/>
                    <a:pt x="748" y="751"/>
                    <a:pt x="751" y="747"/>
                  </a:cubicBezTo>
                  <a:cubicBezTo>
                    <a:pt x="767" y="731"/>
                    <a:pt x="751" y="690"/>
                    <a:pt x="677" y="616"/>
                  </a:cubicBezTo>
                  <a:cubicBezTo>
                    <a:pt x="474" y="405"/>
                    <a:pt x="18"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14"/>
            <p:cNvSpPr/>
            <p:nvPr/>
          </p:nvSpPr>
          <p:spPr>
            <a:xfrm>
              <a:off x="2273100" y="4262475"/>
              <a:ext cx="18900" cy="18525"/>
            </a:xfrm>
            <a:custGeom>
              <a:avLst/>
              <a:gdLst/>
              <a:ahLst/>
              <a:cxnLst/>
              <a:rect l="l" t="t" r="r" b="b"/>
              <a:pathLst>
                <a:path w="756" h="741" extrusionOk="0">
                  <a:moveTo>
                    <a:pt x="9" y="0"/>
                  </a:moveTo>
                  <a:cubicBezTo>
                    <a:pt x="9" y="0"/>
                    <a:pt x="9" y="0"/>
                    <a:pt x="9" y="0"/>
                  </a:cubicBezTo>
                  <a:cubicBezTo>
                    <a:pt x="1" y="8"/>
                    <a:pt x="403" y="459"/>
                    <a:pt x="608" y="656"/>
                  </a:cubicBezTo>
                  <a:cubicBezTo>
                    <a:pt x="670" y="718"/>
                    <a:pt x="706" y="740"/>
                    <a:pt x="725" y="740"/>
                  </a:cubicBezTo>
                  <a:cubicBezTo>
                    <a:pt x="731" y="740"/>
                    <a:pt x="736" y="738"/>
                    <a:pt x="739" y="734"/>
                  </a:cubicBezTo>
                  <a:cubicBezTo>
                    <a:pt x="755" y="718"/>
                    <a:pt x="739" y="677"/>
                    <a:pt x="665" y="599"/>
                  </a:cubicBezTo>
                  <a:cubicBezTo>
                    <a:pt x="465" y="403"/>
                    <a:pt x="18" y="0"/>
                    <a:pt x="9"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14"/>
            <p:cNvSpPr/>
            <p:nvPr/>
          </p:nvSpPr>
          <p:spPr>
            <a:xfrm>
              <a:off x="2273525" y="4262875"/>
              <a:ext cx="18475" cy="18250"/>
            </a:xfrm>
            <a:custGeom>
              <a:avLst/>
              <a:gdLst/>
              <a:ahLst/>
              <a:cxnLst/>
              <a:rect l="l" t="t" r="r" b="b"/>
              <a:pathLst>
                <a:path w="739" h="730" extrusionOk="0">
                  <a:moveTo>
                    <a:pt x="4" y="0"/>
                  </a:moveTo>
                  <a:cubicBezTo>
                    <a:pt x="4" y="0"/>
                    <a:pt x="4" y="0"/>
                    <a:pt x="4" y="1"/>
                  </a:cubicBezTo>
                  <a:cubicBezTo>
                    <a:pt x="0" y="5"/>
                    <a:pt x="394" y="447"/>
                    <a:pt x="591" y="648"/>
                  </a:cubicBezTo>
                  <a:cubicBezTo>
                    <a:pt x="651" y="709"/>
                    <a:pt x="687" y="729"/>
                    <a:pt x="707" y="729"/>
                  </a:cubicBezTo>
                  <a:cubicBezTo>
                    <a:pt x="714" y="729"/>
                    <a:pt x="719" y="727"/>
                    <a:pt x="722" y="722"/>
                  </a:cubicBezTo>
                  <a:cubicBezTo>
                    <a:pt x="738" y="710"/>
                    <a:pt x="722" y="669"/>
                    <a:pt x="648" y="591"/>
                  </a:cubicBezTo>
                  <a:cubicBezTo>
                    <a:pt x="452" y="391"/>
                    <a:pt x="17" y="0"/>
                    <a:pt x="4"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14"/>
            <p:cNvSpPr/>
            <p:nvPr/>
          </p:nvSpPr>
          <p:spPr>
            <a:xfrm>
              <a:off x="2273925" y="4263275"/>
              <a:ext cx="18175" cy="17725"/>
            </a:xfrm>
            <a:custGeom>
              <a:avLst/>
              <a:gdLst/>
              <a:ahLst/>
              <a:cxnLst/>
              <a:rect l="l" t="t" r="r" b="b"/>
              <a:pathLst>
                <a:path w="727" h="709" extrusionOk="0">
                  <a:moveTo>
                    <a:pt x="5" y="1"/>
                  </a:moveTo>
                  <a:cubicBezTo>
                    <a:pt x="5" y="1"/>
                    <a:pt x="5" y="1"/>
                    <a:pt x="5" y="1"/>
                  </a:cubicBezTo>
                  <a:cubicBezTo>
                    <a:pt x="1" y="5"/>
                    <a:pt x="386" y="436"/>
                    <a:pt x="583" y="624"/>
                  </a:cubicBezTo>
                  <a:cubicBezTo>
                    <a:pt x="642" y="686"/>
                    <a:pt x="677" y="708"/>
                    <a:pt x="698" y="708"/>
                  </a:cubicBezTo>
                  <a:cubicBezTo>
                    <a:pt x="705" y="708"/>
                    <a:pt x="710" y="706"/>
                    <a:pt x="714" y="702"/>
                  </a:cubicBezTo>
                  <a:cubicBezTo>
                    <a:pt x="726" y="686"/>
                    <a:pt x="706" y="645"/>
                    <a:pt x="636" y="575"/>
                  </a:cubicBezTo>
                  <a:cubicBezTo>
                    <a:pt x="440" y="379"/>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14"/>
            <p:cNvSpPr/>
            <p:nvPr/>
          </p:nvSpPr>
          <p:spPr>
            <a:xfrm>
              <a:off x="2274325" y="4263700"/>
              <a:ext cx="17675" cy="17425"/>
            </a:xfrm>
            <a:custGeom>
              <a:avLst/>
              <a:gdLst/>
              <a:ahLst/>
              <a:cxnLst/>
              <a:rect l="l" t="t" r="r" b="b"/>
              <a:pathLst>
                <a:path w="707" h="697" extrusionOk="0">
                  <a:moveTo>
                    <a:pt x="5" y="0"/>
                  </a:moveTo>
                  <a:cubicBezTo>
                    <a:pt x="5" y="0"/>
                    <a:pt x="5" y="0"/>
                    <a:pt x="5" y="0"/>
                  </a:cubicBezTo>
                  <a:cubicBezTo>
                    <a:pt x="1" y="4"/>
                    <a:pt x="374" y="423"/>
                    <a:pt x="563" y="620"/>
                  </a:cubicBezTo>
                  <a:cubicBezTo>
                    <a:pt x="620" y="677"/>
                    <a:pt x="655" y="696"/>
                    <a:pt x="674" y="696"/>
                  </a:cubicBezTo>
                  <a:cubicBezTo>
                    <a:pt x="682" y="696"/>
                    <a:pt x="687" y="694"/>
                    <a:pt x="690" y="689"/>
                  </a:cubicBezTo>
                  <a:cubicBezTo>
                    <a:pt x="706" y="677"/>
                    <a:pt x="690" y="636"/>
                    <a:pt x="620" y="562"/>
                  </a:cubicBezTo>
                  <a:cubicBezTo>
                    <a:pt x="434" y="371"/>
                    <a:pt x="18"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14"/>
            <p:cNvSpPr/>
            <p:nvPr/>
          </p:nvSpPr>
          <p:spPr>
            <a:xfrm>
              <a:off x="2274650" y="4264000"/>
              <a:ext cx="17250" cy="17000"/>
            </a:xfrm>
            <a:custGeom>
              <a:avLst/>
              <a:gdLst/>
              <a:ahLst/>
              <a:cxnLst/>
              <a:rect l="l" t="t" r="r" b="b"/>
              <a:pathLst>
                <a:path w="690" h="680" extrusionOk="0">
                  <a:moveTo>
                    <a:pt x="0" y="1"/>
                  </a:moveTo>
                  <a:cubicBezTo>
                    <a:pt x="0" y="1"/>
                    <a:pt x="0" y="1"/>
                    <a:pt x="0" y="1"/>
                  </a:cubicBezTo>
                  <a:cubicBezTo>
                    <a:pt x="0" y="9"/>
                    <a:pt x="365" y="419"/>
                    <a:pt x="550" y="603"/>
                  </a:cubicBezTo>
                  <a:cubicBezTo>
                    <a:pt x="605" y="659"/>
                    <a:pt x="637" y="680"/>
                    <a:pt x="657" y="680"/>
                  </a:cubicBezTo>
                  <a:cubicBezTo>
                    <a:pt x="664" y="680"/>
                    <a:pt x="669" y="677"/>
                    <a:pt x="673" y="673"/>
                  </a:cubicBezTo>
                  <a:cubicBezTo>
                    <a:pt x="689" y="665"/>
                    <a:pt x="673" y="624"/>
                    <a:pt x="603" y="550"/>
                  </a:cubicBezTo>
                  <a:cubicBezTo>
                    <a:pt x="420" y="36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14"/>
            <p:cNvSpPr/>
            <p:nvPr/>
          </p:nvSpPr>
          <p:spPr>
            <a:xfrm>
              <a:off x="2275050" y="4264400"/>
              <a:ext cx="16850" cy="16600"/>
            </a:xfrm>
            <a:custGeom>
              <a:avLst/>
              <a:gdLst/>
              <a:ahLst/>
              <a:cxnLst/>
              <a:rect l="l" t="t" r="r" b="b"/>
              <a:pathLst>
                <a:path w="674" h="664" extrusionOk="0">
                  <a:moveTo>
                    <a:pt x="1" y="1"/>
                  </a:moveTo>
                  <a:cubicBezTo>
                    <a:pt x="1" y="1"/>
                    <a:pt x="1" y="1"/>
                    <a:pt x="1" y="1"/>
                  </a:cubicBezTo>
                  <a:cubicBezTo>
                    <a:pt x="1" y="1"/>
                    <a:pt x="353" y="407"/>
                    <a:pt x="534" y="587"/>
                  </a:cubicBezTo>
                  <a:cubicBezTo>
                    <a:pt x="592" y="643"/>
                    <a:pt x="623" y="664"/>
                    <a:pt x="642" y="664"/>
                  </a:cubicBezTo>
                  <a:cubicBezTo>
                    <a:pt x="648" y="664"/>
                    <a:pt x="653" y="661"/>
                    <a:pt x="657" y="657"/>
                  </a:cubicBezTo>
                  <a:cubicBezTo>
                    <a:pt x="673" y="641"/>
                    <a:pt x="657" y="608"/>
                    <a:pt x="587" y="534"/>
                  </a:cubicBezTo>
                  <a:cubicBezTo>
                    <a:pt x="408" y="355"/>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14"/>
            <p:cNvSpPr/>
            <p:nvPr/>
          </p:nvSpPr>
          <p:spPr>
            <a:xfrm>
              <a:off x="2275475" y="4264825"/>
              <a:ext cx="16425" cy="16300"/>
            </a:xfrm>
            <a:custGeom>
              <a:avLst/>
              <a:gdLst/>
              <a:ahLst/>
              <a:cxnLst/>
              <a:rect l="l" t="t" r="r" b="b"/>
              <a:pathLst>
                <a:path w="657" h="652" extrusionOk="0">
                  <a:moveTo>
                    <a:pt x="0" y="0"/>
                  </a:moveTo>
                  <a:cubicBezTo>
                    <a:pt x="0" y="0"/>
                    <a:pt x="0" y="0"/>
                    <a:pt x="0" y="0"/>
                  </a:cubicBezTo>
                  <a:cubicBezTo>
                    <a:pt x="0" y="0"/>
                    <a:pt x="349" y="394"/>
                    <a:pt x="521" y="575"/>
                  </a:cubicBezTo>
                  <a:cubicBezTo>
                    <a:pt x="578" y="632"/>
                    <a:pt x="611" y="651"/>
                    <a:pt x="629" y="651"/>
                  </a:cubicBezTo>
                  <a:cubicBezTo>
                    <a:pt x="636" y="651"/>
                    <a:pt x="641" y="649"/>
                    <a:pt x="644" y="644"/>
                  </a:cubicBezTo>
                  <a:cubicBezTo>
                    <a:pt x="656" y="632"/>
                    <a:pt x="644" y="595"/>
                    <a:pt x="574" y="521"/>
                  </a:cubicBezTo>
                  <a:cubicBezTo>
                    <a:pt x="395" y="346"/>
                    <a:pt x="9" y="0"/>
                    <a:pt x="0"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14"/>
            <p:cNvSpPr/>
            <p:nvPr/>
          </p:nvSpPr>
          <p:spPr>
            <a:xfrm>
              <a:off x="2275875" y="4265225"/>
              <a:ext cx="16025" cy="15775"/>
            </a:xfrm>
            <a:custGeom>
              <a:avLst/>
              <a:gdLst/>
              <a:ahLst/>
              <a:cxnLst/>
              <a:rect l="l" t="t" r="r" b="b"/>
              <a:pathLst>
                <a:path w="641" h="631" extrusionOk="0">
                  <a:moveTo>
                    <a:pt x="1" y="1"/>
                  </a:moveTo>
                  <a:cubicBezTo>
                    <a:pt x="1" y="1"/>
                    <a:pt x="1" y="1"/>
                    <a:pt x="0" y="1"/>
                  </a:cubicBezTo>
                  <a:cubicBezTo>
                    <a:pt x="0" y="1"/>
                    <a:pt x="337" y="382"/>
                    <a:pt x="513" y="554"/>
                  </a:cubicBezTo>
                  <a:cubicBezTo>
                    <a:pt x="565" y="610"/>
                    <a:pt x="597" y="631"/>
                    <a:pt x="615" y="631"/>
                  </a:cubicBezTo>
                  <a:cubicBezTo>
                    <a:pt x="620" y="631"/>
                    <a:pt x="625" y="628"/>
                    <a:pt x="628" y="624"/>
                  </a:cubicBezTo>
                  <a:cubicBezTo>
                    <a:pt x="640" y="616"/>
                    <a:pt x="624" y="575"/>
                    <a:pt x="558" y="505"/>
                  </a:cubicBezTo>
                  <a:cubicBezTo>
                    <a:pt x="384" y="335"/>
                    <a:pt x="13" y="1"/>
                    <a:pt x="1"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14"/>
            <p:cNvSpPr/>
            <p:nvPr/>
          </p:nvSpPr>
          <p:spPr>
            <a:xfrm>
              <a:off x="2276075" y="4265550"/>
              <a:ext cx="15825" cy="15575"/>
            </a:xfrm>
            <a:custGeom>
              <a:avLst/>
              <a:gdLst/>
              <a:ahLst/>
              <a:cxnLst/>
              <a:rect l="l" t="t" r="r" b="b"/>
              <a:pathLst>
                <a:path w="633" h="623" extrusionOk="0">
                  <a:moveTo>
                    <a:pt x="5" y="0"/>
                  </a:moveTo>
                  <a:cubicBezTo>
                    <a:pt x="5" y="0"/>
                    <a:pt x="5" y="0"/>
                    <a:pt x="5" y="0"/>
                  </a:cubicBezTo>
                  <a:cubicBezTo>
                    <a:pt x="1" y="0"/>
                    <a:pt x="333" y="377"/>
                    <a:pt x="497" y="550"/>
                  </a:cubicBezTo>
                  <a:cubicBezTo>
                    <a:pt x="551" y="603"/>
                    <a:pt x="580" y="622"/>
                    <a:pt x="599" y="622"/>
                  </a:cubicBezTo>
                  <a:cubicBezTo>
                    <a:pt x="606" y="622"/>
                    <a:pt x="611" y="620"/>
                    <a:pt x="616" y="615"/>
                  </a:cubicBezTo>
                  <a:cubicBezTo>
                    <a:pt x="632" y="603"/>
                    <a:pt x="616" y="566"/>
                    <a:pt x="550" y="500"/>
                  </a:cubicBezTo>
                  <a:cubicBezTo>
                    <a:pt x="383" y="329"/>
                    <a:pt x="17"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14"/>
            <p:cNvSpPr/>
            <p:nvPr/>
          </p:nvSpPr>
          <p:spPr>
            <a:xfrm>
              <a:off x="2276500" y="4265950"/>
              <a:ext cx="15400" cy="15050"/>
            </a:xfrm>
            <a:custGeom>
              <a:avLst/>
              <a:gdLst/>
              <a:ahLst/>
              <a:cxnLst/>
              <a:rect l="l" t="t" r="r" b="b"/>
              <a:pathLst>
                <a:path w="616" h="602" extrusionOk="0">
                  <a:moveTo>
                    <a:pt x="4" y="0"/>
                  </a:moveTo>
                  <a:cubicBezTo>
                    <a:pt x="4" y="0"/>
                    <a:pt x="4" y="1"/>
                    <a:pt x="4" y="1"/>
                  </a:cubicBezTo>
                  <a:cubicBezTo>
                    <a:pt x="0" y="1"/>
                    <a:pt x="324" y="365"/>
                    <a:pt x="484" y="530"/>
                  </a:cubicBezTo>
                  <a:cubicBezTo>
                    <a:pt x="536" y="582"/>
                    <a:pt x="565" y="602"/>
                    <a:pt x="583" y="602"/>
                  </a:cubicBezTo>
                  <a:cubicBezTo>
                    <a:pt x="590" y="602"/>
                    <a:pt x="595" y="599"/>
                    <a:pt x="599" y="595"/>
                  </a:cubicBezTo>
                  <a:cubicBezTo>
                    <a:pt x="615" y="587"/>
                    <a:pt x="599" y="550"/>
                    <a:pt x="533" y="484"/>
                  </a:cubicBezTo>
                  <a:cubicBezTo>
                    <a:pt x="370" y="321"/>
                    <a:pt x="13" y="0"/>
                    <a:pt x="4"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14"/>
            <p:cNvSpPr/>
            <p:nvPr/>
          </p:nvSpPr>
          <p:spPr>
            <a:xfrm>
              <a:off x="2276900" y="4266250"/>
              <a:ext cx="15000" cy="14750"/>
            </a:xfrm>
            <a:custGeom>
              <a:avLst/>
              <a:gdLst/>
              <a:ahLst/>
              <a:cxnLst/>
              <a:rect l="l" t="t" r="r" b="b"/>
              <a:pathLst>
                <a:path w="600" h="590" extrusionOk="0">
                  <a:moveTo>
                    <a:pt x="5" y="1"/>
                  </a:moveTo>
                  <a:cubicBezTo>
                    <a:pt x="5" y="1"/>
                    <a:pt x="5" y="1"/>
                    <a:pt x="5" y="1"/>
                  </a:cubicBezTo>
                  <a:cubicBezTo>
                    <a:pt x="0" y="5"/>
                    <a:pt x="312" y="358"/>
                    <a:pt x="476" y="518"/>
                  </a:cubicBezTo>
                  <a:cubicBezTo>
                    <a:pt x="528" y="570"/>
                    <a:pt x="555" y="590"/>
                    <a:pt x="572" y="590"/>
                  </a:cubicBezTo>
                  <a:cubicBezTo>
                    <a:pt x="578" y="590"/>
                    <a:pt x="583" y="587"/>
                    <a:pt x="587" y="583"/>
                  </a:cubicBezTo>
                  <a:cubicBezTo>
                    <a:pt x="599" y="567"/>
                    <a:pt x="587" y="538"/>
                    <a:pt x="521" y="472"/>
                  </a:cubicBezTo>
                  <a:cubicBezTo>
                    <a:pt x="359" y="310"/>
                    <a:pt x="18"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14"/>
            <p:cNvSpPr/>
            <p:nvPr/>
          </p:nvSpPr>
          <p:spPr>
            <a:xfrm>
              <a:off x="2277200" y="4266575"/>
              <a:ext cx="14700" cy="14375"/>
            </a:xfrm>
            <a:custGeom>
              <a:avLst/>
              <a:gdLst/>
              <a:ahLst/>
              <a:cxnLst/>
              <a:rect l="l" t="t" r="r" b="b"/>
              <a:pathLst>
                <a:path w="588" h="575" extrusionOk="0">
                  <a:moveTo>
                    <a:pt x="9" y="0"/>
                  </a:moveTo>
                  <a:cubicBezTo>
                    <a:pt x="9" y="0"/>
                    <a:pt x="9" y="0"/>
                    <a:pt x="9" y="0"/>
                  </a:cubicBezTo>
                  <a:cubicBezTo>
                    <a:pt x="1" y="8"/>
                    <a:pt x="304" y="349"/>
                    <a:pt x="464" y="505"/>
                  </a:cubicBezTo>
                  <a:cubicBezTo>
                    <a:pt x="517" y="557"/>
                    <a:pt x="549" y="575"/>
                    <a:pt x="564" y="575"/>
                  </a:cubicBezTo>
                  <a:cubicBezTo>
                    <a:pt x="569" y="575"/>
                    <a:pt x="573" y="573"/>
                    <a:pt x="575" y="570"/>
                  </a:cubicBezTo>
                  <a:cubicBezTo>
                    <a:pt x="587" y="554"/>
                    <a:pt x="575" y="525"/>
                    <a:pt x="509" y="459"/>
                  </a:cubicBezTo>
                  <a:cubicBezTo>
                    <a:pt x="350" y="301"/>
                    <a:pt x="18" y="0"/>
                    <a:pt x="9"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14"/>
            <p:cNvSpPr/>
            <p:nvPr/>
          </p:nvSpPr>
          <p:spPr>
            <a:xfrm>
              <a:off x="2277625" y="4266975"/>
              <a:ext cx="14275" cy="13850"/>
            </a:xfrm>
            <a:custGeom>
              <a:avLst/>
              <a:gdLst/>
              <a:ahLst/>
              <a:cxnLst/>
              <a:rect l="l" t="t" r="r" b="b"/>
              <a:pathLst>
                <a:path w="571" h="554" extrusionOk="0">
                  <a:moveTo>
                    <a:pt x="4" y="0"/>
                  </a:moveTo>
                  <a:cubicBezTo>
                    <a:pt x="4" y="0"/>
                    <a:pt x="4" y="1"/>
                    <a:pt x="4" y="1"/>
                  </a:cubicBezTo>
                  <a:cubicBezTo>
                    <a:pt x="0" y="5"/>
                    <a:pt x="300" y="341"/>
                    <a:pt x="447" y="489"/>
                  </a:cubicBezTo>
                  <a:cubicBezTo>
                    <a:pt x="498" y="539"/>
                    <a:pt x="529" y="553"/>
                    <a:pt x="544" y="553"/>
                  </a:cubicBezTo>
                  <a:cubicBezTo>
                    <a:pt x="549" y="553"/>
                    <a:pt x="552" y="552"/>
                    <a:pt x="554" y="550"/>
                  </a:cubicBezTo>
                  <a:cubicBezTo>
                    <a:pt x="570" y="538"/>
                    <a:pt x="554" y="501"/>
                    <a:pt x="492" y="443"/>
                  </a:cubicBezTo>
                  <a:cubicBezTo>
                    <a:pt x="342" y="293"/>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14"/>
            <p:cNvSpPr/>
            <p:nvPr/>
          </p:nvSpPr>
          <p:spPr>
            <a:xfrm>
              <a:off x="2278025" y="4267375"/>
              <a:ext cx="13875" cy="13575"/>
            </a:xfrm>
            <a:custGeom>
              <a:avLst/>
              <a:gdLst/>
              <a:ahLst/>
              <a:cxnLst/>
              <a:rect l="l" t="t" r="r" b="b"/>
              <a:pathLst>
                <a:path w="555" h="543" extrusionOk="0">
                  <a:moveTo>
                    <a:pt x="5" y="1"/>
                  </a:moveTo>
                  <a:cubicBezTo>
                    <a:pt x="5" y="1"/>
                    <a:pt x="5" y="1"/>
                    <a:pt x="5" y="1"/>
                  </a:cubicBezTo>
                  <a:cubicBezTo>
                    <a:pt x="1" y="5"/>
                    <a:pt x="288" y="329"/>
                    <a:pt x="431" y="477"/>
                  </a:cubicBezTo>
                  <a:cubicBezTo>
                    <a:pt x="481" y="526"/>
                    <a:pt x="511" y="543"/>
                    <a:pt x="527" y="543"/>
                  </a:cubicBezTo>
                  <a:cubicBezTo>
                    <a:pt x="532" y="543"/>
                    <a:pt x="536" y="541"/>
                    <a:pt x="538" y="538"/>
                  </a:cubicBezTo>
                  <a:cubicBezTo>
                    <a:pt x="554" y="522"/>
                    <a:pt x="538" y="493"/>
                    <a:pt x="476" y="431"/>
                  </a:cubicBezTo>
                  <a:cubicBezTo>
                    <a:pt x="334" y="285"/>
                    <a:pt x="13" y="1"/>
                    <a:pt x="5"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14"/>
            <p:cNvSpPr/>
            <p:nvPr/>
          </p:nvSpPr>
          <p:spPr>
            <a:xfrm>
              <a:off x="2278425" y="4267800"/>
              <a:ext cx="13475" cy="13025"/>
            </a:xfrm>
            <a:custGeom>
              <a:avLst/>
              <a:gdLst/>
              <a:ahLst/>
              <a:cxnLst/>
              <a:rect l="l" t="t" r="r" b="b"/>
              <a:pathLst>
                <a:path w="539" h="521" extrusionOk="0">
                  <a:moveTo>
                    <a:pt x="5" y="0"/>
                  </a:moveTo>
                  <a:cubicBezTo>
                    <a:pt x="5" y="0"/>
                    <a:pt x="5" y="0"/>
                    <a:pt x="5" y="0"/>
                  </a:cubicBezTo>
                  <a:cubicBezTo>
                    <a:pt x="1" y="4"/>
                    <a:pt x="276" y="316"/>
                    <a:pt x="423" y="456"/>
                  </a:cubicBezTo>
                  <a:cubicBezTo>
                    <a:pt x="471" y="506"/>
                    <a:pt x="501" y="520"/>
                    <a:pt x="516" y="520"/>
                  </a:cubicBezTo>
                  <a:cubicBezTo>
                    <a:pt x="521" y="520"/>
                    <a:pt x="524" y="519"/>
                    <a:pt x="526" y="517"/>
                  </a:cubicBezTo>
                  <a:cubicBezTo>
                    <a:pt x="538" y="505"/>
                    <a:pt x="526" y="476"/>
                    <a:pt x="464" y="414"/>
                  </a:cubicBezTo>
                  <a:cubicBezTo>
                    <a:pt x="323" y="273"/>
                    <a:pt x="18"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14"/>
            <p:cNvSpPr/>
            <p:nvPr/>
          </p:nvSpPr>
          <p:spPr>
            <a:xfrm>
              <a:off x="2278750" y="4268100"/>
              <a:ext cx="13150" cy="12850"/>
            </a:xfrm>
            <a:custGeom>
              <a:avLst/>
              <a:gdLst/>
              <a:ahLst/>
              <a:cxnLst/>
              <a:rect l="l" t="t" r="r" b="b"/>
              <a:pathLst>
                <a:path w="526" h="514" extrusionOk="0">
                  <a:moveTo>
                    <a:pt x="9" y="1"/>
                  </a:moveTo>
                  <a:cubicBezTo>
                    <a:pt x="9" y="1"/>
                    <a:pt x="9" y="1"/>
                    <a:pt x="8" y="1"/>
                  </a:cubicBezTo>
                  <a:cubicBezTo>
                    <a:pt x="0" y="9"/>
                    <a:pt x="267" y="308"/>
                    <a:pt x="410" y="448"/>
                  </a:cubicBezTo>
                  <a:cubicBezTo>
                    <a:pt x="457" y="497"/>
                    <a:pt x="487" y="514"/>
                    <a:pt x="502" y="514"/>
                  </a:cubicBezTo>
                  <a:cubicBezTo>
                    <a:pt x="507" y="514"/>
                    <a:pt x="511" y="512"/>
                    <a:pt x="513" y="509"/>
                  </a:cubicBezTo>
                  <a:cubicBezTo>
                    <a:pt x="525" y="501"/>
                    <a:pt x="513" y="468"/>
                    <a:pt x="451" y="407"/>
                  </a:cubicBezTo>
                  <a:cubicBezTo>
                    <a:pt x="317" y="264"/>
                    <a:pt x="17" y="1"/>
                    <a:pt x="9"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14"/>
            <p:cNvSpPr/>
            <p:nvPr/>
          </p:nvSpPr>
          <p:spPr>
            <a:xfrm>
              <a:off x="2279150" y="4268500"/>
              <a:ext cx="12650" cy="12450"/>
            </a:xfrm>
            <a:custGeom>
              <a:avLst/>
              <a:gdLst/>
              <a:ahLst/>
              <a:cxnLst/>
              <a:rect l="l" t="t" r="r" b="b"/>
              <a:pathLst>
                <a:path w="506" h="498" extrusionOk="0">
                  <a:moveTo>
                    <a:pt x="1" y="1"/>
                  </a:moveTo>
                  <a:cubicBezTo>
                    <a:pt x="1" y="1"/>
                    <a:pt x="1" y="1"/>
                    <a:pt x="1" y="1"/>
                  </a:cubicBezTo>
                  <a:cubicBezTo>
                    <a:pt x="1" y="5"/>
                    <a:pt x="259" y="300"/>
                    <a:pt x="386" y="436"/>
                  </a:cubicBezTo>
                  <a:cubicBezTo>
                    <a:pt x="435" y="482"/>
                    <a:pt x="461" y="498"/>
                    <a:pt x="477" y="498"/>
                  </a:cubicBezTo>
                  <a:cubicBezTo>
                    <a:pt x="482" y="498"/>
                    <a:pt x="486" y="496"/>
                    <a:pt x="489" y="493"/>
                  </a:cubicBezTo>
                  <a:cubicBezTo>
                    <a:pt x="505" y="477"/>
                    <a:pt x="493" y="452"/>
                    <a:pt x="431" y="391"/>
                  </a:cubicBezTo>
                  <a:cubicBezTo>
                    <a:pt x="301" y="260"/>
                    <a:pt x="9" y="1"/>
                    <a:pt x="1"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14"/>
            <p:cNvSpPr/>
            <p:nvPr/>
          </p:nvSpPr>
          <p:spPr>
            <a:xfrm>
              <a:off x="2279575" y="4268925"/>
              <a:ext cx="12000" cy="12025"/>
            </a:xfrm>
            <a:custGeom>
              <a:avLst/>
              <a:gdLst/>
              <a:ahLst/>
              <a:cxnLst/>
              <a:rect l="l" t="t" r="r" b="b"/>
              <a:pathLst>
                <a:path w="480" h="481" extrusionOk="0">
                  <a:moveTo>
                    <a:pt x="0" y="0"/>
                  </a:moveTo>
                  <a:cubicBezTo>
                    <a:pt x="0" y="0"/>
                    <a:pt x="0" y="0"/>
                    <a:pt x="0" y="0"/>
                  </a:cubicBezTo>
                  <a:cubicBezTo>
                    <a:pt x="0" y="5"/>
                    <a:pt x="246" y="287"/>
                    <a:pt x="373" y="419"/>
                  </a:cubicBezTo>
                  <a:cubicBezTo>
                    <a:pt x="419" y="465"/>
                    <a:pt x="445" y="481"/>
                    <a:pt x="460" y="481"/>
                  </a:cubicBezTo>
                  <a:cubicBezTo>
                    <a:pt x="465" y="481"/>
                    <a:pt x="469" y="479"/>
                    <a:pt x="472" y="476"/>
                  </a:cubicBezTo>
                  <a:cubicBezTo>
                    <a:pt x="480" y="468"/>
                    <a:pt x="472" y="435"/>
                    <a:pt x="414" y="378"/>
                  </a:cubicBezTo>
                  <a:cubicBezTo>
                    <a:pt x="288" y="248"/>
                    <a:pt x="9" y="0"/>
                    <a:pt x="0"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14"/>
            <p:cNvSpPr/>
            <p:nvPr/>
          </p:nvSpPr>
          <p:spPr>
            <a:xfrm>
              <a:off x="2279975" y="4269325"/>
              <a:ext cx="11825" cy="11625"/>
            </a:xfrm>
            <a:custGeom>
              <a:avLst/>
              <a:gdLst/>
              <a:ahLst/>
              <a:cxnLst/>
              <a:rect l="l" t="t" r="r" b="b"/>
              <a:pathLst>
                <a:path w="473" h="465" extrusionOk="0">
                  <a:moveTo>
                    <a:pt x="1" y="1"/>
                  </a:moveTo>
                  <a:cubicBezTo>
                    <a:pt x="1" y="1"/>
                    <a:pt x="1" y="1"/>
                    <a:pt x="0" y="1"/>
                  </a:cubicBezTo>
                  <a:cubicBezTo>
                    <a:pt x="0" y="5"/>
                    <a:pt x="238" y="276"/>
                    <a:pt x="361" y="403"/>
                  </a:cubicBezTo>
                  <a:cubicBezTo>
                    <a:pt x="407" y="449"/>
                    <a:pt x="435" y="465"/>
                    <a:pt x="450" y="465"/>
                  </a:cubicBezTo>
                  <a:cubicBezTo>
                    <a:pt x="454" y="465"/>
                    <a:pt x="458" y="463"/>
                    <a:pt x="460" y="460"/>
                  </a:cubicBezTo>
                  <a:cubicBezTo>
                    <a:pt x="472" y="452"/>
                    <a:pt x="460" y="419"/>
                    <a:pt x="402" y="362"/>
                  </a:cubicBezTo>
                  <a:cubicBezTo>
                    <a:pt x="277" y="237"/>
                    <a:pt x="14" y="1"/>
                    <a:pt x="1"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14"/>
            <p:cNvSpPr/>
            <p:nvPr/>
          </p:nvSpPr>
          <p:spPr>
            <a:xfrm>
              <a:off x="2280175" y="4269650"/>
              <a:ext cx="11625" cy="11175"/>
            </a:xfrm>
            <a:custGeom>
              <a:avLst/>
              <a:gdLst/>
              <a:ahLst/>
              <a:cxnLst/>
              <a:rect l="l" t="t" r="r" b="b"/>
              <a:pathLst>
                <a:path w="465" h="447" extrusionOk="0">
                  <a:moveTo>
                    <a:pt x="5" y="0"/>
                  </a:moveTo>
                  <a:cubicBezTo>
                    <a:pt x="5" y="0"/>
                    <a:pt x="5" y="0"/>
                    <a:pt x="5" y="0"/>
                  </a:cubicBezTo>
                  <a:cubicBezTo>
                    <a:pt x="1" y="8"/>
                    <a:pt x="239" y="267"/>
                    <a:pt x="362" y="386"/>
                  </a:cubicBezTo>
                  <a:cubicBezTo>
                    <a:pt x="402" y="433"/>
                    <a:pt x="426" y="446"/>
                    <a:pt x="441" y="446"/>
                  </a:cubicBezTo>
                  <a:cubicBezTo>
                    <a:pt x="445" y="446"/>
                    <a:pt x="449" y="445"/>
                    <a:pt x="452" y="443"/>
                  </a:cubicBezTo>
                  <a:cubicBezTo>
                    <a:pt x="464" y="431"/>
                    <a:pt x="452" y="406"/>
                    <a:pt x="394" y="349"/>
                  </a:cubicBezTo>
                  <a:cubicBezTo>
                    <a:pt x="272" y="227"/>
                    <a:pt x="18" y="0"/>
                    <a:pt x="5"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14"/>
            <p:cNvSpPr/>
            <p:nvPr/>
          </p:nvSpPr>
          <p:spPr>
            <a:xfrm>
              <a:off x="2280600" y="4270050"/>
              <a:ext cx="11200" cy="10900"/>
            </a:xfrm>
            <a:custGeom>
              <a:avLst/>
              <a:gdLst/>
              <a:ahLst/>
              <a:cxnLst/>
              <a:rect l="l" t="t" r="r" b="b"/>
              <a:pathLst>
                <a:path w="448" h="436" extrusionOk="0">
                  <a:moveTo>
                    <a:pt x="4" y="0"/>
                  </a:moveTo>
                  <a:cubicBezTo>
                    <a:pt x="4" y="0"/>
                    <a:pt x="4" y="1"/>
                    <a:pt x="4" y="1"/>
                  </a:cubicBezTo>
                  <a:cubicBezTo>
                    <a:pt x="0" y="1"/>
                    <a:pt x="226" y="259"/>
                    <a:pt x="345" y="374"/>
                  </a:cubicBezTo>
                  <a:cubicBezTo>
                    <a:pt x="385" y="420"/>
                    <a:pt x="408" y="436"/>
                    <a:pt x="423" y="436"/>
                  </a:cubicBezTo>
                  <a:cubicBezTo>
                    <a:pt x="428" y="436"/>
                    <a:pt x="432" y="434"/>
                    <a:pt x="435" y="431"/>
                  </a:cubicBezTo>
                  <a:cubicBezTo>
                    <a:pt x="447" y="423"/>
                    <a:pt x="435" y="394"/>
                    <a:pt x="377" y="341"/>
                  </a:cubicBezTo>
                  <a:cubicBezTo>
                    <a:pt x="264" y="223"/>
                    <a:pt x="13" y="0"/>
                    <a:pt x="4"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3" name="Google Shape;1563;p14"/>
            <p:cNvSpPr/>
            <p:nvPr/>
          </p:nvSpPr>
          <p:spPr>
            <a:xfrm>
              <a:off x="2281000" y="4270450"/>
              <a:ext cx="10575" cy="10375"/>
            </a:xfrm>
            <a:custGeom>
              <a:avLst/>
              <a:gdLst/>
              <a:ahLst/>
              <a:cxnLst/>
              <a:rect l="l" t="t" r="r" b="b"/>
              <a:pathLst>
                <a:path w="423" h="415" extrusionOk="0">
                  <a:moveTo>
                    <a:pt x="5" y="1"/>
                  </a:moveTo>
                  <a:cubicBezTo>
                    <a:pt x="5" y="1"/>
                    <a:pt x="5" y="1"/>
                    <a:pt x="5" y="1"/>
                  </a:cubicBezTo>
                  <a:cubicBezTo>
                    <a:pt x="0" y="1"/>
                    <a:pt x="214" y="247"/>
                    <a:pt x="329" y="358"/>
                  </a:cubicBezTo>
                  <a:cubicBezTo>
                    <a:pt x="369" y="401"/>
                    <a:pt x="391" y="414"/>
                    <a:pt x="404" y="414"/>
                  </a:cubicBezTo>
                  <a:cubicBezTo>
                    <a:pt x="408" y="414"/>
                    <a:pt x="412" y="413"/>
                    <a:pt x="415" y="411"/>
                  </a:cubicBezTo>
                  <a:cubicBezTo>
                    <a:pt x="423" y="399"/>
                    <a:pt x="419" y="378"/>
                    <a:pt x="361" y="325"/>
                  </a:cubicBezTo>
                  <a:cubicBezTo>
                    <a:pt x="252" y="211"/>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4" name="Google Shape;1564;p14"/>
            <p:cNvSpPr/>
            <p:nvPr/>
          </p:nvSpPr>
          <p:spPr>
            <a:xfrm>
              <a:off x="2281300" y="4270875"/>
              <a:ext cx="10500" cy="10050"/>
            </a:xfrm>
            <a:custGeom>
              <a:avLst/>
              <a:gdLst/>
              <a:ahLst/>
              <a:cxnLst/>
              <a:rect l="l" t="t" r="r" b="b"/>
              <a:pathLst>
                <a:path w="420" h="402" extrusionOk="0">
                  <a:moveTo>
                    <a:pt x="9" y="0"/>
                  </a:moveTo>
                  <a:cubicBezTo>
                    <a:pt x="9" y="0"/>
                    <a:pt x="9" y="0"/>
                    <a:pt x="9" y="0"/>
                  </a:cubicBezTo>
                  <a:cubicBezTo>
                    <a:pt x="1" y="0"/>
                    <a:pt x="206" y="234"/>
                    <a:pt x="321" y="345"/>
                  </a:cubicBezTo>
                  <a:cubicBezTo>
                    <a:pt x="364" y="389"/>
                    <a:pt x="384" y="401"/>
                    <a:pt x="397" y="401"/>
                  </a:cubicBezTo>
                  <a:cubicBezTo>
                    <a:pt x="401" y="401"/>
                    <a:pt x="404" y="400"/>
                    <a:pt x="407" y="398"/>
                  </a:cubicBezTo>
                  <a:cubicBezTo>
                    <a:pt x="419" y="390"/>
                    <a:pt x="407" y="361"/>
                    <a:pt x="358" y="312"/>
                  </a:cubicBezTo>
                  <a:cubicBezTo>
                    <a:pt x="245" y="199"/>
                    <a:pt x="22"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14"/>
            <p:cNvSpPr/>
            <p:nvPr/>
          </p:nvSpPr>
          <p:spPr>
            <a:xfrm>
              <a:off x="2281725" y="4271075"/>
              <a:ext cx="10075" cy="9750"/>
            </a:xfrm>
            <a:custGeom>
              <a:avLst/>
              <a:gdLst/>
              <a:ahLst/>
              <a:cxnLst/>
              <a:rect l="l" t="t" r="r" b="b"/>
              <a:pathLst>
                <a:path w="403" h="390" extrusionOk="0">
                  <a:moveTo>
                    <a:pt x="5" y="0"/>
                  </a:moveTo>
                  <a:cubicBezTo>
                    <a:pt x="4" y="0"/>
                    <a:pt x="4" y="1"/>
                    <a:pt x="4" y="1"/>
                  </a:cubicBezTo>
                  <a:cubicBezTo>
                    <a:pt x="0" y="5"/>
                    <a:pt x="197" y="230"/>
                    <a:pt x="304" y="333"/>
                  </a:cubicBezTo>
                  <a:cubicBezTo>
                    <a:pt x="347" y="376"/>
                    <a:pt x="370" y="389"/>
                    <a:pt x="381" y="389"/>
                  </a:cubicBezTo>
                  <a:cubicBezTo>
                    <a:pt x="385" y="389"/>
                    <a:pt x="388" y="388"/>
                    <a:pt x="390" y="386"/>
                  </a:cubicBezTo>
                  <a:cubicBezTo>
                    <a:pt x="402" y="374"/>
                    <a:pt x="390" y="349"/>
                    <a:pt x="341" y="300"/>
                  </a:cubicBezTo>
                  <a:cubicBezTo>
                    <a:pt x="231" y="190"/>
                    <a:pt x="17" y="0"/>
                    <a:pt x="5"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14"/>
            <p:cNvSpPr/>
            <p:nvPr/>
          </p:nvSpPr>
          <p:spPr>
            <a:xfrm>
              <a:off x="2282125" y="4271475"/>
              <a:ext cx="9450" cy="9350"/>
            </a:xfrm>
            <a:custGeom>
              <a:avLst/>
              <a:gdLst/>
              <a:ahLst/>
              <a:cxnLst/>
              <a:rect l="l" t="t" r="r" b="b"/>
              <a:pathLst>
                <a:path w="378" h="374" extrusionOk="0">
                  <a:moveTo>
                    <a:pt x="5" y="1"/>
                  </a:moveTo>
                  <a:cubicBezTo>
                    <a:pt x="5" y="1"/>
                    <a:pt x="5" y="1"/>
                    <a:pt x="5" y="1"/>
                  </a:cubicBezTo>
                  <a:cubicBezTo>
                    <a:pt x="1" y="5"/>
                    <a:pt x="189" y="222"/>
                    <a:pt x="292" y="317"/>
                  </a:cubicBezTo>
                  <a:cubicBezTo>
                    <a:pt x="332" y="360"/>
                    <a:pt x="354" y="373"/>
                    <a:pt x="366" y="373"/>
                  </a:cubicBezTo>
                  <a:cubicBezTo>
                    <a:pt x="369" y="373"/>
                    <a:pt x="372" y="372"/>
                    <a:pt x="374" y="370"/>
                  </a:cubicBezTo>
                  <a:cubicBezTo>
                    <a:pt x="378" y="358"/>
                    <a:pt x="374" y="337"/>
                    <a:pt x="325" y="288"/>
                  </a:cubicBezTo>
                  <a:cubicBezTo>
                    <a:pt x="223" y="187"/>
                    <a:pt x="13"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14"/>
            <p:cNvSpPr/>
            <p:nvPr/>
          </p:nvSpPr>
          <p:spPr>
            <a:xfrm>
              <a:off x="2282550" y="4271900"/>
              <a:ext cx="9025" cy="8925"/>
            </a:xfrm>
            <a:custGeom>
              <a:avLst/>
              <a:gdLst/>
              <a:ahLst/>
              <a:cxnLst/>
              <a:rect l="l" t="t" r="r" b="b"/>
              <a:pathLst>
                <a:path w="361" h="357" extrusionOk="0">
                  <a:moveTo>
                    <a:pt x="5" y="0"/>
                  </a:moveTo>
                  <a:cubicBezTo>
                    <a:pt x="4" y="0"/>
                    <a:pt x="4" y="0"/>
                    <a:pt x="4" y="0"/>
                  </a:cubicBezTo>
                  <a:cubicBezTo>
                    <a:pt x="0" y="4"/>
                    <a:pt x="176" y="209"/>
                    <a:pt x="271" y="308"/>
                  </a:cubicBezTo>
                  <a:cubicBezTo>
                    <a:pt x="308" y="345"/>
                    <a:pt x="328" y="356"/>
                    <a:pt x="342" y="356"/>
                  </a:cubicBezTo>
                  <a:cubicBezTo>
                    <a:pt x="346" y="356"/>
                    <a:pt x="350" y="355"/>
                    <a:pt x="353" y="353"/>
                  </a:cubicBezTo>
                  <a:cubicBezTo>
                    <a:pt x="361" y="341"/>
                    <a:pt x="357" y="320"/>
                    <a:pt x="308" y="271"/>
                  </a:cubicBezTo>
                  <a:cubicBezTo>
                    <a:pt x="211" y="175"/>
                    <a:pt x="17" y="0"/>
                    <a:pt x="5"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14"/>
            <p:cNvSpPr/>
            <p:nvPr/>
          </p:nvSpPr>
          <p:spPr>
            <a:xfrm>
              <a:off x="2282850" y="4272200"/>
              <a:ext cx="8950" cy="8525"/>
            </a:xfrm>
            <a:custGeom>
              <a:avLst/>
              <a:gdLst/>
              <a:ahLst/>
              <a:cxnLst/>
              <a:rect l="l" t="t" r="r" b="b"/>
              <a:pathLst>
                <a:path w="358" h="341" extrusionOk="0">
                  <a:moveTo>
                    <a:pt x="9" y="1"/>
                  </a:moveTo>
                  <a:cubicBezTo>
                    <a:pt x="9" y="1"/>
                    <a:pt x="9" y="1"/>
                    <a:pt x="9" y="1"/>
                  </a:cubicBezTo>
                  <a:cubicBezTo>
                    <a:pt x="0" y="9"/>
                    <a:pt x="173" y="202"/>
                    <a:pt x="267" y="288"/>
                  </a:cubicBezTo>
                  <a:cubicBezTo>
                    <a:pt x="304" y="328"/>
                    <a:pt x="325" y="340"/>
                    <a:pt x="336" y="340"/>
                  </a:cubicBezTo>
                  <a:cubicBezTo>
                    <a:pt x="340" y="340"/>
                    <a:pt x="343" y="339"/>
                    <a:pt x="345" y="337"/>
                  </a:cubicBezTo>
                  <a:cubicBezTo>
                    <a:pt x="357" y="329"/>
                    <a:pt x="345" y="304"/>
                    <a:pt x="300" y="259"/>
                  </a:cubicBezTo>
                  <a:cubicBezTo>
                    <a:pt x="202" y="166"/>
                    <a:pt x="17"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14"/>
            <p:cNvSpPr/>
            <p:nvPr/>
          </p:nvSpPr>
          <p:spPr>
            <a:xfrm>
              <a:off x="2283250" y="4272600"/>
              <a:ext cx="8550" cy="8225"/>
            </a:xfrm>
            <a:custGeom>
              <a:avLst/>
              <a:gdLst/>
              <a:ahLst/>
              <a:cxnLst/>
              <a:rect l="l" t="t" r="r" b="b"/>
              <a:pathLst>
                <a:path w="342" h="329" extrusionOk="0">
                  <a:moveTo>
                    <a:pt x="5" y="1"/>
                  </a:moveTo>
                  <a:cubicBezTo>
                    <a:pt x="5" y="1"/>
                    <a:pt x="5" y="1"/>
                    <a:pt x="5" y="1"/>
                  </a:cubicBezTo>
                  <a:cubicBezTo>
                    <a:pt x="1" y="5"/>
                    <a:pt x="161" y="190"/>
                    <a:pt x="251" y="280"/>
                  </a:cubicBezTo>
                  <a:cubicBezTo>
                    <a:pt x="291" y="317"/>
                    <a:pt x="310" y="328"/>
                    <a:pt x="321" y="328"/>
                  </a:cubicBezTo>
                  <a:cubicBezTo>
                    <a:pt x="324" y="328"/>
                    <a:pt x="327" y="327"/>
                    <a:pt x="329" y="325"/>
                  </a:cubicBezTo>
                  <a:cubicBezTo>
                    <a:pt x="341" y="313"/>
                    <a:pt x="329" y="292"/>
                    <a:pt x="284" y="247"/>
                  </a:cubicBezTo>
                  <a:cubicBezTo>
                    <a:pt x="199" y="158"/>
                    <a:pt x="14"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14"/>
            <p:cNvSpPr/>
            <p:nvPr/>
          </p:nvSpPr>
          <p:spPr>
            <a:xfrm>
              <a:off x="2283675" y="4273025"/>
              <a:ext cx="7900" cy="7800"/>
            </a:xfrm>
            <a:custGeom>
              <a:avLst/>
              <a:gdLst/>
              <a:ahLst/>
              <a:cxnLst/>
              <a:rect l="l" t="t" r="r" b="b"/>
              <a:pathLst>
                <a:path w="316" h="312" extrusionOk="0">
                  <a:moveTo>
                    <a:pt x="4" y="0"/>
                  </a:moveTo>
                  <a:cubicBezTo>
                    <a:pt x="4" y="0"/>
                    <a:pt x="4" y="0"/>
                    <a:pt x="4" y="0"/>
                  </a:cubicBezTo>
                  <a:cubicBezTo>
                    <a:pt x="0" y="5"/>
                    <a:pt x="148" y="181"/>
                    <a:pt x="234" y="263"/>
                  </a:cubicBezTo>
                  <a:cubicBezTo>
                    <a:pt x="274" y="300"/>
                    <a:pt x="295" y="311"/>
                    <a:pt x="305" y="311"/>
                  </a:cubicBezTo>
                  <a:cubicBezTo>
                    <a:pt x="309" y="311"/>
                    <a:pt x="311" y="310"/>
                    <a:pt x="312" y="308"/>
                  </a:cubicBezTo>
                  <a:cubicBezTo>
                    <a:pt x="316" y="296"/>
                    <a:pt x="312" y="275"/>
                    <a:pt x="267" y="230"/>
                  </a:cubicBezTo>
                  <a:cubicBezTo>
                    <a:pt x="186" y="149"/>
                    <a:pt x="13"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14"/>
            <p:cNvSpPr/>
            <p:nvPr/>
          </p:nvSpPr>
          <p:spPr>
            <a:xfrm>
              <a:off x="2284075" y="4273425"/>
              <a:ext cx="7400" cy="7350"/>
            </a:xfrm>
            <a:custGeom>
              <a:avLst/>
              <a:gdLst/>
              <a:ahLst/>
              <a:cxnLst/>
              <a:rect l="l" t="t" r="r" b="b"/>
              <a:pathLst>
                <a:path w="296" h="294" extrusionOk="0">
                  <a:moveTo>
                    <a:pt x="1" y="1"/>
                  </a:moveTo>
                  <a:cubicBezTo>
                    <a:pt x="1" y="1"/>
                    <a:pt x="1" y="1"/>
                    <a:pt x="1" y="1"/>
                  </a:cubicBezTo>
                  <a:cubicBezTo>
                    <a:pt x="1" y="5"/>
                    <a:pt x="136" y="169"/>
                    <a:pt x="214" y="251"/>
                  </a:cubicBezTo>
                  <a:cubicBezTo>
                    <a:pt x="248" y="286"/>
                    <a:pt x="266" y="294"/>
                    <a:pt x="276" y="294"/>
                  </a:cubicBezTo>
                  <a:cubicBezTo>
                    <a:pt x="279" y="294"/>
                    <a:pt x="282" y="293"/>
                    <a:pt x="283" y="292"/>
                  </a:cubicBezTo>
                  <a:cubicBezTo>
                    <a:pt x="296" y="288"/>
                    <a:pt x="292" y="267"/>
                    <a:pt x="247" y="218"/>
                  </a:cubicBezTo>
                  <a:cubicBezTo>
                    <a:pt x="171" y="138"/>
                    <a:pt x="14" y="1"/>
                    <a:pt x="1"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14"/>
            <p:cNvSpPr/>
            <p:nvPr/>
          </p:nvSpPr>
          <p:spPr>
            <a:xfrm>
              <a:off x="2284275" y="4273750"/>
              <a:ext cx="7300" cy="7075"/>
            </a:xfrm>
            <a:custGeom>
              <a:avLst/>
              <a:gdLst/>
              <a:ahLst/>
              <a:cxnLst/>
              <a:rect l="l" t="t" r="r" b="b"/>
              <a:pathLst>
                <a:path w="292" h="283" extrusionOk="0">
                  <a:moveTo>
                    <a:pt x="5" y="0"/>
                  </a:moveTo>
                  <a:cubicBezTo>
                    <a:pt x="5" y="0"/>
                    <a:pt x="5" y="0"/>
                    <a:pt x="5" y="0"/>
                  </a:cubicBezTo>
                  <a:cubicBezTo>
                    <a:pt x="1" y="8"/>
                    <a:pt x="140" y="160"/>
                    <a:pt x="210" y="238"/>
                  </a:cubicBezTo>
                  <a:cubicBezTo>
                    <a:pt x="246" y="272"/>
                    <a:pt x="263" y="282"/>
                    <a:pt x="274" y="282"/>
                  </a:cubicBezTo>
                  <a:cubicBezTo>
                    <a:pt x="277" y="282"/>
                    <a:pt x="280" y="281"/>
                    <a:pt x="284" y="279"/>
                  </a:cubicBezTo>
                  <a:cubicBezTo>
                    <a:pt x="292" y="267"/>
                    <a:pt x="288" y="254"/>
                    <a:pt x="243" y="205"/>
                  </a:cubicBezTo>
                  <a:cubicBezTo>
                    <a:pt x="166" y="132"/>
                    <a:pt x="18"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14"/>
            <p:cNvSpPr/>
            <p:nvPr/>
          </p:nvSpPr>
          <p:spPr>
            <a:xfrm>
              <a:off x="2284700" y="4274150"/>
              <a:ext cx="6775" cy="6625"/>
            </a:xfrm>
            <a:custGeom>
              <a:avLst/>
              <a:gdLst/>
              <a:ahLst/>
              <a:cxnLst/>
              <a:rect l="l" t="t" r="r" b="b"/>
              <a:pathLst>
                <a:path w="271" h="265" extrusionOk="0">
                  <a:moveTo>
                    <a:pt x="5" y="0"/>
                  </a:moveTo>
                  <a:cubicBezTo>
                    <a:pt x="4" y="0"/>
                    <a:pt x="4" y="1"/>
                    <a:pt x="4" y="1"/>
                  </a:cubicBezTo>
                  <a:cubicBezTo>
                    <a:pt x="0" y="5"/>
                    <a:pt x="127" y="148"/>
                    <a:pt x="201" y="222"/>
                  </a:cubicBezTo>
                  <a:cubicBezTo>
                    <a:pt x="233" y="257"/>
                    <a:pt x="252" y="265"/>
                    <a:pt x="261" y="265"/>
                  </a:cubicBezTo>
                  <a:cubicBezTo>
                    <a:pt x="264" y="265"/>
                    <a:pt x="266" y="264"/>
                    <a:pt x="267" y="263"/>
                  </a:cubicBezTo>
                  <a:cubicBezTo>
                    <a:pt x="271" y="259"/>
                    <a:pt x="267" y="238"/>
                    <a:pt x="226" y="197"/>
                  </a:cubicBezTo>
                  <a:cubicBezTo>
                    <a:pt x="153" y="121"/>
                    <a:pt x="13"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14"/>
            <p:cNvSpPr/>
            <p:nvPr/>
          </p:nvSpPr>
          <p:spPr>
            <a:xfrm>
              <a:off x="2285100" y="4274550"/>
              <a:ext cx="6375" cy="6225"/>
            </a:xfrm>
            <a:custGeom>
              <a:avLst/>
              <a:gdLst/>
              <a:ahLst/>
              <a:cxnLst/>
              <a:rect l="l" t="t" r="r" b="b"/>
              <a:pathLst>
                <a:path w="255" h="249" extrusionOk="0">
                  <a:moveTo>
                    <a:pt x="5" y="1"/>
                  </a:moveTo>
                  <a:cubicBezTo>
                    <a:pt x="5" y="1"/>
                    <a:pt x="5" y="1"/>
                    <a:pt x="5" y="1"/>
                  </a:cubicBezTo>
                  <a:cubicBezTo>
                    <a:pt x="1" y="5"/>
                    <a:pt x="115" y="140"/>
                    <a:pt x="185" y="206"/>
                  </a:cubicBezTo>
                  <a:cubicBezTo>
                    <a:pt x="220" y="241"/>
                    <a:pt x="237" y="249"/>
                    <a:pt x="246" y="249"/>
                  </a:cubicBezTo>
                  <a:cubicBezTo>
                    <a:pt x="248" y="249"/>
                    <a:pt x="250" y="248"/>
                    <a:pt x="251" y="247"/>
                  </a:cubicBezTo>
                  <a:cubicBezTo>
                    <a:pt x="255" y="243"/>
                    <a:pt x="251" y="222"/>
                    <a:pt x="210" y="181"/>
                  </a:cubicBezTo>
                  <a:cubicBezTo>
                    <a:pt x="145" y="113"/>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14"/>
            <p:cNvSpPr/>
            <p:nvPr/>
          </p:nvSpPr>
          <p:spPr>
            <a:xfrm>
              <a:off x="2285400" y="4274950"/>
              <a:ext cx="6075" cy="5825"/>
            </a:xfrm>
            <a:custGeom>
              <a:avLst/>
              <a:gdLst/>
              <a:ahLst/>
              <a:cxnLst/>
              <a:rect l="l" t="t" r="r" b="b"/>
              <a:pathLst>
                <a:path w="243" h="233" extrusionOk="0">
                  <a:moveTo>
                    <a:pt x="10" y="1"/>
                  </a:moveTo>
                  <a:cubicBezTo>
                    <a:pt x="9" y="1"/>
                    <a:pt x="9" y="1"/>
                    <a:pt x="9" y="1"/>
                  </a:cubicBezTo>
                  <a:cubicBezTo>
                    <a:pt x="1" y="5"/>
                    <a:pt x="112" y="128"/>
                    <a:pt x="173" y="190"/>
                  </a:cubicBezTo>
                  <a:cubicBezTo>
                    <a:pt x="208" y="225"/>
                    <a:pt x="225" y="233"/>
                    <a:pt x="234" y="233"/>
                  </a:cubicBezTo>
                  <a:cubicBezTo>
                    <a:pt x="236" y="233"/>
                    <a:pt x="238" y="232"/>
                    <a:pt x="239" y="231"/>
                  </a:cubicBezTo>
                  <a:cubicBezTo>
                    <a:pt x="243" y="219"/>
                    <a:pt x="239" y="206"/>
                    <a:pt x="198" y="165"/>
                  </a:cubicBezTo>
                  <a:cubicBezTo>
                    <a:pt x="138" y="106"/>
                    <a:pt x="22" y="1"/>
                    <a:pt x="10" y="1"/>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14"/>
            <p:cNvSpPr/>
            <p:nvPr/>
          </p:nvSpPr>
          <p:spPr>
            <a:xfrm>
              <a:off x="2285825" y="4275275"/>
              <a:ext cx="5750" cy="5500"/>
            </a:xfrm>
            <a:custGeom>
              <a:avLst/>
              <a:gdLst/>
              <a:ahLst/>
              <a:cxnLst/>
              <a:rect l="l" t="t" r="r" b="b"/>
              <a:pathLst>
                <a:path w="230" h="220" extrusionOk="0">
                  <a:moveTo>
                    <a:pt x="5" y="1"/>
                  </a:moveTo>
                  <a:cubicBezTo>
                    <a:pt x="5" y="1"/>
                    <a:pt x="4" y="1"/>
                    <a:pt x="4" y="1"/>
                  </a:cubicBezTo>
                  <a:cubicBezTo>
                    <a:pt x="0" y="9"/>
                    <a:pt x="99" y="120"/>
                    <a:pt x="160" y="181"/>
                  </a:cubicBezTo>
                  <a:cubicBezTo>
                    <a:pt x="191" y="212"/>
                    <a:pt x="204" y="220"/>
                    <a:pt x="213" y="220"/>
                  </a:cubicBezTo>
                  <a:cubicBezTo>
                    <a:pt x="216" y="220"/>
                    <a:pt x="219" y="219"/>
                    <a:pt x="222" y="218"/>
                  </a:cubicBezTo>
                  <a:cubicBezTo>
                    <a:pt x="230" y="214"/>
                    <a:pt x="226" y="198"/>
                    <a:pt x="185" y="157"/>
                  </a:cubicBezTo>
                  <a:cubicBezTo>
                    <a:pt x="124" y="9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14"/>
            <p:cNvSpPr/>
            <p:nvPr/>
          </p:nvSpPr>
          <p:spPr>
            <a:xfrm>
              <a:off x="2286225" y="4275575"/>
              <a:ext cx="5250" cy="5150"/>
            </a:xfrm>
            <a:custGeom>
              <a:avLst/>
              <a:gdLst/>
              <a:ahLst/>
              <a:cxnLst/>
              <a:rect l="l" t="t" r="r" b="b"/>
              <a:pathLst>
                <a:path w="210" h="206" extrusionOk="0">
                  <a:moveTo>
                    <a:pt x="5" y="1"/>
                  </a:moveTo>
                  <a:cubicBezTo>
                    <a:pt x="5" y="1"/>
                    <a:pt x="5" y="1"/>
                    <a:pt x="5" y="1"/>
                  </a:cubicBezTo>
                  <a:cubicBezTo>
                    <a:pt x="1" y="5"/>
                    <a:pt x="87" y="112"/>
                    <a:pt x="144" y="165"/>
                  </a:cubicBezTo>
                  <a:cubicBezTo>
                    <a:pt x="174" y="195"/>
                    <a:pt x="191" y="205"/>
                    <a:pt x="200" y="205"/>
                  </a:cubicBezTo>
                  <a:cubicBezTo>
                    <a:pt x="203" y="205"/>
                    <a:pt x="205" y="204"/>
                    <a:pt x="206" y="202"/>
                  </a:cubicBezTo>
                  <a:cubicBezTo>
                    <a:pt x="210" y="190"/>
                    <a:pt x="210" y="181"/>
                    <a:pt x="169" y="140"/>
                  </a:cubicBezTo>
                  <a:cubicBezTo>
                    <a:pt x="113" y="84"/>
                    <a:pt x="14"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14"/>
            <p:cNvSpPr/>
            <p:nvPr/>
          </p:nvSpPr>
          <p:spPr>
            <a:xfrm>
              <a:off x="2286650" y="4275975"/>
              <a:ext cx="4825" cy="4700"/>
            </a:xfrm>
            <a:custGeom>
              <a:avLst/>
              <a:gdLst/>
              <a:ahLst/>
              <a:cxnLst/>
              <a:rect l="l" t="t" r="r" b="b"/>
              <a:pathLst>
                <a:path w="193" h="188" extrusionOk="0">
                  <a:moveTo>
                    <a:pt x="5" y="1"/>
                  </a:moveTo>
                  <a:cubicBezTo>
                    <a:pt x="5" y="1"/>
                    <a:pt x="4" y="1"/>
                    <a:pt x="4" y="1"/>
                  </a:cubicBezTo>
                  <a:cubicBezTo>
                    <a:pt x="0" y="5"/>
                    <a:pt x="82" y="104"/>
                    <a:pt x="131" y="149"/>
                  </a:cubicBezTo>
                  <a:cubicBezTo>
                    <a:pt x="159" y="180"/>
                    <a:pt x="175" y="188"/>
                    <a:pt x="183" y="188"/>
                  </a:cubicBezTo>
                  <a:cubicBezTo>
                    <a:pt x="186" y="188"/>
                    <a:pt x="188" y="187"/>
                    <a:pt x="189" y="186"/>
                  </a:cubicBezTo>
                  <a:cubicBezTo>
                    <a:pt x="193" y="178"/>
                    <a:pt x="189" y="161"/>
                    <a:pt x="152" y="129"/>
                  </a:cubicBezTo>
                  <a:cubicBezTo>
                    <a:pt x="105" y="78"/>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14"/>
            <p:cNvSpPr/>
            <p:nvPr/>
          </p:nvSpPr>
          <p:spPr>
            <a:xfrm>
              <a:off x="2286950" y="4276300"/>
              <a:ext cx="4525" cy="4375"/>
            </a:xfrm>
            <a:custGeom>
              <a:avLst/>
              <a:gdLst/>
              <a:ahLst/>
              <a:cxnLst/>
              <a:rect l="l" t="t" r="r" b="b"/>
              <a:pathLst>
                <a:path w="181" h="175" extrusionOk="0">
                  <a:moveTo>
                    <a:pt x="9" y="1"/>
                  </a:moveTo>
                  <a:cubicBezTo>
                    <a:pt x="9" y="1"/>
                    <a:pt x="9" y="1"/>
                    <a:pt x="9" y="1"/>
                  </a:cubicBezTo>
                  <a:cubicBezTo>
                    <a:pt x="0" y="9"/>
                    <a:pt x="74" y="95"/>
                    <a:pt x="119" y="136"/>
                  </a:cubicBezTo>
                  <a:cubicBezTo>
                    <a:pt x="147" y="167"/>
                    <a:pt x="163" y="175"/>
                    <a:pt x="171" y="175"/>
                  </a:cubicBezTo>
                  <a:cubicBezTo>
                    <a:pt x="174" y="175"/>
                    <a:pt x="176" y="174"/>
                    <a:pt x="177" y="173"/>
                  </a:cubicBezTo>
                  <a:cubicBezTo>
                    <a:pt x="181" y="165"/>
                    <a:pt x="177" y="148"/>
                    <a:pt x="140" y="116"/>
                  </a:cubicBezTo>
                  <a:cubicBezTo>
                    <a:pt x="96" y="72"/>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14"/>
            <p:cNvSpPr/>
            <p:nvPr/>
          </p:nvSpPr>
          <p:spPr>
            <a:xfrm>
              <a:off x="2287350" y="4276700"/>
              <a:ext cx="4225" cy="4075"/>
            </a:xfrm>
            <a:custGeom>
              <a:avLst/>
              <a:gdLst/>
              <a:ahLst/>
              <a:cxnLst/>
              <a:rect l="l" t="t" r="r" b="b"/>
              <a:pathLst>
                <a:path w="169" h="163" extrusionOk="0">
                  <a:moveTo>
                    <a:pt x="6" y="1"/>
                  </a:moveTo>
                  <a:cubicBezTo>
                    <a:pt x="5" y="1"/>
                    <a:pt x="5" y="1"/>
                    <a:pt x="5" y="1"/>
                  </a:cubicBezTo>
                  <a:cubicBezTo>
                    <a:pt x="1" y="5"/>
                    <a:pt x="62" y="83"/>
                    <a:pt x="103" y="128"/>
                  </a:cubicBezTo>
                  <a:cubicBezTo>
                    <a:pt x="134" y="156"/>
                    <a:pt x="149" y="163"/>
                    <a:pt x="156" y="163"/>
                  </a:cubicBezTo>
                  <a:cubicBezTo>
                    <a:pt x="158" y="163"/>
                    <a:pt x="160" y="162"/>
                    <a:pt x="161" y="161"/>
                  </a:cubicBezTo>
                  <a:cubicBezTo>
                    <a:pt x="169" y="149"/>
                    <a:pt x="165" y="141"/>
                    <a:pt x="128" y="104"/>
                  </a:cubicBezTo>
                  <a:cubicBezTo>
                    <a:pt x="84" y="60"/>
                    <a:pt x="17" y="1"/>
                    <a:pt x="6"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14"/>
            <p:cNvSpPr/>
            <p:nvPr/>
          </p:nvSpPr>
          <p:spPr>
            <a:xfrm>
              <a:off x="2287775" y="4277125"/>
              <a:ext cx="3700" cy="3550"/>
            </a:xfrm>
            <a:custGeom>
              <a:avLst/>
              <a:gdLst/>
              <a:ahLst/>
              <a:cxnLst/>
              <a:rect l="l" t="t" r="r" b="b"/>
              <a:pathLst>
                <a:path w="148" h="142" extrusionOk="0">
                  <a:moveTo>
                    <a:pt x="5" y="0"/>
                  </a:moveTo>
                  <a:cubicBezTo>
                    <a:pt x="5" y="0"/>
                    <a:pt x="4" y="0"/>
                    <a:pt x="4" y="0"/>
                  </a:cubicBezTo>
                  <a:cubicBezTo>
                    <a:pt x="0" y="5"/>
                    <a:pt x="49" y="70"/>
                    <a:pt x="90" y="107"/>
                  </a:cubicBezTo>
                  <a:cubicBezTo>
                    <a:pt x="118" y="135"/>
                    <a:pt x="130" y="142"/>
                    <a:pt x="137" y="142"/>
                  </a:cubicBezTo>
                  <a:cubicBezTo>
                    <a:pt x="140" y="142"/>
                    <a:pt x="142" y="141"/>
                    <a:pt x="144" y="140"/>
                  </a:cubicBezTo>
                  <a:cubicBezTo>
                    <a:pt x="148" y="132"/>
                    <a:pt x="148" y="124"/>
                    <a:pt x="111" y="87"/>
                  </a:cubicBezTo>
                  <a:cubicBezTo>
                    <a:pt x="71" y="47"/>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14"/>
            <p:cNvSpPr/>
            <p:nvPr/>
          </p:nvSpPr>
          <p:spPr>
            <a:xfrm>
              <a:off x="2288175" y="4277500"/>
              <a:ext cx="3300" cy="3175"/>
            </a:xfrm>
            <a:custGeom>
              <a:avLst/>
              <a:gdLst/>
              <a:ahLst/>
              <a:cxnLst/>
              <a:rect l="l" t="t" r="r" b="b"/>
              <a:pathLst>
                <a:path w="132" h="127" extrusionOk="0">
                  <a:moveTo>
                    <a:pt x="6" y="1"/>
                  </a:moveTo>
                  <a:cubicBezTo>
                    <a:pt x="6" y="1"/>
                    <a:pt x="5" y="1"/>
                    <a:pt x="5" y="2"/>
                  </a:cubicBezTo>
                  <a:cubicBezTo>
                    <a:pt x="1" y="6"/>
                    <a:pt x="42" y="63"/>
                    <a:pt x="74" y="92"/>
                  </a:cubicBezTo>
                  <a:cubicBezTo>
                    <a:pt x="102" y="120"/>
                    <a:pt x="116" y="127"/>
                    <a:pt x="123" y="127"/>
                  </a:cubicBezTo>
                  <a:cubicBezTo>
                    <a:pt x="125" y="127"/>
                    <a:pt x="127" y="126"/>
                    <a:pt x="128" y="125"/>
                  </a:cubicBezTo>
                  <a:cubicBezTo>
                    <a:pt x="132" y="117"/>
                    <a:pt x="132" y="109"/>
                    <a:pt x="95" y="72"/>
                  </a:cubicBezTo>
                  <a:cubicBezTo>
                    <a:pt x="65" y="45"/>
                    <a:pt x="17" y="1"/>
                    <a:pt x="6"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3" name="Google Shape;1583;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grpSp>
        <p:nvGrpSpPr>
          <p:cNvPr id="1584" name="Google Shape;1584;p14"/>
          <p:cNvGrpSpPr/>
          <p:nvPr/>
        </p:nvGrpSpPr>
        <p:grpSpPr>
          <a:xfrm flipH="1">
            <a:off x="273" y="24104"/>
            <a:ext cx="9191800" cy="5125321"/>
            <a:chOff x="5820575" y="792900"/>
            <a:chExt cx="1357625" cy="786925"/>
          </a:xfrm>
        </p:grpSpPr>
        <p:sp>
          <p:nvSpPr>
            <p:cNvPr id="1585" name="Google Shape;1585;p14"/>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14"/>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14"/>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14"/>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9" name="Google Shape;1589;p14"/>
          <p:cNvGrpSpPr/>
          <p:nvPr/>
        </p:nvGrpSpPr>
        <p:grpSpPr>
          <a:xfrm flipH="1">
            <a:off x="-33170" y="24104"/>
            <a:ext cx="9191800" cy="5125321"/>
            <a:chOff x="5820575" y="792900"/>
            <a:chExt cx="1357625" cy="786925"/>
          </a:xfrm>
        </p:grpSpPr>
        <p:sp>
          <p:nvSpPr>
            <p:cNvPr id="1590" name="Google Shape;1590;p14"/>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14"/>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14"/>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14"/>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94" name="Google Shape;1594;p14"/>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1595" name="Google Shape;1595;p14"/>
          <p:cNvSpPr txBox="1">
            <a:spLocks noGrp="1"/>
          </p:cNvSpPr>
          <p:nvPr>
            <p:ph type="sldNum" idx="3"/>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1596" name="Google Shape;1596;p14"/>
          <p:cNvSpPr/>
          <p:nvPr/>
        </p:nvSpPr>
        <p:spPr>
          <a:xfrm>
            <a:off x="559825" y="545850"/>
            <a:ext cx="8005200" cy="4123800"/>
          </a:xfrm>
          <a:prstGeom prst="roundRect">
            <a:avLst>
              <a:gd name="adj" fmla="val 0"/>
            </a:avLst>
          </a:prstGeom>
          <a:solidFill>
            <a:srgbClr val="FFFFFF">
              <a:alpha val="48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14"/>
          <p:cNvSpPr txBox="1">
            <a:spLocks noGrp="1"/>
          </p:cNvSpPr>
          <p:nvPr>
            <p:ph type="ctrTitle"/>
          </p:nvPr>
        </p:nvSpPr>
        <p:spPr>
          <a:xfrm>
            <a:off x="391150" y="1897688"/>
            <a:ext cx="8342700" cy="1420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753E93"/>
              </a:buClr>
              <a:buSzPts val="6000"/>
              <a:buNone/>
              <a:defRPr sz="6000">
                <a:solidFill>
                  <a:srgbClr val="753E93"/>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TLE 1">
  <p:cSld name="CUSTOM_1">
    <p:spTree>
      <p:nvGrpSpPr>
        <p:cNvPr id="1" name="Shape 1598"/>
        <p:cNvGrpSpPr/>
        <p:nvPr/>
      </p:nvGrpSpPr>
      <p:grpSpPr>
        <a:xfrm>
          <a:off x="0" y="0"/>
          <a:ext cx="0" cy="0"/>
          <a:chOff x="0" y="0"/>
          <a:chExt cx="0" cy="0"/>
        </a:xfrm>
      </p:grpSpPr>
      <p:sp>
        <p:nvSpPr>
          <p:cNvPr id="1599" name="Google Shape;1599;p15"/>
          <p:cNvSpPr/>
          <p:nvPr/>
        </p:nvSpPr>
        <p:spPr>
          <a:xfrm>
            <a:off x="5247279" y="2339798"/>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1600" name="Google Shape;1600;p15"/>
          <p:cNvSpPr txBox="1">
            <a:spLocks noGrp="1"/>
          </p:cNvSpPr>
          <p:nvPr>
            <p:ph type="title"/>
          </p:nvPr>
        </p:nvSpPr>
        <p:spPr>
          <a:xfrm>
            <a:off x="3300150" y="330150"/>
            <a:ext cx="5410200" cy="489000"/>
          </a:xfrm>
          <a:prstGeom prst="rect">
            <a:avLst/>
          </a:prstGeom>
          <a:ln>
            <a:noFill/>
          </a:ln>
        </p:spPr>
        <p:txBody>
          <a:bodyPr spcFirstLastPara="1" wrap="square" lIns="91425" tIns="91425" rIns="91425" bIns="91425" anchor="t" anchorCtr="0">
            <a:noAutofit/>
          </a:bodyPr>
          <a:lstStyle>
            <a:lvl1pPr lvl="0" algn="r" rtl="0">
              <a:spcBef>
                <a:spcPts val="0"/>
              </a:spcBef>
              <a:spcAft>
                <a:spcPts val="0"/>
              </a:spcAft>
              <a:buClr>
                <a:srgbClr val="0F0F4B"/>
              </a:buClr>
              <a:buSzPts val="2400"/>
              <a:buNone/>
              <a:defRPr sz="2400">
                <a:solidFill>
                  <a:srgbClr val="0F0F4B"/>
                </a:solidFill>
              </a:defRPr>
            </a:lvl1pPr>
            <a:lvl2pPr lvl="1" algn="ctr" rtl="0">
              <a:spcBef>
                <a:spcPts val="0"/>
              </a:spcBef>
              <a:spcAft>
                <a:spcPts val="0"/>
              </a:spcAft>
              <a:buClr>
                <a:srgbClr val="0F0F4B"/>
              </a:buClr>
              <a:buSzPts val="2800"/>
              <a:buNone/>
              <a:defRPr>
                <a:solidFill>
                  <a:srgbClr val="0F0F4B"/>
                </a:solidFill>
              </a:defRPr>
            </a:lvl2pPr>
            <a:lvl3pPr lvl="2" algn="ctr" rtl="0">
              <a:spcBef>
                <a:spcPts val="0"/>
              </a:spcBef>
              <a:spcAft>
                <a:spcPts val="0"/>
              </a:spcAft>
              <a:buClr>
                <a:srgbClr val="0F0F4B"/>
              </a:buClr>
              <a:buSzPts val="2800"/>
              <a:buNone/>
              <a:defRPr>
                <a:solidFill>
                  <a:srgbClr val="0F0F4B"/>
                </a:solidFill>
              </a:defRPr>
            </a:lvl3pPr>
            <a:lvl4pPr lvl="3" algn="ctr" rtl="0">
              <a:spcBef>
                <a:spcPts val="0"/>
              </a:spcBef>
              <a:spcAft>
                <a:spcPts val="0"/>
              </a:spcAft>
              <a:buClr>
                <a:srgbClr val="0F0F4B"/>
              </a:buClr>
              <a:buSzPts val="2800"/>
              <a:buNone/>
              <a:defRPr>
                <a:solidFill>
                  <a:srgbClr val="0F0F4B"/>
                </a:solidFill>
              </a:defRPr>
            </a:lvl4pPr>
            <a:lvl5pPr lvl="4" algn="ctr" rtl="0">
              <a:spcBef>
                <a:spcPts val="0"/>
              </a:spcBef>
              <a:spcAft>
                <a:spcPts val="0"/>
              </a:spcAft>
              <a:buClr>
                <a:srgbClr val="0F0F4B"/>
              </a:buClr>
              <a:buSzPts val="2800"/>
              <a:buNone/>
              <a:defRPr>
                <a:solidFill>
                  <a:srgbClr val="0F0F4B"/>
                </a:solidFill>
              </a:defRPr>
            </a:lvl5pPr>
            <a:lvl6pPr lvl="5" algn="ctr" rtl="0">
              <a:spcBef>
                <a:spcPts val="0"/>
              </a:spcBef>
              <a:spcAft>
                <a:spcPts val="0"/>
              </a:spcAft>
              <a:buClr>
                <a:srgbClr val="0F0F4B"/>
              </a:buClr>
              <a:buSzPts val="2800"/>
              <a:buNone/>
              <a:defRPr>
                <a:solidFill>
                  <a:srgbClr val="0F0F4B"/>
                </a:solidFill>
              </a:defRPr>
            </a:lvl6pPr>
            <a:lvl7pPr lvl="6" algn="ctr" rtl="0">
              <a:spcBef>
                <a:spcPts val="0"/>
              </a:spcBef>
              <a:spcAft>
                <a:spcPts val="0"/>
              </a:spcAft>
              <a:buClr>
                <a:srgbClr val="0F0F4B"/>
              </a:buClr>
              <a:buSzPts val="2800"/>
              <a:buNone/>
              <a:defRPr>
                <a:solidFill>
                  <a:srgbClr val="0F0F4B"/>
                </a:solidFill>
              </a:defRPr>
            </a:lvl7pPr>
            <a:lvl8pPr lvl="7" algn="ctr" rtl="0">
              <a:spcBef>
                <a:spcPts val="0"/>
              </a:spcBef>
              <a:spcAft>
                <a:spcPts val="0"/>
              </a:spcAft>
              <a:buClr>
                <a:srgbClr val="0F0F4B"/>
              </a:buClr>
              <a:buSzPts val="2800"/>
              <a:buNone/>
              <a:defRPr>
                <a:solidFill>
                  <a:srgbClr val="0F0F4B"/>
                </a:solidFill>
              </a:defRPr>
            </a:lvl8pPr>
            <a:lvl9pPr lvl="8" algn="ctr" rtl="0">
              <a:spcBef>
                <a:spcPts val="0"/>
              </a:spcBef>
              <a:spcAft>
                <a:spcPts val="0"/>
              </a:spcAft>
              <a:buClr>
                <a:srgbClr val="0F0F4B"/>
              </a:buClr>
              <a:buSzPts val="2800"/>
              <a:buNone/>
              <a:defRPr>
                <a:solidFill>
                  <a:srgbClr val="0F0F4B"/>
                </a:solidFill>
              </a:defRPr>
            </a:lvl9pPr>
          </a:lstStyle>
          <a:p>
            <a:endParaRPr/>
          </a:p>
        </p:txBody>
      </p:sp>
      <p:cxnSp>
        <p:nvCxnSpPr>
          <p:cNvPr id="1601" name="Google Shape;1601;p15"/>
          <p:cNvCxnSpPr/>
          <p:nvPr/>
        </p:nvCxnSpPr>
        <p:spPr>
          <a:xfrm>
            <a:off x="6005250" y="-99550"/>
            <a:ext cx="0" cy="429600"/>
          </a:xfrm>
          <a:prstGeom prst="straightConnector1">
            <a:avLst/>
          </a:prstGeom>
          <a:noFill/>
          <a:ln w="28575" cap="flat" cmpd="sng">
            <a:solidFill>
              <a:srgbClr val="0F0F4B"/>
            </a:solidFill>
            <a:prstDash val="solid"/>
            <a:round/>
            <a:headEnd type="none" w="med" len="med"/>
            <a:tailEnd type="none" w="med" len="med"/>
          </a:ln>
        </p:spPr>
      </p:cxnSp>
      <p:cxnSp>
        <p:nvCxnSpPr>
          <p:cNvPr id="1602" name="Google Shape;1602;p15"/>
          <p:cNvCxnSpPr/>
          <p:nvPr/>
        </p:nvCxnSpPr>
        <p:spPr>
          <a:xfrm>
            <a:off x="2989350" y="330150"/>
            <a:ext cx="6031800" cy="0"/>
          </a:xfrm>
          <a:prstGeom prst="straightConnector1">
            <a:avLst/>
          </a:prstGeom>
          <a:noFill/>
          <a:ln w="28575" cap="flat" cmpd="sng">
            <a:solidFill>
              <a:srgbClr val="0F0F4B"/>
            </a:solidFill>
            <a:prstDash val="solid"/>
            <a:round/>
            <a:headEnd type="none" w="med" len="med"/>
            <a:tailEnd type="none" w="med" len="med"/>
          </a:ln>
        </p:spPr>
      </p:cxnSp>
      <p:sp>
        <p:nvSpPr>
          <p:cNvPr id="1603" name="Google Shape;1603;p15"/>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pic>
        <p:nvPicPr>
          <p:cNvPr id="1604" name="Google Shape;1604;p15"/>
          <p:cNvPicPr preferRelativeResize="0"/>
          <p:nvPr/>
        </p:nvPicPr>
        <p:blipFill>
          <a:blip r:embed="rId2">
            <a:alphaModFix/>
          </a:blip>
          <a:stretch>
            <a:fillRect/>
          </a:stretch>
        </p:blipFill>
        <p:spPr>
          <a:xfrm>
            <a:off x="-53950" y="-171491"/>
            <a:ext cx="9251902" cy="548648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amp; SUBTITLE">
  <p:cSld name="BIG_NUMBER">
    <p:spTree>
      <p:nvGrpSpPr>
        <p:cNvPr id="1" name="Shape 1605"/>
        <p:cNvGrpSpPr/>
        <p:nvPr/>
      </p:nvGrpSpPr>
      <p:grpSpPr>
        <a:xfrm>
          <a:off x="0" y="0"/>
          <a:ext cx="0" cy="0"/>
          <a:chOff x="0" y="0"/>
          <a:chExt cx="0" cy="0"/>
        </a:xfrm>
      </p:grpSpPr>
      <p:sp>
        <p:nvSpPr>
          <p:cNvPr id="1606" name="Google Shape;1606;p16"/>
          <p:cNvSpPr/>
          <p:nvPr/>
        </p:nvSpPr>
        <p:spPr>
          <a:xfrm flipH="1">
            <a:off x="-53461" y="-14175"/>
            <a:ext cx="9265825" cy="5165293"/>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07" name="Google Shape;1607;p16"/>
          <p:cNvGrpSpPr/>
          <p:nvPr/>
        </p:nvGrpSpPr>
        <p:grpSpPr>
          <a:xfrm flipH="1">
            <a:off x="-53675" y="-14172"/>
            <a:ext cx="9252075" cy="5165294"/>
            <a:chOff x="3655900" y="1642950"/>
            <a:chExt cx="1299175" cy="751250"/>
          </a:xfrm>
        </p:grpSpPr>
        <p:sp>
          <p:nvSpPr>
            <p:cNvPr id="1608" name="Google Shape;1608;p16"/>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16"/>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16"/>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1" name="Google Shape;1611;p16"/>
          <p:cNvGrpSpPr/>
          <p:nvPr/>
        </p:nvGrpSpPr>
        <p:grpSpPr>
          <a:xfrm flipH="1">
            <a:off x="273" y="24104"/>
            <a:ext cx="9191800" cy="5125321"/>
            <a:chOff x="5820575" y="792900"/>
            <a:chExt cx="1357625" cy="786925"/>
          </a:xfrm>
        </p:grpSpPr>
        <p:sp>
          <p:nvSpPr>
            <p:cNvPr id="1612" name="Google Shape;1612;p16"/>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16"/>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16"/>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16"/>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6" name="Google Shape;1616;p16"/>
          <p:cNvGrpSpPr/>
          <p:nvPr/>
        </p:nvGrpSpPr>
        <p:grpSpPr>
          <a:xfrm flipH="1">
            <a:off x="-33170" y="24104"/>
            <a:ext cx="9191800" cy="5125321"/>
            <a:chOff x="5820575" y="792900"/>
            <a:chExt cx="1357625" cy="786925"/>
          </a:xfrm>
        </p:grpSpPr>
        <p:sp>
          <p:nvSpPr>
            <p:cNvPr id="1617" name="Google Shape;1617;p16"/>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16"/>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16"/>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16"/>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1" name="Google Shape;1621;p16"/>
          <p:cNvGrpSpPr/>
          <p:nvPr/>
        </p:nvGrpSpPr>
        <p:grpSpPr>
          <a:xfrm>
            <a:off x="-93007" y="650594"/>
            <a:ext cx="9329870" cy="4343304"/>
            <a:chOff x="1415075" y="3850050"/>
            <a:chExt cx="1195325" cy="500900"/>
          </a:xfrm>
        </p:grpSpPr>
        <p:sp>
          <p:nvSpPr>
            <p:cNvPr id="1622" name="Google Shape;1622;p16"/>
            <p:cNvSpPr/>
            <p:nvPr/>
          </p:nvSpPr>
          <p:spPr>
            <a:xfrm>
              <a:off x="2602375" y="3931750"/>
              <a:ext cx="5350" cy="5375"/>
            </a:xfrm>
            <a:custGeom>
              <a:avLst/>
              <a:gdLst/>
              <a:ahLst/>
              <a:cxnLst/>
              <a:rect l="l" t="t" r="r" b="b"/>
              <a:pathLst>
                <a:path w="214" h="215" extrusionOk="0">
                  <a:moveTo>
                    <a:pt x="107" y="1"/>
                  </a:moveTo>
                  <a:cubicBezTo>
                    <a:pt x="46" y="1"/>
                    <a:pt x="1" y="46"/>
                    <a:pt x="1" y="107"/>
                  </a:cubicBezTo>
                  <a:cubicBezTo>
                    <a:pt x="1" y="169"/>
                    <a:pt x="46" y="214"/>
                    <a:pt x="107" y="214"/>
                  </a:cubicBezTo>
                  <a:cubicBezTo>
                    <a:pt x="169" y="214"/>
                    <a:pt x="214" y="165"/>
                    <a:pt x="214" y="107"/>
                  </a:cubicBezTo>
                  <a:cubicBezTo>
                    <a:pt x="214" y="54"/>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16"/>
            <p:cNvSpPr/>
            <p:nvPr/>
          </p:nvSpPr>
          <p:spPr>
            <a:xfrm>
              <a:off x="2557075" y="3976875"/>
              <a:ext cx="5450" cy="5350"/>
            </a:xfrm>
            <a:custGeom>
              <a:avLst/>
              <a:gdLst/>
              <a:ahLst/>
              <a:cxnLst/>
              <a:rect l="l" t="t" r="r" b="b"/>
              <a:pathLst>
                <a:path w="218" h="214" extrusionOk="0">
                  <a:moveTo>
                    <a:pt x="111" y="0"/>
                  </a:moveTo>
                  <a:cubicBezTo>
                    <a:pt x="49" y="0"/>
                    <a:pt x="0" y="49"/>
                    <a:pt x="0" y="107"/>
                  </a:cubicBezTo>
                  <a:cubicBezTo>
                    <a:pt x="0" y="168"/>
                    <a:pt x="49" y="213"/>
                    <a:pt x="111" y="213"/>
                  </a:cubicBezTo>
                  <a:cubicBezTo>
                    <a:pt x="168" y="213"/>
                    <a:pt x="218" y="168"/>
                    <a:pt x="218" y="107"/>
                  </a:cubicBezTo>
                  <a:cubicBezTo>
                    <a:pt x="218" y="49"/>
                    <a:pt x="168" y="0"/>
                    <a:pt x="1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16"/>
            <p:cNvSpPr/>
            <p:nvPr/>
          </p:nvSpPr>
          <p:spPr>
            <a:xfrm>
              <a:off x="2528875" y="3906225"/>
              <a:ext cx="6700" cy="6700"/>
            </a:xfrm>
            <a:custGeom>
              <a:avLst/>
              <a:gdLst/>
              <a:ahLst/>
              <a:cxnLst/>
              <a:rect l="l" t="t" r="r" b="b"/>
              <a:pathLst>
                <a:path w="268" h="268" extrusionOk="0">
                  <a:moveTo>
                    <a:pt x="136" y="1"/>
                  </a:moveTo>
                  <a:cubicBezTo>
                    <a:pt x="62" y="1"/>
                    <a:pt x="1" y="62"/>
                    <a:pt x="1" y="136"/>
                  </a:cubicBezTo>
                  <a:cubicBezTo>
                    <a:pt x="1" y="210"/>
                    <a:pt x="62" y="267"/>
                    <a:pt x="136" y="267"/>
                  </a:cubicBezTo>
                  <a:cubicBezTo>
                    <a:pt x="210" y="267"/>
                    <a:pt x="267" y="210"/>
                    <a:pt x="267" y="136"/>
                  </a:cubicBezTo>
                  <a:cubicBezTo>
                    <a:pt x="267" y="62"/>
                    <a:pt x="210"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16"/>
            <p:cNvSpPr/>
            <p:nvPr/>
          </p:nvSpPr>
          <p:spPr>
            <a:xfrm>
              <a:off x="2512275" y="3956775"/>
              <a:ext cx="1550" cy="1550"/>
            </a:xfrm>
            <a:custGeom>
              <a:avLst/>
              <a:gdLst/>
              <a:ahLst/>
              <a:cxnLst/>
              <a:rect l="l" t="t" r="r" b="b"/>
              <a:pathLst>
                <a:path w="62" h="62" extrusionOk="0">
                  <a:moveTo>
                    <a:pt x="29" y="0"/>
                  </a:moveTo>
                  <a:cubicBezTo>
                    <a:pt x="17" y="0"/>
                    <a:pt x="0" y="13"/>
                    <a:pt x="0" y="29"/>
                  </a:cubicBezTo>
                  <a:cubicBezTo>
                    <a:pt x="0" y="45"/>
                    <a:pt x="17" y="62"/>
                    <a:pt x="29" y="62"/>
                  </a:cubicBezTo>
                  <a:cubicBezTo>
                    <a:pt x="45" y="62"/>
                    <a:pt x="62" y="45"/>
                    <a:pt x="62" y="29"/>
                  </a:cubicBezTo>
                  <a:cubicBezTo>
                    <a:pt x="62" y="17"/>
                    <a:pt x="45" y="0"/>
                    <a:pt x="2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16"/>
            <p:cNvSpPr/>
            <p:nvPr/>
          </p:nvSpPr>
          <p:spPr>
            <a:xfrm>
              <a:off x="2432825" y="3953400"/>
              <a:ext cx="6675" cy="6675"/>
            </a:xfrm>
            <a:custGeom>
              <a:avLst/>
              <a:gdLst/>
              <a:ahLst/>
              <a:cxnLst/>
              <a:rect l="l" t="t" r="r" b="b"/>
              <a:pathLst>
                <a:path w="267" h="267" extrusionOk="0">
                  <a:moveTo>
                    <a:pt x="132" y="0"/>
                  </a:moveTo>
                  <a:cubicBezTo>
                    <a:pt x="62" y="0"/>
                    <a:pt x="0" y="62"/>
                    <a:pt x="0" y="135"/>
                  </a:cubicBezTo>
                  <a:cubicBezTo>
                    <a:pt x="0" y="205"/>
                    <a:pt x="62" y="267"/>
                    <a:pt x="132" y="267"/>
                  </a:cubicBezTo>
                  <a:cubicBezTo>
                    <a:pt x="205" y="267"/>
                    <a:pt x="267" y="205"/>
                    <a:pt x="267" y="135"/>
                  </a:cubicBezTo>
                  <a:cubicBezTo>
                    <a:pt x="267" y="62"/>
                    <a:pt x="210" y="0"/>
                    <a:pt x="1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16"/>
            <p:cNvSpPr/>
            <p:nvPr/>
          </p:nvSpPr>
          <p:spPr>
            <a:xfrm>
              <a:off x="2365575" y="3988650"/>
              <a:ext cx="2075" cy="2075"/>
            </a:xfrm>
            <a:custGeom>
              <a:avLst/>
              <a:gdLst/>
              <a:ahLst/>
              <a:cxnLst/>
              <a:rect l="l" t="t" r="r" b="b"/>
              <a:pathLst>
                <a:path w="83" h="83" extrusionOk="0">
                  <a:moveTo>
                    <a:pt x="41" y="1"/>
                  </a:moveTo>
                  <a:cubicBezTo>
                    <a:pt x="21" y="1"/>
                    <a:pt x="0" y="21"/>
                    <a:pt x="0" y="42"/>
                  </a:cubicBezTo>
                  <a:cubicBezTo>
                    <a:pt x="0" y="62"/>
                    <a:pt x="21" y="83"/>
                    <a:pt x="41" y="83"/>
                  </a:cubicBezTo>
                  <a:cubicBezTo>
                    <a:pt x="62" y="83"/>
                    <a:pt x="82" y="62"/>
                    <a:pt x="82" y="42"/>
                  </a:cubicBezTo>
                  <a:cubicBezTo>
                    <a:pt x="82" y="17"/>
                    <a:pt x="66" y="1"/>
                    <a:pt x="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16"/>
            <p:cNvSpPr/>
            <p:nvPr/>
          </p:nvSpPr>
          <p:spPr>
            <a:xfrm>
              <a:off x="2478025" y="4010700"/>
              <a:ext cx="4650" cy="4625"/>
            </a:xfrm>
            <a:custGeom>
              <a:avLst/>
              <a:gdLst/>
              <a:ahLst/>
              <a:cxnLst/>
              <a:rect l="l" t="t" r="r" b="b"/>
              <a:pathLst>
                <a:path w="186" h="185" extrusionOk="0">
                  <a:moveTo>
                    <a:pt x="95" y="0"/>
                  </a:moveTo>
                  <a:cubicBezTo>
                    <a:pt x="42" y="0"/>
                    <a:pt x="1" y="41"/>
                    <a:pt x="1" y="95"/>
                  </a:cubicBezTo>
                  <a:cubicBezTo>
                    <a:pt x="1" y="144"/>
                    <a:pt x="42" y="185"/>
                    <a:pt x="95" y="185"/>
                  </a:cubicBezTo>
                  <a:cubicBezTo>
                    <a:pt x="144" y="185"/>
                    <a:pt x="185" y="144"/>
                    <a:pt x="185" y="95"/>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16"/>
            <p:cNvSpPr/>
            <p:nvPr/>
          </p:nvSpPr>
          <p:spPr>
            <a:xfrm>
              <a:off x="2464700" y="4020525"/>
              <a:ext cx="7500" cy="7525"/>
            </a:xfrm>
            <a:custGeom>
              <a:avLst/>
              <a:gdLst/>
              <a:ahLst/>
              <a:cxnLst/>
              <a:rect l="l" t="t" r="r" b="b"/>
              <a:pathLst>
                <a:path w="300" h="301" extrusionOk="0">
                  <a:moveTo>
                    <a:pt x="148" y="1"/>
                  </a:moveTo>
                  <a:cubicBezTo>
                    <a:pt x="66" y="1"/>
                    <a:pt x="1" y="71"/>
                    <a:pt x="1" y="153"/>
                  </a:cubicBezTo>
                  <a:cubicBezTo>
                    <a:pt x="1" y="235"/>
                    <a:pt x="66" y="300"/>
                    <a:pt x="148" y="300"/>
                  </a:cubicBezTo>
                  <a:cubicBezTo>
                    <a:pt x="230" y="300"/>
                    <a:pt x="300" y="235"/>
                    <a:pt x="300" y="153"/>
                  </a:cubicBezTo>
                  <a:cubicBezTo>
                    <a:pt x="300" y="67"/>
                    <a:pt x="230" y="9"/>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16"/>
            <p:cNvSpPr/>
            <p:nvPr/>
          </p:nvSpPr>
          <p:spPr>
            <a:xfrm>
              <a:off x="2546100" y="4066050"/>
              <a:ext cx="4125" cy="4125"/>
            </a:xfrm>
            <a:custGeom>
              <a:avLst/>
              <a:gdLst/>
              <a:ahLst/>
              <a:cxnLst/>
              <a:rect l="l" t="t" r="r" b="b"/>
              <a:pathLst>
                <a:path w="165" h="165" extrusionOk="0">
                  <a:moveTo>
                    <a:pt x="82" y="1"/>
                  </a:moveTo>
                  <a:cubicBezTo>
                    <a:pt x="37" y="1"/>
                    <a:pt x="0" y="37"/>
                    <a:pt x="0" y="83"/>
                  </a:cubicBezTo>
                  <a:cubicBezTo>
                    <a:pt x="0" y="128"/>
                    <a:pt x="37" y="165"/>
                    <a:pt x="82" y="165"/>
                  </a:cubicBezTo>
                  <a:cubicBezTo>
                    <a:pt x="128" y="165"/>
                    <a:pt x="165" y="128"/>
                    <a:pt x="165" y="83"/>
                  </a:cubicBezTo>
                  <a:cubicBezTo>
                    <a:pt x="165" y="37"/>
                    <a:pt x="128"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16"/>
            <p:cNvSpPr/>
            <p:nvPr/>
          </p:nvSpPr>
          <p:spPr>
            <a:xfrm>
              <a:off x="2446550" y="4054875"/>
              <a:ext cx="3325" cy="3400"/>
            </a:xfrm>
            <a:custGeom>
              <a:avLst/>
              <a:gdLst/>
              <a:ahLst/>
              <a:cxnLst/>
              <a:rect l="l" t="t" r="r" b="b"/>
              <a:pathLst>
                <a:path w="133" h="136" extrusionOk="0">
                  <a:moveTo>
                    <a:pt x="66" y="1"/>
                  </a:moveTo>
                  <a:cubicBezTo>
                    <a:pt x="30" y="1"/>
                    <a:pt x="1" y="33"/>
                    <a:pt x="1" y="70"/>
                  </a:cubicBezTo>
                  <a:cubicBezTo>
                    <a:pt x="1" y="103"/>
                    <a:pt x="30" y="136"/>
                    <a:pt x="66" y="136"/>
                  </a:cubicBezTo>
                  <a:cubicBezTo>
                    <a:pt x="103" y="136"/>
                    <a:pt x="132" y="103"/>
                    <a:pt x="132" y="70"/>
                  </a:cubicBezTo>
                  <a:cubicBezTo>
                    <a:pt x="132" y="33"/>
                    <a:pt x="103" y="1"/>
                    <a:pt x="6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16"/>
            <p:cNvSpPr/>
            <p:nvPr/>
          </p:nvSpPr>
          <p:spPr>
            <a:xfrm>
              <a:off x="2407700" y="4061550"/>
              <a:ext cx="7925" cy="8000"/>
            </a:xfrm>
            <a:custGeom>
              <a:avLst/>
              <a:gdLst/>
              <a:ahLst/>
              <a:cxnLst/>
              <a:rect l="l" t="t" r="r" b="b"/>
              <a:pathLst>
                <a:path w="317" h="320" extrusionOk="0">
                  <a:moveTo>
                    <a:pt x="161" y="0"/>
                  </a:moveTo>
                  <a:cubicBezTo>
                    <a:pt x="70" y="0"/>
                    <a:pt x="1" y="74"/>
                    <a:pt x="1" y="160"/>
                  </a:cubicBezTo>
                  <a:cubicBezTo>
                    <a:pt x="1" y="246"/>
                    <a:pt x="70" y="320"/>
                    <a:pt x="161" y="320"/>
                  </a:cubicBezTo>
                  <a:cubicBezTo>
                    <a:pt x="247" y="320"/>
                    <a:pt x="317" y="246"/>
                    <a:pt x="317" y="160"/>
                  </a:cubicBezTo>
                  <a:cubicBezTo>
                    <a:pt x="317" y="74"/>
                    <a:pt x="247" y="0"/>
                    <a:pt x="1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16"/>
            <p:cNvSpPr/>
            <p:nvPr/>
          </p:nvSpPr>
          <p:spPr>
            <a:xfrm>
              <a:off x="2376125" y="4034775"/>
              <a:ext cx="3625" cy="3625"/>
            </a:xfrm>
            <a:custGeom>
              <a:avLst/>
              <a:gdLst/>
              <a:ahLst/>
              <a:cxnLst/>
              <a:rect l="l" t="t" r="r" b="b"/>
              <a:pathLst>
                <a:path w="145" h="145" extrusionOk="0">
                  <a:moveTo>
                    <a:pt x="80" y="1"/>
                  </a:moveTo>
                  <a:cubicBezTo>
                    <a:pt x="78" y="1"/>
                    <a:pt x="76" y="1"/>
                    <a:pt x="75" y="1"/>
                  </a:cubicBezTo>
                  <a:cubicBezTo>
                    <a:pt x="34" y="1"/>
                    <a:pt x="1" y="34"/>
                    <a:pt x="1" y="75"/>
                  </a:cubicBezTo>
                  <a:cubicBezTo>
                    <a:pt x="1" y="116"/>
                    <a:pt x="34" y="144"/>
                    <a:pt x="75" y="144"/>
                  </a:cubicBezTo>
                  <a:cubicBezTo>
                    <a:pt x="116" y="144"/>
                    <a:pt x="144" y="116"/>
                    <a:pt x="144" y="75"/>
                  </a:cubicBezTo>
                  <a:cubicBezTo>
                    <a:pt x="144" y="36"/>
                    <a:pt x="115" y="1"/>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16"/>
            <p:cNvSpPr/>
            <p:nvPr/>
          </p:nvSpPr>
          <p:spPr>
            <a:xfrm>
              <a:off x="2354000" y="4064925"/>
              <a:ext cx="1050" cy="1050"/>
            </a:xfrm>
            <a:custGeom>
              <a:avLst/>
              <a:gdLst/>
              <a:ahLst/>
              <a:cxnLst/>
              <a:rect l="l" t="t" r="r" b="b"/>
              <a:pathLst>
                <a:path w="42" h="42" extrusionOk="0">
                  <a:moveTo>
                    <a:pt x="21" y="0"/>
                  </a:moveTo>
                  <a:cubicBezTo>
                    <a:pt x="12" y="0"/>
                    <a:pt x="0" y="9"/>
                    <a:pt x="0" y="21"/>
                  </a:cubicBezTo>
                  <a:cubicBezTo>
                    <a:pt x="0" y="29"/>
                    <a:pt x="12" y="41"/>
                    <a:pt x="21" y="41"/>
                  </a:cubicBezTo>
                  <a:cubicBezTo>
                    <a:pt x="33" y="41"/>
                    <a:pt x="41" y="29"/>
                    <a:pt x="41" y="21"/>
                  </a:cubicBezTo>
                  <a:cubicBezTo>
                    <a:pt x="41" y="9"/>
                    <a:pt x="33"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16"/>
            <p:cNvSpPr/>
            <p:nvPr/>
          </p:nvSpPr>
          <p:spPr>
            <a:xfrm>
              <a:off x="2339525" y="4041550"/>
              <a:ext cx="1575" cy="1550"/>
            </a:xfrm>
            <a:custGeom>
              <a:avLst/>
              <a:gdLst/>
              <a:ahLst/>
              <a:cxnLst/>
              <a:rect l="l" t="t" r="r" b="b"/>
              <a:pathLst>
                <a:path w="63" h="62" extrusionOk="0">
                  <a:moveTo>
                    <a:pt x="30" y="1"/>
                  </a:moveTo>
                  <a:cubicBezTo>
                    <a:pt x="17" y="1"/>
                    <a:pt x="1" y="17"/>
                    <a:pt x="1" y="33"/>
                  </a:cubicBezTo>
                  <a:cubicBezTo>
                    <a:pt x="1" y="46"/>
                    <a:pt x="17" y="62"/>
                    <a:pt x="30" y="62"/>
                  </a:cubicBezTo>
                  <a:cubicBezTo>
                    <a:pt x="46" y="62"/>
                    <a:pt x="62" y="50"/>
                    <a:pt x="62" y="33"/>
                  </a:cubicBezTo>
                  <a:cubicBezTo>
                    <a:pt x="62" y="17"/>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16"/>
            <p:cNvSpPr/>
            <p:nvPr/>
          </p:nvSpPr>
          <p:spPr>
            <a:xfrm>
              <a:off x="2277525" y="4113525"/>
              <a:ext cx="3600" cy="3600"/>
            </a:xfrm>
            <a:custGeom>
              <a:avLst/>
              <a:gdLst/>
              <a:ahLst/>
              <a:cxnLst/>
              <a:rect l="l" t="t" r="r" b="b"/>
              <a:pathLst>
                <a:path w="144" h="144" extrusionOk="0">
                  <a:moveTo>
                    <a:pt x="70" y="0"/>
                  </a:moveTo>
                  <a:cubicBezTo>
                    <a:pt x="29" y="0"/>
                    <a:pt x="0" y="29"/>
                    <a:pt x="0" y="70"/>
                  </a:cubicBezTo>
                  <a:cubicBezTo>
                    <a:pt x="0" y="111"/>
                    <a:pt x="29" y="144"/>
                    <a:pt x="70" y="144"/>
                  </a:cubicBezTo>
                  <a:cubicBezTo>
                    <a:pt x="111" y="144"/>
                    <a:pt x="144" y="111"/>
                    <a:pt x="144" y="70"/>
                  </a:cubicBezTo>
                  <a:cubicBezTo>
                    <a:pt x="144" y="29"/>
                    <a:pt x="111" y="0"/>
                    <a:pt x="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16"/>
            <p:cNvSpPr/>
            <p:nvPr/>
          </p:nvSpPr>
          <p:spPr>
            <a:xfrm>
              <a:off x="2287450" y="4024750"/>
              <a:ext cx="7725" cy="7700"/>
            </a:xfrm>
            <a:custGeom>
              <a:avLst/>
              <a:gdLst/>
              <a:ahLst/>
              <a:cxnLst/>
              <a:rect l="l" t="t" r="r" b="b"/>
              <a:pathLst>
                <a:path w="309" h="308" extrusionOk="0">
                  <a:moveTo>
                    <a:pt x="157" y="0"/>
                  </a:moveTo>
                  <a:cubicBezTo>
                    <a:pt x="71" y="0"/>
                    <a:pt x="1" y="70"/>
                    <a:pt x="1" y="156"/>
                  </a:cubicBezTo>
                  <a:cubicBezTo>
                    <a:pt x="1" y="242"/>
                    <a:pt x="71" y="308"/>
                    <a:pt x="157" y="308"/>
                  </a:cubicBezTo>
                  <a:cubicBezTo>
                    <a:pt x="243" y="308"/>
                    <a:pt x="308" y="242"/>
                    <a:pt x="308" y="156"/>
                  </a:cubicBezTo>
                  <a:cubicBezTo>
                    <a:pt x="308" y="74"/>
                    <a:pt x="239" y="0"/>
                    <a:pt x="15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16"/>
            <p:cNvSpPr/>
            <p:nvPr/>
          </p:nvSpPr>
          <p:spPr>
            <a:xfrm>
              <a:off x="2277525" y="3974700"/>
              <a:ext cx="2575" cy="2600"/>
            </a:xfrm>
            <a:custGeom>
              <a:avLst/>
              <a:gdLst/>
              <a:ahLst/>
              <a:cxnLst/>
              <a:rect l="l" t="t" r="r" b="b"/>
              <a:pathLst>
                <a:path w="103" h="104" extrusionOk="0">
                  <a:moveTo>
                    <a:pt x="49" y="1"/>
                  </a:moveTo>
                  <a:cubicBezTo>
                    <a:pt x="21" y="1"/>
                    <a:pt x="0" y="21"/>
                    <a:pt x="0" y="50"/>
                  </a:cubicBezTo>
                  <a:cubicBezTo>
                    <a:pt x="0" y="83"/>
                    <a:pt x="25" y="103"/>
                    <a:pt x="49" y="103"/>
                  </a:cubicBezTo>
                  <a:cubicBezTo>
                    <a:pt x="82" y="103"/>
                    <a:pt x="103" y="79"/>
                    <a:pt x="103" y="50"/>
                  </a:cubicBezTo>
                  <a:cubicBezTo>
                    <a:pt x="103" y="26"/>
                    <a:pt x="82" y="1"/>
                    <a:pt x="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16"/>
            <p:cNvSpPr/>
            <p:nvPr/>
          </p:nvSpPr>
          <p:spPr>
            <a:xfrm>
              <a:off x="2159625" y="3915150"/>
              <a:ext cx="6175" cy="6175"/>
            </a:xfrm>
            <a:custGeom>
              <a:avLst/>
              <a:gdLst/>
              <a:ahLst/>
              <a:cxnLst/>
              <a:rect l="l" t="t" r="r" b="b"/>
              <a:pathLst>
                <a:path w="247" h="247" extrusionOk="0">
                  <a:moveTo>
                    <a:pt x="123" y="1"/>
                  </a:moveTo>
                  <a:cubicBezTo>
                    <a:pt x="54" y="1"/>
                    <a:pt x="0" y="54"/>
                    <a:pt x="0" y="124"/>
                  </a:cubicBezTo>
                  <a:cubicBezTo>
                    <a:pt x="0" y="189"/>
                    <a:pt x="58" y="247"/>
                    <a:pt x="123" y="247"/>
                  </a:cubicBezTo>
                  <a:cubicBezTo>
                    <a:pt x="189" y="247"/>
                    <a:pt x="246" y="189"/>
                    <a:pt x="246" y="124"/>
                  </a:cubicBezTo>
                  <a:cubicBezTo>
                    <a:pt x="246" y="54"/>
                    <a:pt x="193" y="5"/>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16"/>
            <p:cNvSpPr/>
            <p:nvPr/>
          </p:nvSpPr>
          <p:spPr>
            <a:xfrm>
              <a:off x="1906425" y="4150100"/>
              <a:ext cx="3100" cy="3100"/>
            </a:xfrm>
            <a:custGeom>
              <a:avLst/>
              <a:gdLst/>
              <a:ahLst/>
              <a:cxnLst/>
              <a:rect l="l" t="t" r="r" b="b"/>
              <a:pathLst>
                <a:path w="124" h="124" extrusionOk="0">
                  <a:moveTo>
                    <a:pt x="62" y="1"/>
                  </a:moveTo>
                  <a:cubicBezTo>
                    <a:pt x="25" y="1"/>
                    <a:pt x="0" y="30"/>
                    <a:pt x="0" y="62"/>
                  </a:cubicBezTo>
                  <a:cubicBezTo>
                    <a:pt x="0" y="95"/>
                    <a:pt x="25" y="124"/>
                    <a:pt x="62" y="124"/>
                  </a:cubicBezTo>
                  <a:cubicBezTo>
                    <a:pt x="94" y="124"/>
                    <a:pt x="123" y="95"/>
                    <a:pt x="123" y="62"/>
                  </a:cubicBezTo>
                  <a:cubicBezTo>
                    <a:pt x="123" y="30"/>
                    <a:pt x="94" y="1"/>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16"/>
            <p:cNvSpPr/>
            <p:nvPr/>
          </p:nvSpPr>
          <p:spPr>
            <a:xfrm>
              <a:off x="2172550" y="3987625"/>
              <a:ext cx="6175" cy="6175"/>
            </a:xfrm>
            <a:custGeom>
              <a:avLst/>
              <a:gdLst/>
              <a:ahLst/>
              <a:cxnLst/>
              <a:rect l="l" t="t" r="r" b="b"/>
              <a:pathLst>
                <a:path w="247" h="247" extrusionOk="0">
                  <a:moveTo>
                    <a:pt x="123" y="1"/>
                  </a:moveTo>
                  <a:cubicBezTo>
                    <a:pt x="58" y="1"/>
                    <a:pt x="0" y="58"/>
                    <a:pt x="0" y="124"/>
                  </a:cubicBezTo>
                  <a:cubicBezTo>
                    <a:pt x="0" y="189"/>
                    <a:pt x="58" y="247"/>
                    <a:pt x="123" y="247"/>
                  </a:cubicBezTo>
                  <a:cubicBezTo>
                    <a:pt x="189" y="247"/>
                    <a:pt x="246" y="189"/>
                    <a:pt x="246" y="124"/>
                  </a:cubicBezTo>
                  <a:cubicBezTo>
                    <a:pt x="246" y="58"/>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16"/>
            <p:cNvSpPr/>
            <p:nvPr/>
          </p:nvSpPr>
          <p:spPr>
            <a:xfrm>
              <a:off x="2060700" y="3961500"/>
              <a:ext cx="5150" cy="5150"/>
            </a:xfrm>
            <a:custGeom>
              <a:avLst/>
              <a:gdLst/>
              <a:ahLst/>
              <a:cxnLst/>
              <a:rect l="l" t="t" r="r" b="b"/>
              <a:pathLst>
                <a:path w="206" h="206" extrusionOk="0">
                  <a:moveTo>
                    <a:pt x="103" y="0"/>
                  </a:moveTo>
                  <a:cubicBezTo>
                    <a:pt x="46" y="0"/>
                    <a:pt x="0" y="45"/>
                    <a:pt x="0" y="103"/>
                  </a:cubicBezTo>
                  <a:cubicBezTo>
                    <a:pt x="0" y="160"/>
                    <a:pt x="46" y="205"/>
                    <a:pt x="103" y="205"/>
                  </a:cubicBezTo>
                  <a:cubicBezTo>
                    <a:pt x="160" y="205"/>
                    <a:pt x="205" y="160"/>
                    <a:pt x="205" y="103"/>
                  </a:cubicBezTo>
                  <a:cubicBezTo>
                    <a:pt x="205" y="45"/>
                    <a:pt x="160" y="4"/>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16"/>
            <p:cNvSpPr/>
            <p:nvPr/>
          </p:nvSpPr>
          <p:spPr>
            <a:xfrm>
              <a:off x="2015275" y="3851600"/>
              <a:ext cx="3625" cy="3600"/>
            </a:xfrm>
            <a:custGeom>
              <a:avLst/>
              <a:gdLst/>
              <a:ahLst/>
              <a:cxnLst/>
              <a:rect l="l" t="t" r="r" b="b"/>
              <a:pathLst>
                <a:path w="145" h="144" extrusionOk="0">
                  <a:moveTo>
                    <a:pt x="75" y="0"/>
                  </a:moveTo>
                  <a:cubicBezTo>
                    <a:pt x="34" y="0"/>
                    <a:pt x="1" y="29"/>
                    <a:pt x="1" y="70"/>
                  </a:cubicBezTo>
                  <a:cubicBezTo>
                    <a:pt x="1" y="111"/>
                    <a:pt x="34" y="144"/>
                    <a:pt x="75" y="144"/>
                  </a:cubicBezTo>
                  <a:cubicBezTo>
                    <a:pt x="116" y="144"/>
                    <a:pt x="144" y="111"/>
                    <a:pt x="144" y="70"/>
                  </a:cubicBezTo>
                  <a:cubicBezTo>
                    <a:pt x="144" y="33"/>
                    <a:pt x="116" y="0"/>
                    <a:pt x="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16"/>
            <p:cNvSpPr/>
            <p:nvPr/>
          </p:nvSpPr>
          <p:spPr>
            <a:xfrm>
              <a:off x="2016200" y="3908175"/>
              <a:ext cx="7725" cy="7725"/>
            </a:xfrm>
            <a:custGeom>
              <a:avLst/>
              <a:gdLst/>
              <a:ahLst/>
              <a:cxnLst/>
              <a:rect l="l" t="t" r="r" b="b"/>
              <a:pathLst>
                <a:path w="309" h="309" extrusionOk="0">
                  <a:moveTo>
                    <a:pt x="157" y="1"/>
                  </a:moveTo>
                  <a:cubicBezTo>
                    <a:pt x="75" y="1"/>
                    <a:pt x="1" y="66"/>
                    <a:pt x="1" y="152"/>
                  </a:cubicBezTo>
                  <a:cubicBezTo>
                    <a:pt x="1" y="234"/>
                    <a:pt x="66" y="308"/>
                    <a:pt x="157" y="308"/>
                  </a:cubicBezTo>
                  <a:cubicBezTo>
                    <a:pt x="235" y="308"/>
                    <a:pt x="308" y="243"/>
                    <a:pt x="308" y="152"/>
                  </a:cubicBezTo>
                  <a:cubicBezTo>
                    <a:pt x="308" y="66"/>
                    <a:pt x="239" y="1"/>
                    <a:pt x="1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16"/>
            <p:cNvSpPr/>
            <p:nvPr/>
          </p:nvSpPr>
          <p:spPr>
            <a:xfrm>
              <a:off x="1980625" y="3942425"/>
              <a:ext cx="4125" cy="4125"/>
            </a:xfrm>
            <a:custGeom>
              <a:avLst/>
              <a:gdLst/>
              <a:ahLst/>
              <a:cxnLst/>
              <a:rect l="l" t="t" r="r" b="b"/>
              <a:pathLst>
                <a:path w="165" h="165" extrusionOk="0">
                  <a:moveTo>
                    <a:pt x="83" y="0"/>
                  </a:moveTo>
                  <a:cubicBezTo>
                    <a:pt x="34" y="0"/>
                    <a:pt x="1" y="37"/>
                    <a:pt x="1" y="82"/>
                  </a:cubicBezTo>
                  <a:cubicBezTo>
                    <a:pt x="1" y="127"/>
                    <a:pt x="34" y="164"/>
                    <a:pt x="83" y="164"/>
                  </a:cubicBezTo>
                  <a:cubicBezTo>
                    <a:pt x="128" y="164"/>
                    <a:pt x="165" y="127"/>
                    <a:pt x="165" y="82"/>
                  </a:cubicBezTo>
                  <a:cubicBezTo>
                    <a:pt x="165" y="37"/>
                    <a:pt x="128" y="0"/>
                    <a:pt x="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16"/>
            <p:cNvSpPr/>
            <p:nvPr/>
          </p:nvSpPr>
          <p:spPr>
            <a:xfrm>
              <a:off x="1932750" y="3959525"/>
              <a:ext cx="5475" cy="5475"/>
            </a:xfrm>
            <a:custGeom>
              <a:avLst/>
              <a:gdLst/>
              <a:ahLst/>
              <a:cxnLst/>
              <a:rect l="l" t="t" r="r" b="b"/>
              <a:pathLst>
                <a:path w="219" h="219" extrusionOk="0">
                  <a:moveTo>
                    <a:pt x="118" y="1"/>
                  </a:moveTo>
                  <a:cubicBezTo>
                    <a:pt x="116" y="1"/>
                    <a:pt x="114" y="1"/>
                    <a:pt x="112" y="1"/>
                  </a:cubicBezTo>
                  <a:cubicBezTo>
                    <a:pt x="54" y="1"/>
                    <a:pt x="1" y="54"/>
                    <a:pt x="1" y="112"/>
                  </a:cubicBezTo>
                  <a:cubicBezTo>
                    <a:pt x="1" y="165"/>
                    <a:pt x="50" y="218"/>
                    <a:pt x="112" y="218"/>
                  </a:cubicBezTo>
                  <a:cubicBezTo>
                    <a:pt x="165" y="218"/>
                    <a:pt x="218" y="173"/>
                    <a:pt x="218" y="112"/>
                  </a:cubicBezTo>
                  <a:cubicBezTo>
                    <a:pt x="218" y="49"/>
                    <a:pt x="169" y="1"/>
                    <a:pt x="1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16"/>
            <p:cNvSpPr/>
            <p:nvPr/>
          </p:nvSpPr>
          <p:spPr>
            <a:xfrm>
              <a:off x="1848700" y="3962300"/>
              <a:ext cx="4950" cy="4850"/>
            </a:xfrm>
            <a:custGeom>
              <a:avLst/>
              <a:gdLst/>
              <a:ahLst/>
              <a:cxnLst/>
              <a:rect l="l" t="t" r="r" b="b"/>
              <a:pathLst>
                <a:path w="198" h="194" extrusionOk="0">
                  <a:moveTo>
                    <a:pt x="99" y="1"/>
                  </a:moveTo>
                  <a:cubicBezTo>
                    <a:pt x="50" y="1"/>
                    <a:pt x="1" y="42"/>
                    <a:pt x="1" y="95"/>
                  </a:cubicBezTo>
                  <a:cubicBezTo>
                    <a:pt x="1" y="148"/>
                    <a:pt x="42" y="194"/>
                    <a:pt x="99" y="194"/>
                  </a:cubicBezTo>
                  <a:cubicBezTo>
                    <a:pt x="152" y="194"/>
                    <a:pt x="197" y="153"/>
                    <a:pt x="197" y="95"/>
                  </a:cubicBezTo>
                  <a:cubicBezTo>
                    <a:pt x="197" y="38"/>
                    <a:pt x="152" y="1"/>
                    <a:pt x="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16"/>
            <p:cNvSpPr/>
            <p:nvPr/>
          </p:nvSpPr>
          <p:spPr>
            <a:xfrm>
              <a:off x="1847975" y="4095775"/>
              <a:ext cx="3825" cy="3925"/>
            </a:xfrm>
            <a:custGeom>
              <a:avLst/>
              <a:gdLst/>
              <a:ahLst/>
              <a:cxnLst/>
              <a:rect l="l" t="t" r="r" b="b"/>
              <a:pathLst>
                <a:path w="153" h="157" extrusionOk="0">
                  <a:moveTo>
                    <a:pt x="85" y="0"/>
                  </a:moveTo>
                  <a:cubicBezTo>
                    <a:pt x="83" y="0"/>
                    <a:pt x="81" y="0"/>
                    <a:pt x="79" y="1"/>
                  </a:cubicBezTo>
                  <a:cubicBezTo>
                    <a:pt x="38" y="1"/>
                    <a:pt x="1" y="29"/>
                    <a:pt x="1" y="79"/>
                  </a:cubicBezTo>
                  <a:cubicBezTo>
                    <a:pt x="1" y="120"/>
                    <a:pt x="30" y="156"/>
                    <a:pt x="79" y="156"/>
                  </a:cubicBezTo>
                  <a:cubicBezTo>
                    <a:pt x="116" y="156"/>
                    <a:pt x="153" y="124"/>
                    <a:pt x="153" y="79"/>
                  </a:cubicBezTo>
                  <a:cubicBezTo>
                    <a:pt x="153" y="32"/>
                    <a:pt x="120" y="0"/>
                    <a:pt x="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16"/>
            <p:cNvSpPr/>
            <p:nvPr/>
          </p:nvSpPr>
          <p:spPr>
            <a:xfrm>
              <a:off x="1755925" y="4119875"/>
              <a:ext cx="1875" cy="1750"/>
            </a:xfrm>
            <a:custGeom>
              <a:avLst/>
              <a:gdLst/>
              <a:ahLst/>
              <a:cxnLst/>
              <a:rect l="l" t="t" r="r" b="b"/>
              <a:pathLst>
                <a:path w="75" h="70" extrusionOk="0">
                  <a:moveTo>
                    <a:pt x="37" y="0"/>
                  </a:moveTo>
                  <a:cubicBezTo>
                    <a:pt x="17" y="0"/>
                    <a:pt x="1" y="17"/>
                    <a:pt x="1" y="37"/>
                  </a:cubicBezTo>
                  <a:cubicBezTo>
                    <a:pt x="1" y="58"/>
                    <a:pt x="17" y="70"/>
                    <a:pt x="37" y="70"/>
                  </a:cubicBezTo>
                  <a:cubicBezTo>
                    <a:pt x="58" y="70"/>
                    <a:pt x="74" y="58"/>
                    <a:pt x="74" y="37"/>
                  </a:cubicBezTo>
                  <a:cubicBezTo>
                    <a:pt x="74" y="21"/>
                    <a:pt x="58"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16"/>
            <p:cNvSpPr/>
            <p:nvPr/>
          </p:nvSpPr>
          <p:spPr>
            <a:xfrm>
              <a:off x="1771600" y="4006175"/>
              <a:ext cx="1575" cy="1575"/>
            </a:xfrm>
            <a:custGeom>
              <a:avLst/>
              <a:gdLst/>
              <a:ahLst/>
              <a:cxnLst/>
              <a:rect l="l" t="t" r="r" b="b"/>
              <a:pathLst>
                <a:path w="63" h="63" extrusionOk="0">
                  <a:moveTo>
                    <a:pt x="30" y="1"/>
                  </a:moveTo>
                  <a:cubicBezTo>
                    <a:pt x="17" y="1"/>
                    <a:pt x="1" y="17"/>
                    <a:pt x="1" y="34"/>
                  </a:cubicBezTo>
                  <a:cubicBezTo>
                    <a:pt x="1" y="50"/>
                    <a:pt x="17" y="62"/>
                    <a:pt x="30" y="62"/>
                  </a:cubicBezTo>
                  <a:cubicBezTo>
                    <a:pt x="46" y="62"/>
                    <a:pt x="62" y="50"/>
                    <a:pt x="62" y="34"/>
                  </a:cubicBezTo>
                  <a:cubicBezTo>
                    <a:pt x="62" y="13"/>
                    <a:pt x="46" y="1"/>
                    <a:pt x="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16"/>
            <p:cNvSpPr/>
            <p:nvPr/>
          </p:nvSpPr>
          <p:spPr>
            <a:xfrm>
              <a:off x="1733575" y="3975225"/>
              <a:ext cx="7725" cy="7700"/>
            </a:xfrm>
            <a:custGeom>
              <a:avLst/>
              <a:gdLst/>
              <a:ahLst/>
              <a:cxnLst/>
              <a:rect l="l" t="t" r="r" b="b"/>
              <a:pathLst>
                <a:path w="309" h="308" extrusionOk="0">
                  <a:moveTo>
                    <a:pt x="152" y="0"/>
                  </a:moveTo>
                  <a:cubicBezTo>
                    <a:pt x="66" y="0"/>
                    <a:pt x="1" y="70"/>
                    <a:pt x="1" y="152"/>
                  </a:cubicBezTo>
                  <a:cubicBezTo>
                    <a:pt x="1" y="238"/>
                    <a:pt x="66" y="308"/>
                    <a:pt x="152" y="308"/>
                  </a:cubicBezTo>
                  <a:cubicBezTo>
                    <a:pt x="238" y="308"/>
                    <a:pt x="308" y="238"/>
                    <a:pt x="308" y="152"/>
                  </a:cubicBezTo>
                  <a:cubicBezTo>
                    <a:pt x="308" y="70"/>
                    <a:pt x="238" y="0"/>
                    <a:pt x="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16"/>
            <p:cNvSpPr/>
            <p:nvPr/>
          </p:nvSpPr>
          <p:spPr>
            <a:xfrm>
              <a:off x="1760325" y="4037150"/>
              <a:ext cx="3325" cy="3300"/>
            </a:xfrm>
            <a:custGeom>
              <a:avLst/>
              <a:gdLst/>
              <a:ahLst/>
              <a:cxnLst/>
              <a:rect l="l" t="t" r="r" b="b"/>
              <a:pathLst>
                <a:path w="133" h="132" extrusionOk="0">
                  <a:moveTo>
                    <a:pt x="66" y="0"/>
                  </a:moveTo>
                  <a:cubicBezTo>
                    <a:pt x="30" y="0"/>
                    <a:pt x="1" y="29"/>
                    <a:pt x="1" y="66"/>
                  </a:cubicBezTo>
                  <a:cubicBezTo>
                    <a:pt x="1" y="103"/>
                    <a:pt x="30" y="131"/>
                    <a:pt x="66" y="131"/>
                  </a:cubicBezTo>
                  <a:cubicBezTo>
                    <a:pt x="103" y="131"/>
                    <a:pt x="132" y="103"/>
                    <a:pt x="132" y="66"/>
                  </a:cubicBezTo>
                  <a:cubicBezTo>
                    <a:pt x="132" y="29"/>
                    <a:pt x="103" y="0"/>
                    <a:pt x="6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16"/>
            <p:cNvSpPr/>
            <p:nvPr/>
          </p:nvSpPr>
          <p:spPr>
            <a:xfrm>
              <a:off x="1652900" y="4030075"/>
              <a:ext cx="6700" cy="6675"/>
            </a:xfrm>
            <a:custGeom>
              <a:avLst/>
              <a:gdLst/>
              <a:ahLst/>
              <a:cxnLst/>
              <a:rect l="l" t="t" r="r" b="b"/>
              <a:pathLst>
                <a:path w="268" h="267" extrusionOk="0">
                  <a:moveTo>
                    <a:pt x="136" y="0"/>
                  </a:moveTo>
                  <a:cubicBezTo>
                    <a:pt x="62" y="0"/>
                    <a:pt x="1" y="58"/>
                    <a:pt x="1" y="131"/>
                  </a:cubicBezTo>
                  <a:cubicBezTo>
                    <a:pt x="1" y="205"/>
                    <a:pt x="58" y="267"/>
                    <a:pt x="136" y="267"/>
                  </a:cubicBezTo>
                  <a:cubicBezTo>
                    <a:pt x="206" y="267"/>
                    <a:pt x="267" y="209"/>
                    <a:pt x="267" y="131"/>
                  </a:cubicBezTo>
                  <a:cubicBezTo>
                    <a:pt x="267" y="58"/>
                    <a:pt x="206" y="0"/>
                    <a:pt x="1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16"/>
            <p:cNvSpPr/>
            <p:nvPr/>
          </p:nvSpPr>
          <p:spPr>
            <a:xfrm>
              <a:off x="1676900" y="4160875"/>
              <a:ext cx="6175" cy="6175"/>
            </a:xfrm>
            <a:custGeom>
              <a:avLst/>
              <a:gdLst/>
              <a:ahLst/>
              <a:cxnLst/>
              <a:rect l="l" t="t" r="r" b="b"/>
              <a:pathLst>
                <a:path w="247" h="247" extrusionOk="0">
                  <a:moveTo>
                    <a:pt x="123" y="1"/>
                  </a:moveTo>
                  <a:cubicBezTo>
                    <a:pt x="53" y="1"/>
                    <a:pt x="0" y="54"/>
                    <a:pt x="0" y="124"/>
                  </a:cubicBezTo>
                  <a:cubicBezTo>
                    <a:pt x="0" y="193"/>
                    <a:pt x="53" y="247"/>
                    <a:pt x="123" y="247"/>
                  </a:cubicBezTo>
                  <a:cubicBezTo>
                    <a:pt x="193" y="247"/>
                    <a:pt x="246" y="193"/>
                    <a:pt x="246" y="124"/>
                  </a:cubicBezTo>
                  <a:cubicBezTo>
                    <a:pt x="246" y="54"/>
                    <a:pt x="193"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16"/>
            <p:cNvSpPr/>
            <p:nvPr/>
          </p:nvSpPr>
          <p:spPr>
            <a:xfrm>
              <a:off x="1592925" y="4074250"/>
              <a:ext cx="850" cy="850"/>
            </a:xfrm>
            <a:custGeom>
              <a:avLst/>
              <a:gdLst/>
              <a:ahLst/>
              <a:cxnLst/>
              <a:rect l="l" t="t" r="r" b="b"/>
              <a:pathLst>
                <a:path w="34" h="34" extrusionOk="0">
                  <a:moveTo>
                    <a:pt x="17" y="1"/>
                  </a:moveTo>
                  <a:cubicBezTo>
                    <a:pt x="9" y="1"/>
                    <a:pt x="1" y="9"/>
                    <a:pt x="1" y="17"/>
                  </a:cubicBezTo>
                  <a:cubicBezTo>
                    <a:pt x="1" y="25"/>
                    <a:pt x="9" y="33"/>
                    <a:pt x="17" y="33"/>
                  </a:cubicBezTo>
                  <a:cubicBezTo>
                    <a:pt x="25" y="33"/>
                    <a:pt x="33" y="25"/>
                    <a:pt x="33" y="17"/>
                  </a:cubicBezTo>
                  <a:cubicBezTo>
                    <a:pt x="33" y="9"/>
                    <a:pt x="25" y="1"/>
                    <a:pt x="1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16"/>
            <p:cNvSpPr/>
            <p:nvPr/>
          </p:nvSpPr>
          <p:spPr>
            <a:xfrm>
              <a:off x="1545675" y="4003725"/>
              <a:ext cx="7925" cy="8025"/>
            </a:xfrm>
            <a:custGeom>
              <a:avLst/>
              <a:gdLst/>
              <a:ahLst/>
              <a:cxnLst/>
              <a:rect l="l" t="t" r="r" b="b"/>
              <a:pathLst>
                <a:path w="317" h="321" extrusionOk="0">
                  <a:moveTo>
                    <a:pt x="160" y="0"/>
                  </a:moveTo>
                  <a:cubicBezTo>
                    <a:pt x="70" y="0"/>
                    <a:pt x="0" y="74"/>
                    <a:pt x="0" y="160"/>
                  </a:cubicBezTo>
                  <a:cubicBezTo>
                    <a:pt x="0" y="251"/>
                    <a:pt x="70" y="320"/>
                    <a:pt x="160" y="320"/>
                  </a:cubicBezTo>
                  <a:cubicBezTo>
                    <a:pt x="246" y="320"/>
                    <a:pt x="316" y="251"/>
                    <a:pt x="316" y="160"/>
                  </a:cubicBezTo>
                  <a:cubicBezTo>
                    <a:pt x="316" y="74"/>
                    <a:pt x="246" y="0"/>
                    <a:pt x="1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16"/>
            <p:cNvSpPr/>
            <p:nvPr/>
          </p:nvSpPr>
          <p:spPr>
            <a:xfrm>
              <a:off x="1611575" y="3970100"/>
              <a:ext cx="1775" cy="1775"/>
            </a:xfrm>
            <a:custGeom>
              <a:avLst/>
              <a:gdLst/>
              <a:ahLst/>
              <a:cxnLst/>
              <a:rect l="l" t="t" r="r" b="b"/>
              <a:pathLst>
                <a:path w="71" h="71" extrusionOk="0">
                  <a:moveTo>
                    <a:pt x="34" y="0"/>
                  </a:moveTo>
                  <a:cubicBezTo>
                    <a:pt x="13" y="0"/>
                    <a:pt x="1" y="13"/>
                    <a:pt x="1" y="33"/>
                  </a:cubicBezTo>
                  <a:cubicBezTo>
                    <a:pt x="1" y="54"/>
                    <a:pt x="13" y="70"/>
                    <a:pt x="34" y="70"/>
                  </a:cubicBezTo>
                  <a:cubicBezTo>
                    <a:pt x="54" y="70"/>
                    <a:pt x="71" y="58"/>
                    <a:pt x="71" y="33"/>
                  </a:cubicBezTo>
                  <a:cubicBezTo>
                    <a:pt x="71" y="17"/>
                    <a:pt x="54"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16"/>
            <p:cNvSpPr/>
            <p:nvPr/>
          </p:nvSpPr>
          <p:spPr>
            <a:xfrm>
              <a:off x="1587700" y="3902850"/>
              <a:ext cx="7200" cy="7200"/>
            </a:xfrm>
            <a:custGeom>
              <a:avLst/>
              <a:gdLst/>
              <a:ahLst/>
              <a:cxnLst/>
              <a:rect l="l" t="t" r="r" b="b"/>
              <a:pathLst>
                <a:path w="288" h="288" extrusionOk="0">
                  <a:moveTo>
                    <a:pt x="144" y="1"/>
                  </a:moveTo>
                  <a:cubicBezTo>
                    <a:pt x="66" y="1"/>
                    <a:pt x="1" y="62"/>
                    <a:pt x="1" y="144"/>
                  </a:cubicBezTo>
                  <a:cubicBezTo>
                    <a:pt x="1" y="222"/>
                    <a:pt x="66" y="288"/>
                    <a:pt x="144" y="288"/>
                  </a:cubicBezTo>
                  <a:cubicBezTo>
                    <a:pt x="222"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16"/>
            <p:cNvSpPr/>
            <p:nvPr/>
          </p:nvSpPr>
          <p:spPr>
            <a:xfrm>
              <a:off x="1558275" y="3913400"/>
              <a:ext cx="1575" cy="1575"/>
            </a:xfrm>
            <a:custGeom>
              <a:avLst/>
              <a:gdLst/>
              <a:ahLst/>
              <a:cxnLst/>
              <a:rect l="l" t="t" r="r" b="b"/>
              <a:pathLst>
                <a:path w="63" h="63" extrusionOk="0">
                  <a:moveTo>
                    <a:pt x="29" y="1"/>
                  </a:moveTo>
                  <a:cubicBezTo>
                    <a:pt x="13" y="1"/>
                    <a:pt x="1" y="17"/>
                    <a:pt x="1" y="34"/>
                  </a:cubicBezTo>
                  <a:cubicBezTo>
                    <a:pt x="1" y="46"/>
                    <a:pt x="13" y="62"/>
                    <a:pt x="29" y="62"/>
                  </a:cubicBezTo>
                  <a:cubicBezTo>
                    <a:pt x="46" y="62"/>
                    <a:pt x="62" y="50"/>
                    <a:pt x="62" y="34"/>
                  </a:cubicBezTo>
                  <a:cubicBezTo>
                    <a:pt x="62" y="17"/>
                    <a:pt x="50"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16"/>
            <p:cNvSpPr/>
            <p:nvPr/>
          </p:nvSpPr>
          <p:spPr>
            <a:xfrm>
              <a:off x="1494425" y="3900400"/>
              <a:ext cx="3600" cy="3600"/>
            </a:xfrm>
            <a:custGeom>
              <a:avLst/>
              <a:gdLst/>
              <a:ahLst/>
              <a:cxnLst/>
              <a:rect l="l" t="t" r="r" b="b"/>
              <a:pathLst>
                <a:path w="144" h="144" extrusionOk="0">
                  <a:moveTo>
                    <a:pt x="74" y="0"/>
                  </a:moveTo>
                  <a:cubicBezTo>
                    <a:pt x="33" y="0"/>
                    <a:pt x="0" y="29"/>
                    <a:pt x="0" y="70"/>
                  </a:cubicBezTo>
                  <a:cubicBezTo>
                    <a:pt x="0" y="111"/>
                    <a:pt x="33" y="144"/>
                    <a:pt x="74" y="144"/>
                  </a:cubicBezTo>
                  <a:cubicBezTo>
                    <a:pt x="115" y="144"/>
                    <a:pt x="144" y="111"/>
                    <a:pt x="144" y="70"/>
                  </a:cubicBezTo>
                  <a:cubicBezTo>
                    <a:pt x="144" y="29"/>
                    <a:pt x="115" y="0"/>
                    <a:pt x="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16"/>
            <p:cNvSpPr/>
            <p:nvPr/>
          </p:nvSpPr>
          <p:spPr>
            <a:xfrm>
              <a:off x="1459350" y="3922325"/>
              <a:ext cx="5350" cy="5350"/>
            </a:xfrm>
            <a:custGeom>
              <a:avLst/>
              <a:gdLst/>
              <a:ahLst/>
              <a:cxnLst/>
              <a:rect l="l" t="t" r="r" b="b"/>
              <a:pathLst>
                <a:path w="214" h="214" extrusionOk="0">
                  <a:moveTo>
                    <a:pt x="114" y="0"/>
                  </a:moveTo>
                  <a:cubicBezTo>
                    <a:pt x="111" y="0"/>
                    <a:pt x="109" y="0"/>
                    <a:pt x="107" y="1"/>
                  </a:cubicBezTo>
                  <a:cubicBezTo>
                    <a:pt x="46" y="1"/>
                    <a:pt x="1" y="46"/>
                    <a:pt x="1" y="107"/>
                  </a:cubicBezTo>
                  <a:cubicBezTo>
                    <a:pt x="1" y="169"/>
                    <a:pt x="46" y="214"/>
                    <a:pt x="107" y="214"/>
                  </a:cubicBezTo>
                  <a:cubicBezTo>
                    <a:pt x="169" y="214"/>
                    <a:pt x="214" y="169"/>
                    <a:pt x="214" y="107"/>
                  </a:cubicBezTo>
                  <a:cubicBezTo>
                    <a:pt x="214" y="52"/>
                    <a:pt x="168" y="0"/>
                    <a:pt x="11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16"/>
            <p:cNvSpPr/>
            <p:nvPr/>
          </p:nvSpPr>
          <p:spPr>
            <a:xfrm>
              <a:off x="1437725" y="3933700"/>
              <a:ext cx="4125" cy="4125"/>
            </a:xfrm>
            <a:custGeom>
              <a:avLst/>
              <a:gdLst/>
              <a:ahLst/>
              <a:cxnLst/>
              <a:rect l="l" t="t" r="r" b="b"/>
              <a:pathLst>
                <a:path w="165" h="165" extrusionOk="0">
                  <a:moveTo>
                    <a:pt x="82" y="1"/>
                  </a:moveTo>
                  <a:cubicBezTo>
                    <a:pt x="37" y="1"/>
                    <a:pt x="0" y="38"/>
                    <a:pt x="0" y="83"/>
                  </a:cubicBezTo>
                  <a:cubicBezTo>
                    <a:pt x="0" y="128"/>
                    <a:pt x="37" y="165"/>
                    <a:pt x="82" y="165"/>
                  </a:cubicBezTo>
                  <a:cubicBezTo>
                    <a:pt x="132" y="165"/>
                    <a:pt x="165" y="128"/>
                    <a:pt x="165" y="83"/>
                  </a:cubicBezTo>
                  <a:cubicBezTo>
                    <a:pt x="165" y="38"/>
                    <a:pt x="132"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16"/>
            <p:cNvSpPr/>
            <p:nvPr/>
          </p:nvSpPr>
          <p:spPr>
            <a:xfrm>
              <a:off x="2428100" y="4223300"/>
              <a:ext cx="5350" cy="5350"/>
            </a:xfrm>
            <a:custGeom>
              <a:avLst/>
              <a:gdLst/>
              <a:ahLst/>
              <a:cxnLst/>
              <a:rect l="l" t="t" r="r" b="b"/>
              <a:pathLst>
                <a:path w="214" h="214" extrusionOk="0">
                  <a:moveTo>
                    <a:pt x="107" y="1"/>
                  </a:moveTo>
                  <a:cubicBezTo>
                    <a:pt x="50" y="1"/>
                    <a:pt x="1" y="46"/>
                    <a:pt x="1" y="107"/>
                  </a:cubicBezTo>
                  <a:cubicBezTo>
                    <a:pt x="1" y="165"/>
                    <a:pt x="50" y="214"/>
                    <a:pt x="107" y="214"/>
                  </a:cubicBezTo>
                  <a:cubicBezTo>
                    <a:pt x="165" y="214"/>
                    <a:pt x="214" y="169"/>
                    <a:pt x="214" y="107"/>
                  </a:cubicBezTo>
                  <a:cubicBezTo>
                    <a:pt x="214" y="50"/>
                    <a:pt x="165"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16"/>
            <p:cNvSpPr/>
            <p:nvPr/>
          </p:nvSpPr>
          <p:spPr>
            <a:xfrm>
              <a:off x="2350800" y="4177175"/>
              <a:ext cx="1050" cy="1050"/>
            </a:xfrm>
            <a:custGeom>
              <a:avLst/>
              <a:gdLst/>
              <a:ahLst/>
              <a:cxnLst/>
              <a:rect l="l" t="t" r="r" b="b"/>
              <a:pathLst>
                <a:path w="42" h="42" extrusionOk="0">
                  <a:moveTo>
                    <a:pt x="21" y="0"/>
                  </a:moveTo>
                  <a:cubicBezTo>
                    <a:pt x="9" y="0"/>
                    <a:pt x="1" y="9"/>
                    <a:pt x="1" y="21"/>
                  </a:cubicBezTo>
                  <a:cubicBezTo>
                    <a:pt x="1" y="29"/>
                    <a:pt x="9" y="41"/>
                    <a:pt x="21" y="41"/>
                  </a:cubicBezTo>
                  <a:cubicBezTo>
                    <a:pt x="30" y="41"/>
                    <a:pt x="42" y="29"/>
                    <a:pt x="42" y="21"/>
                  </a:cubicBezTo>
                  <a:cubicBezTo>
                    <a:pt x="42" y="9"/>
                    <a:pt x="38"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16"/>
            <p:cNvSpPr/>
            <p:nvPr/>
          </p:nvSpPr>
          <p:spPr>
            <a:xfrm>
              <a:off x="2304275" y="4193975"/>
              <a:ext cx="6175" cy="6175"/>
            </a:xfrm>
            <a:custGeom>
              <a:avLst/>
              <a:gdLst/>
              <a:ahLst/>
              <a:cxnLst/>
              <a:rect l="l" t="t" r="r" b="b"/>
              <a:pathLst>
                <a:path w="247" h="247" extrusionOk="0">
                  <a:moveTo>
                    <a:pt x="123" y="1"/>
                  </a:moveTo>
                  <a:cubicBezTo>
                    <a:pt x="58" y="1"/>
                    <a:pt x="0" y="54"/>
                    <a:pt x="0" y="124"/>
                  </a:cubicBezTo>
                  <a:cubicBezTo>
                    <a:pt x="0" y="190"/>
                    <a:pt x="58" y="247"/>
                    <a:pt x="123" y="247"/>
                  </a:cubicBezTo>
                  <a:cubicBezTo>
                    <a:pt x="189" y="247"/>
                    <a:pt x="246" y="190"/>
                    <a:pt x="246" y="124"/>
                  </a:cubicBezTo>
                  <a:cubicBezTo>
                    <a:pt x="246" y="54"/>
                    <a:pt x="189" y="1"/>
                    <a:pt x="12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16"/>
            <p:cNvSpPr/>
            <p:nvPr/>
          </p:nvSpPr>
          <p:spPr>
            <a:xfrm>
              <a:off x="2225650" y="4159950"/>
              <a:ext cx="7900" cy="8025"/>
            </a:xfrm>
            <a:custGeom>
              <a:avLst/>
              <a:gdLst/>
              <a:ahLst/>
              <a:cxnLst/>
              <a:rect l="l" t="t" r="r" b="b"/>
              <a:pathLst>
                <a:path w="316" h="321" extrusionOk="0">
                  <a:moveTo>
                    <a:pt x="156" y="1"/>
                  </a:moveTo>
                  <a:cubicBezTo>
                    <a:pt x="70" y="1"/>
                    <a:pt x="0" y="74"/>
                    <a:pt x="0" y="161"/>
                  </a:cubicBezTo>
                  <a:cubicBezTo>
                    <a:pt x="0" y="247"/>
                    <a:pt x="70" y="320"/>
                    <a:pt x="156" y="320"/>
                  </a:cubicBezTo>
                  <a:cubicBezTo>
                    <a:pt x="246" y="320"/>
                    <a:pt x="316" y="247"/>
                    <a:pt x="316" y="161"/>
                  </a:cubicBezTo>
                  <a:cubicBezTo>
                    <a:pt x="316" y="74"/>
                    <a:pt x="250" y="1"/>
                    <a:pt x="15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16"/>
            <p:cNvSpPr/>
            <p:nvPr/>
          </p:nvSpPr>
          <p:spPr>
            <a:xfrm>
              <a:off x="2258025" y="4018175"/>
              <a:ext cx="2300" cy="2275"/>
            </a:xfrm>
            <a:custGeom>
              <a:avLst/>
              <a:gdLst/>
              <a:ahLst/>
              <a:cxnLst/>
              <a:rect l="l" t="t" r="r" b="b"/>
              <a:pathLst>
                <a:path w="92" h="91" extrusionOk="0">
                  <a:moveTo>
                    <a:pt x="46" y="1"/>
                  </a:moveTo>
                  <a:cubicBezTo>
                    <a:pt x="21" y="1"/>
                    <a:pt x="1" y="21"/>
                    <a:pt x="1" y="46"/>
                  </a:cubicBezTo>
                  <a:cubicBezTo>
                    <a:pt x="1" y="70"/>
                    <a:pt x="21" y="91"/>
                    <a:pt x="46" y="91"/>
                  </a:cubicBezTo>
                  <a:cubicBezTo>
                    <a:pt x="71" y="91"/>
                    <a:pt x="91" y="70"/>
                    <a:pt x="91" y="46"/>
                  </a:cubicBezTo>
                  <a:cubicBezTo>
                    <a:pt x="91"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16"/>
            <p:cNvSpPr/>
            <p:nvPr/>
          </p:nvSpPr>
          <p:spPr>
            <a:xfrm>
              <a:off x="2131325" y="4003000"/>
              <a:ext cx="6375" cy="6375"/>
            </a:xfrm>
            <a:custGeom>
              <a:avLst/>
              <a:gdLst/>
              <a:ahLst/>
              <a:cxnLst/>
              <a:rect l="l" t="t" r="r" b="b"/>
              <a:pathLst>
                <a:path w="255" h="255" extrusionOk="0">
                  <a:moveTo>
                    <a:pt x="128" y="1"/>
                  </a:moveTo>
                  <a:cubicBezTo>
                    <a:pt x="54" y="1"/>
                    <a:pt x="1" y="58"/>
                    <a:pt x="1" y="128"/>
                  </a:cubicBezTo>
                  <a:cubicBezTo>
                    <a:pt x="1" y="202"/>
                    <a:pt x="54" y="255"/>
                    <a:pt x="128" y="255"/>
                  </a:cubicBezTo>
                  <a:cubicBezTo>
                    <a:pt x="198" y="255"/>
                    <a:pt x="255" y="202"/>
                    <a:pt x="255" y="128"/>
                  </a:cubicBezTo>
                  <a:cubicBezTo>
                    <a:pt x="255" y="58"/>
                    <a:pt x="198"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16"/>
            <p:cNvSpPr/>
            <p:nvPr/>
          </p:nvSpPr>
          <p:spPr>
            <a:xfrm>
              <a:off x="1959825" y="4019825"/>
              <a:ext cx="1350" cy="1250"/>
            </a:xfrm>
            <a:custGeom>
              <a:avLst/>
              <a:gdLst/>
              <a:ahLst/>
              <a:cxnLst/>
              <a:rect l="l" t="t" r="r" b="b"/>
              <a:pathLst>
                <a:path w="54" h="50" extrusionOk="0">
                  <a:moveTo>
                    <a:pt x="25" y="0"/>
                  </a:moveTo>
                  <a:cubicBezTo>
                    <a:pt x="13" y="0"/>
                    <a:pt x="1" y="8"/>
                    <a:pt x="1" y="25"/>
                  </a:cubicBezTo>
                  <a:cubicBezTo>
                    <a:pt x="1" y="41"/>
                    <a:pt x="13" y="49"/>
                    <a:pt x="25" y="49"/>
                  </a:cubicBezTo>
                  <a:cubicBezTo>
                    <a:pt x="42" y="49"/>
                    <a:pt x="54" y="41"/>
                    <a:pt x="54" y="25"/>
                  </a:cubicBezTo>
                  <a:cubicBezTo>
                    <a:pt x="54" y="17"/>
                    <a:pt x="42" y="0"/>
                    <a:pt x="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16"/>
            <p:cNvSpPr/>
            <p:nvPr/>
          </p:nvSpPr>
          <p:spPr>
            <a:xfrm>
              <a:off x="1999400" y="3983625"/>
              <a:ext cx="2375" cy="2400"/>
            </a:xfrm>
            <a:custGeom>
              <a:avLst/>
              <a:gdLst/>
              <a:ahLst/>
              <a:cxnLst/>
              <a:rect l="l" t="t" r="r" b="b"/>
              <a:pathLst>
                <a:path w="95" h="96" extrusionOk="0">
                  <a:moveTo>
                    <a:pt x="50" y="1"/>
                  </a:moveTo>
                  <a:cubicBezTo>
                    <a:pt x="21" y="1"/>
                    <a:pt x="0" y="21"/>
                    <a:pt x="0" y="50"/>
                  </a:cubicBezTo>
                  <a:cubicBezTo>
                    <a:pt x="0" y="75"/>
                    <a:pt x="21" y="95"/>
                    <a:pt x="50" y="95"/>
                  </a:cubicBezTo>
                  <a:cubicBezTo>
                    <a:pt x="74" y="95"/>
                    <a:pt x="95" y="75"/>
                    <a:pt x="95" y="50"/>
                  </a:cubicBezTo>
                  <a:cubicBezTo>
                    <a:pt x="95" y="21"/>
                    <a:pt x="74" y="1"/>
                    <a:pt x="5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16"/>
            <p:cNvSpPr/>
            <p:nvPr/>
          </p:nvSpPr>
          <p:spPr>
            <a:xfrm>
              <a:off x="1916575" y="3961275"/>
              <a:ext cx="725" cy="750"/>
            </a:xfrm>
            <a:custGeom>
              <a:avLst/>
              <a:gdLst/>
              <a:ahLst/>
              <a:cxnLst/>
              <a:rect l="l" t="t" r="r" b="b"/>
              <a:pathLst>
                <a:path w="29" h="30" extrusionOk="0">
                  <a:moveTo>
                    <a:pt x="12" y="1"/>
                  </a:moveTo>
                  <a:cubicBezTo>
                    <a:pt x="4" y="1"/>
                    <a:pt x="0" y="5"/>
                    <a:pt x="0" y="13"/>
                  </a:cubicBezTo>
                  <a:cubicBezTo>
                    <a:pt x="0" y="25"/>
                    <a:pt x="4" y="30"/>
                    <a:pt x="12" y="30"/>
                  </a:cubicBezTo>
                  <a:cubicBezTo>
                    <a:pt x="25" y="30"/>
                    <a:pt x="29" y="25"/>
                    <a:pt x="29" y="13"/>
                  </a:cubicBezTo>
                  <a:cubicBezTo>
                    <a:pt x="29" y="5"/>
                    <a:pt x="25" y="1"/>
                    <a:pt x="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16"/>
            <p:cNvSpPr/>
            <p:nvPr/>
          </p:nvSpPr>
          <p:spPr>
            <a:xfrm>
              <a:off x="1843175" y="4029350"/>
              <a:ext cx="4125" cy="4125"/>
            </a:xfrm>
            <a:custGeom>
              <a:avLst/>
              <a:gdLst/>
              <a:ahLst/>
              <a:cxnLst/>
              <a:rect l="l" t="t" r="r" b="b"/>
              <a:pathLst>
                <a:path w="165" h="165" extrusionOk="0">
                  <a:moveTo>
                    <a:pt x="82" y="1"/>
                  </a:moveTo>
                  <a:cubicBezTo>
                    <a:pt x="37" y="1"/>
                    <a:pt x="0" y="37"/>
                    <a:pt x="0" y="83"/>
                  </a:cubicBezTo>
                  <a:cubicBezTo>
                    <a:pt x="0" y="132"/>
                    <a:pt x="37" y="165"/>
                    <a:pt x="82" y="165"/>
                  </a:cubicBezTo>
                  <a:cubicBezTo>
                    <a:pt x="131" y="165"/>
                    <a:pt x="164" y="132"/>
                    <a:pt x="164" y="83"/>
                  </a:cubicBezTo>
                  <a:cubicBezTo>
                    <a:pt x="164" y="37"/>
                    <a:pt x="131" y="1"/>
                    <a:pt x="8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16"/>
            <p:cNvSpPr/>
            <p:nvPr/>
          </p:nvSpPr>
          <p:spPr>
            <a:xfrm>
              <a:off x="1779925" y="4041950"/>
              <a:ext cx="6675" cy="6700"/>
            </a:xfrm>
            <a:custGeom>
              <a:avLst/>
              <a:gdLst/>
              <a:ahLst/>
              <a:cxnLst/>
              <a:rect l="l" t="t" r="r" b="b"/>
              <a:pathLst>
                <a:path w="267" h="268" extrusionOk="0">
                  <a:moveTo>
                    <a:pt x="135" y="1"/>
                  </a:moveTo>
                  <a:cubicBezTo>
                    <a:pt x="62" y="1"/>
                    <a:pt x="0" y="62"/>
                    <a:pt x="0" y="132"/>
                  </a:cubicBezTo>
                  <a:cubicBezTo>
                    <a:pt x="0" y="206"/>
                    <a:pt x="62" y="267"/>
                    <a:pt x="135" y="267"/>
                  </a:cubicBezTo>
                  <a:cubicBezTo>
                    <a:pt x="205" y="267"/>
                    <a:pt x="267" y="206"/>
                    <a:pt x="267" y="132"/>
                  </a:cubicBezTo>
                  <a:cubicBezTo>
                    <a:pt x="267" y="62"/>
                    <a:pt x="205" y="1"/>
                    <a:pt x="1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16"/>
            <p:cNvSpPr/>
            <p:nvPr/>
          </p:nvSpPr>
          <p:spPr>
            <a:xfrm>
              <a:off x="1740350" y="4089625"/>
              <a:ext cx="1550" cy="1575"/>
            </a:xfrm>
            <a:custGeom>
              <a:avLst/>
              <a:gdLst/>
              <a:ahLst/>
              <a:cxnLst/>
              <a:rect l="l" t="t" r="r" b="b"/>
              <a:pathLst>
                <a:path w="62" h="63" extrusionOk="0">
                  <a:moveTo>
                    <a:pt x="29" y="1"/>
                  </a:moveTo>
                  <a:cubicBezTo>
                    <a:pt x="13" y="1"/>
                    <a:pt x="0" y="13"/>
                    <a:pt x="0" y="29"/>
                  </a:cubicBezTo>
                  <a:cubicBezTo>
                    <a:pt x="0" y="50"/>
                    <a:pt x="13" y="62"/>
                    <a:pt x="29" y="62"/>
                  </a:cubicBezTo>
                  <a:cubicBezTo>
                    <a:pt x="45" y="62"/>
                    <a:pt x="62" y="50"/>
                    <a:pt x="62" y="29"/>
                  </a:cubicBezTo>
                  <a:cubicBezTo>
                    <a:pt x="62" y="13"/>
                    <a:pt x="45" y="1"/>
                    <a:pt x="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16"/>
            <p:cNvSpPr/>
            <p:nvPr/>
          </p:nvSpPr>
          <p:spPr>
            <a:xfrm>
              <a:off x="1669825" y="4079375"/>
              <a:ext cx="3400" cy="3400"/>
            </a:xfrm>
            <a:custGeom>
              <a:avLst/>
              <a:gdLst/>
              <a:ahLst/>
              <a:cxnLst/>
              <a:rect l="l" t="t" r="r" b="b"/>
              <a:pathLst>
                <a:path w="136" h="136" extrusionOk="0">
                  <a:moveTo>
                    <a:pt x="70" y="1"/>
                  </a:moveTo>
                  <a:cubicBezTo>
                    <a:pt x="33" y="1"/>
                    <a:pt x="0" y="33"/>
                    <a:pt x="0" y="66"/>
                  </a:cubicBezTo>
                  <a:cubicBezTo>
                    <a:pt x="0" y="103"/>
                    <a:pt x="33" y="136"/>
                    <a:pt x="70" y="136"/>
                  </a:cubicBezTo>
                  <a:cubicBezTo>
                    <a:pt x="103" y="136"/>
                    <a:pt x="135" y="103"/>
                    <a:pt x="135" y="66"/>
                  </a:cubicBezTo>
                  <a:cubicBezTo>
                    <a:pt x="135" y="33"/>
                    <a:pt x="103"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16"/>
            <p:cNvSpPr/>
            <p:nvPr/>
          </p:nvSpPr>
          <p:spPr>
            <a:xfrm>
              <a:off x="1786875" y="4151650"/>
              <a:ext cx="2800" cy="2900"/>
            </a:xfrm>
            <a:custGeom>
              <a:avLst/>
              <a:gdLst/>
              <a:ahLst/>
              <a:cxnLst/>
              <a:rect l="l" t="t" r="r" b="b"/>
              <a:pathLst>
                <a:path w="112" h="116" extrusionOk="0">
                  <a:moveTo>
                    <a:pt x="54" y="0"/>
                  </a:moveTo>
                  <a:cubicBezTo>
                    <a:pt x="26" y="0"/>
                    <a:pt x="1" y="25"/>
                    <a:pt x="1" y="58"/>
                  </a:cubicBezTo>
                  <a:cubicBezTo>
                    <a:pt x="1" y="87"/>
                    <a:pt x="26" y="115"/>
                    <a:pt x="54" y="115"/>
                  </a:cubicBezTo>
                  <a:cubicBezTo>
                    <a:pt x="87" y="115"/>
                    <a:pt x="112" y="87"/>
                    <a:pt x="112" y="58"/>
                  </a:cubicBezTo>
                  <a:cubicBezTo>
                    <a:pt x="112" y="25"/>
                    <a:pt x="87" y="0"/>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16"/>
            <p:cNvSpPr/>
            <p:nvPr/>
          </p:nvSpPr>
          <p:spPr>
            <a:xfrm>
              <a:off x="1658750" y="4108075"/>
              <a:ext cx="3500" cy="3625"/>
            </a:xfrm>
            <a:custGeom>
              <a:avLst/>
              <a:gdLst/>
              <a:ahLst/>
              <a:cxnLst/>
              <a:rect l="l" t="t" r="r" b="b"/>
              <a:pathLst>
                <a:path w="140" h="145" extrusionOk="0">
                  <a:moveTo>
                    <a:pt x="70" y="1"/>
                  </a:moveTo>
                  <a:cubicBezTo>
                    <a:pt x="29" y="1"/>
                    <a:pt x="0" y="34"/>
                    <a:pt x="0" y="75"/>
                  </a:cubicBezTo>
                  <a:cubicBezTo>
                    <a:pt x="0" y="111"/>
                    <a:pt x="29" y="144"/>
                    <a:pt x="70" y="144"/>
                  </a:cubicBezTo>
                  <a:cubicBezTo>
                    <a:pt x="111" y="144"/>
                    <a:pt x="140" y="111"/>
                    <a:pt x="140" y="75"/>
                  </a:cubicBezTo>
                  <a:cubicBezTo>
                    <a:pt x="140" y="34"/>
                    <a:pt x="111" y="1"/>
                    <a:pt x="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16"/>
            <p:cNvSpPr/>
            <p:nvPr/>
          </p:nvSpPr>
          <p:spPr>
            <a:xfrm>
              <a:off x="1644175" y="4097425"/>
              <a:ext cx="7725" cy="7700"/>
            </a:xfrm>
            <a:custGeom>
              <a:avLst/>
              <a:gdLst/>
              <a:ahLst/>
              <a:cxnLst/>
              <a:rect l="l" t="t" r="r" b="b"/>
              <a:pathLst>
                <a:path w="309" h="308" extrusionOk="0">
                  <a:moveTo>
                    <a:pt x="164" y="0"/>
                  </a:moveTo>
                  <a:cubicBezTo>
                    <a:pt x="162" y="0"/>
                    <a:pt x="159" y="0"/>
                    <a:pt x="157" y="0"/>
                  </a:cubicBezTo>
                  <a:cubicBezTo>
                    <a:pt x="75" y="0"/>
                    <a:pt x="1" y="70"/>
                    <a:pt x="1" y="156"/>
                  </a:cubicBezTo>
                  <a:cubicBezTo>
                    <a:pt x="1" y="238"/>
                    <a:pt x="67" y="308"/>
                    <a:pt x="157" y="308"/>
                  </a:cubicBezTo>
                  <a:cubicBezTo>
                    <a:pt x="239" y="308"/>
                    <a:pt x="309" y="242"/>
                    <a:pt x="309" y="156"/>
                  </a:cubicBezTo>
                  <a:cubicBezTo>
                    <a:pt x="309" y="68"/>
                    <a:pt x="247" y="0"/>
                    <a:pt x="1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16"/>
            <p:cNvSpPr/>
            <p:nvPr/>
          </p:nvSpPr>
          <p:spPr>
            <a:xfrm>
              <a:off x="1651375" y="4118850"/>
              <a:ext cx="1850" cy="1875"/>
            </a:xfrm>
            <a:custGeom>
              <a:avLst/>
              <a:gdLst/>
              <a:ahLst/>
              <a:cxnLst/>
              <a:rect l="l" t="t" r="r" b="b"/>
              <a:pathLst>
                <a:path w="74" h="75" extrusionOk="0">
                  <a:moveTo>
                    <a:pt x="37" y="0"/>
                  </a:moveTo>
                  <a:cubicBezTo>
                    <a:pt x="16" y="0"/>
                    <a:pt x="0" y="17"/>
                    <a:pt x="0" y="37"/>
                  </a:cubicBezTo>
                  <a:cubicBezTo>
                    <a:pt x="0" y="58"/>
                    <a:pt x="16" y="74"/>
                    <a:pt x="37" y="74"/>
                  </a:cubicBezTo>
                  <a:cubicBezTo>
                    <a:pt x="57" y="74"/>
                    <a:pt x="74" y="58"/>
                    <a:pt x="74" y="37"/>
                  </a:cubicBezTo>
                  <a:cubicBezTo>
                    <a:pt x="74" y="17"/>
                    <a:pt x="57" y="0"/>
                    <a:pt x="3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16"/>
            <p:cNvSpPr/>
            <p:nvPr/>
          </p:nvSpPr>
          <p:spPr>
            <a:xfrm>
              <a:off x="2236000" y="4292400"/>
              <a:ext cx="3100" cy="3000"/>
            </a:xfrm>
            <a:custGeom>
              <a:avLst/>
              <a:gdLst/>
              <a:ahLst/>
              <a:cxnLst/>
              <a:rect l="l" t="t" r="r" b="b"/>
              <a:pathLst>
                <a:path w="124" h="120" extrusionOk="0">
                  <a:moveTo>
                    <a:pt x="62" y="0"/>
                  </a:moveTo>
                  <a:cubicBezTo>
                    <a:pt x="25" y="0"/>
                    <a:pt x="0" y="29"/>
                    <a:pt x="0" y="62"/>
                  </a:cubicBezTo>
                  <a:cubicBezTo>
                    <a:pt x="0" y="95"/>
                    <a:pt x="29" y="119"/>
                    <a:pt x="62" y="119"/>
                  </a:cubicBezTo>
                  <a:cubicBezTo>
                    <a:pt x="99" y="119"/>
                    <a:pt x="123" y="91"/>
                    <a:pt x="123" y="62"/>
                  </a:cubicBezTo>
                  <a:cubicBezTo>
                    <a:pt x="123" y="25"/>
                    <a:pt x="99" y="0"/>
                    <a:pt x="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16"/>
            <p:cNvSpPr/>
            <p:nvPr/>
          </p:nvSpPr>
          <p:spPr>
            <a:xfrm>
              <a:off x="2218250" y="4319350"/>
              <a:ext cx="6175" cy="6175"/>
            </a:xfrm>
            <a:custGeom>
              <a:avLst/>
              <a:gdLst/>
              <a:ahLst/>
              <a:cxnLst/>
              <a:rect l="l" t="t" r="r" b="b"/>
              <a:pathLst>
                <a:path w="247" h="247" extrusionOk="0">
                  <a:moveTo>
                    <a:pt x="124" y="1"/>
                  </a:moveTo>
                  <a:cubicBezTo>
                    <a:pt x="58" y="1"/>
                    <a:pt x="1" y="58"/>
                    <a:pt x="1" y="124"/>
                  </a:cubicBezTo>
                  <a:cubicBezTo>
                    <a:pt x="1" y="194"/>
                    <a:pt x="58" y="247"/>
                    <a:pt x="124" y="247"/>
                  </a:cubicBezTo>
                  <a:cubicBezTo>
                    <a:pt x="194" y="247"/>
                    <a:pt x="247" y="194"/>
                    <a:pt x="247" y="124"/>
                  </a:cubicBezTo>
                  <a:cubicBezTo>
                    <a:pt x="247" y="58"/>
                    <a:pt x="198" y="1"/>
                    <a:pt x="1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16"/>
            <p:cNvSpPr/>
            <p:nvPr/>
          </p:nvSpPr>
          <p:spPr>
            <a:xfrm>
              <a:off x="2284700" y="4225975"/>
              <a:ext cx="3800" cy="3925"/>
            </a:xfrm>
            <a:custGeom>
              <a:avLst/>
              <a:gdLst/>
              <a:ahLst/>
              <a:cxnLst/>
              <a:rect l="l" t="t" r="r" b="b"/>
              <a:pathLst>
                <a:path w="152" h="157" extrusionOk="0">
                  <a:moveTo>
                    <a:pt x="78" y="0"/>
                  </a:moveTo>
                  <a:cubicBezTo>
                    <a:pt x="37" y="0"/>
                    <a:pt x="0" y="37"/>
                    <a:pt x="0" y="78"/>
                  </a:cubicBezTo>
                  <a:cubicBezTo>
                    <a:pt x="0" y="119"/>
                    <a:pt x="37" y="156"/>
                    <a:pt x="78" y="156"/>
                  </a:cubicBezTo>
                  <a:cubicBezTo>
                    <a:pt x="119" y="156"/>
                    <a:pt x="152" y="119"/>
                    <a:pt x="152" y="78"/>
                  </a:cubicBezTo>
                  <a:cubicBezTo>
                    <a:pt x="152" y="37"/>
                    <a:pt x="119" y="0"/>
                    <a:pt x="7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16"/>
            <p:cNvSpPr/>
            <p:nvPr/>
          </p:nvSpPr>
          <p:spPr>
            <a:xfrm>
              <a:off x="2229650" y="4227775"/>
              <a:ext cx="1850" cy="1800"/>
            </a:xfrm>
            <a:custGeom>
              <a:avLst/>
              <a:gdLst/>
              <a:ahLst/>
              <a:cxnLst/>
              <a:rect l="l" t="t" r="r" b="b"/>
              <a:pathLst>
                <a:path w="74" h="72" extrusionOk="0">
                  <a:moveTo>
                    <a:pt x="46" y="0"/>
                  </a:moveTo>
                  <a:cubicBezTo>
                    <a:pt x="43" y="0"/>
                    <a:pt x="40" y="1"/>
                    <a:pt x="37" y="2"/>
                  </a:cubicBezTo>
                  <a:cubicBezTo>
                    <a:pt x="17" y="2"/>
                    <a:pt x="0" y="14"/>
                    <a:pt x="0" y="35"/>
                  </a:cubicBezTo>
                  <a:cubicBezTo>
                    <a:pt x="0" y="55"/>
                    <a:pt x="17" y="72"/>
                    <a:pt x="37" y="72"/>
                  </a:cubicBezTo>
                  <a:cubicBezTo>
                    <a:pt x="58" y="72"/>
                    <a:pt x="74" y="55"/>
                    <a:pt x="74" y="35"/>
                  </a:cubicBezTo>
                  <a:cubicBezTo>
                    <a:pt x="74" y="18"/>
                    <a:pt x="62"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16"/>
            <p:cNvSpPr/>
            <p:nvPr/>
          </p:nvSpPr>
          <p:spPr>
            <a:xfrm>
              <a:off x="2188125" y="4234175"/>
              <a:ext cx="4625" cy="4625"/>
            </a:xfrm>
            <a:custGeom>
              <a:avLst/>
              <a:gdLst/>
              <a:ahLst/>
              <a:cxnLst/>
              <a:rect l="l" t="t" r="r" b="b"/>
              <a:pathLst>
                <a:path w="185" h="185" extrusionOk="0">
                  <a:moveTo>
                    <a:pt x="95" y="0"/>
                  </a:moveTo>
                  <a:cubicBezTo>
                    <a:pt x="46" y="0"/>
                    <a:pt x="0" y="41"/>
                    <a:pt x="0" y="91"/>
                  </a:cubicBezTo>
                  <a:cubicBezTo>
                    <a:pt x="0" y="144"/>
                    <a:pt x="46" y="185"/>
                    <a:pt x="95" y="185"/>
                  </a:cubicBezTo>
                  <a:cubicBezTo>
                    <a:pt x="144" y="185"/>
                    <a:pt x="185" y="144"/>
                    <a:pt x="185" y="91"/>
                  </a:cubicBezTo>
                  <a:cubicBezTo>
                    <a:pt x="185" y="41"/>
                    <a:pt x="144" y="0"/>
                    <a:pt x="9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16"/>
            <p:cNvSpPr/>
            <p:nvPr/>
          </p:nvSpPr>
          <p:spPr>
            <a:xfrm>
              <a:off x="1971825" y="4233650"/>
              <a:ext cx="5650" cy="5675"/>
            </a:xfrm>
            <a:custGeom>
              <a:avLst/>
              <a:gdLst/>
              <a:ahLst/>
              <a:cxnLst/>
              <a:rect l="l" t="t" r="r" b="b"/>
              <a:pathLst>
                <a:path w="226" h="227" extrusionOk="0">
                  <a:moveTo>
                    <a:pt x="115" y="1"/>
                  </a:moveTo>
                  <a:cubicBezTo>
                    <a:pt x="54" y="1"/>
                    <a:pt x="0" y="50"/>
                    <a:pt x="0" y="112"/>
                  </a:cubicBezTo>
                  <a:cubicBezTo>
                    <a:pt x="0" y="177"/>
                    <a:pt x="54" y="226"/>
                    <a:pt x="115" y="226"/>
                  </a:cubicBezTo>
                  <a:cubicBezTo>
                    <a:pt x="177" y="226"/>
                    <a:pt x="226" y="177"/>
                    <a:pt x="226" y="112"/>
                  </a:cubicBezTo>
                  <a:cubicBezTo>
                    <a:pt x="226" y="50"/>
                    <a:pt x="177" y="1"/>
                    <a:pt x="1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16"/>
            <p:cNvSpPr/>
            <p:nvPr/>
          </p:nvSpPr>
          <p:spPr>
            <a:xfrm>
              <a:off x="1970275" y="4277025"/>
              <a:ext cx="2400" cy="2275"/>
            </a:xfrm>
            <a:custGeom>
              <a:avLst/>
              <a:gdLst/>
              <a:ahLst/>
              <a:cxnLst/>
              <a:rect l="l" t="t" r="r" b="b"/>
              <a:pathLst>
                <a:path w="96" h="91" extrusionOk="0">
                  <a:moveTo>
                    <a:pt x="50" y="0"/>
                  </a:moveTo>
                  <a:cubicBezTo>
                    <a:pt x="21" y="0"/>
                    <a:pt x="1" y="21"/>
                    <a:pt x="1" y="45"/>
                  </a:cubicBezTo>
                  <a:cubicBezTo>
                    <a:pt x="1" y="70"/>
                    <a:pt x="21" y="91"/>
                    <a:pt x="50" y="91"/>
                  </a:cubicBezTo>
                  <a:cubicBezTo>
                    <a:pt x="75" y="91"/>
                    <a:pt x="95" y="70"/>
                    <a:pt x="95" y="45"/>
                  </a:cubicBezTo>
                  <a:cubicBezTo>
                    <a:pt x="95" y="21"/>
                    <a:pt x="75"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16"/>
            <p:cNvSpPr/>
            <p:nvPr/>
          </p:nvSpPr>
          <p:spPr>
            <a:xfrm>
              <a:off x="1957775" y="4220325"/>
              <a:ext cx="5350" cy="5375"/>
            </a:xfrm>
            <a:custGeom>
              <a:avLst/>
              <a:gdLst/>
              <a:ahLst/>
              <a:cxnLst/>
              <a:rect l="l" t="t" r="r" b="b"/>
              <a:pathLst>
                <a:path w="214" h="215" extrusionOk="0">
                  <a:moveTo>
                    <a:pt x="107" y="1"/>
                  </a:moveTo>
                  <a:cubicBezTo>
                    <a:pt x="50" y="1"/>
                    <a:pt x="1" y="50"/>
                    <a:pt x="1" y="107"/>
                  </a:cubicBezTo>
                  <a:cubicBezTo>
                    <a:pt x="1" y="169"/>
                    <a:pt x="50" y="214"/>
                    <a:pt x="107" y="214"/>
                  </a:cubicBezTo>
                  <a:cubicBezTo>
                    <a:pt x="169" y="214"/>
                    <a:pt x="214" y="169"/>
                    <a:pt x="214" y="107"/>
                  </a:cubicBezTo>
                  <a:cubicBezTo>
                    <a:pt x="214" y="50"/>
                    <a:pt x="169"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16"/>
            <p:cNvSpPr/>
            <p:nvPr/>
          </p:nvSpPr>
          <p:spPr>
            <a:xfrm>
              <a:off x="1819275" y="4226175"/>
              <a:ext cx="5875" cy="5975"/>
            </a:xfrm>
            <a:custGeom>
              <a:avLst/>
              <a:gdLst/>
              <a:ahLst/>
              <a:cxnLst/>
              <a:rect l="l" t="t" r="r" b="b"/>
              <a:pathLst>
                <a:path w="235" h="239" extrusionOk="0">
                  <a:moveTo>
                    <a:pt x="120" y="1"/>
                  </a:moveTo>
                  <a:cubicBezTo>
                    <a:pt x="50" y="1"/>
                    <a:pt x="1" y="54"/>
                    <a:pt x="1" y="119"/>
                  </a:cubicBezTo>
                  <a:cubicBezTo>
                    <a:pt x="1" y="189"/>
                    <a:pt x="50" y="238"/>
                    <a:pt x="120" y="238"/>
                  </a:cubicBezTo>
                  <a:cubicBezTo>
                    <a:pt x="185" y="238"/>
                    <a:pt x="234" y="189"/>
                    <a:pt x="234" y="119"/>
                  </a:cubicBezTo>
                  <a:cubicBezTo>
                    <a:pt x="234" y="54"/>
                    <a:pt x="185" y="5"/>
                    <a:pt x="1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16"/>
            <p:cNvSpPr/>
            <p:nvPr/>
          </p:nvSpPr>
          <p:spPr>
            <a:xfrm>
              <a:off x="1808525" y="4160975"/>
              <a:ext cx="7400" cy="7500"/>
            </a:xfrm>
            <a:custGeom>
              <a:avLst/>
              <a:gdLst/>
              <a:ahLst/>
              <a:cxnLst/>
              <a:rect l="l" t="t" r="r" b="b"/>
              <a:pathLst>
                <a:path w="296" h="300" extrusionOk="0">
                  <a:moveTo>
                    <a:pt x="148" y="1"/>
                  </a:moveTo>
                  <a:cubicBezTo>
                    <a:pt x="66" y="1"/>
                    <a:pt x="0" y="70"/>
                    <a:pt x="0" y="152"/>
                  </a:cubicBezTo>
                  <a:cubicBezTo>
                    <a:pt x="0" y="234"/>
                    <a:pt x="66" y="300"/>
                    <a:pt x="148" y="300"/>
                  </a:cubicBezTo>
                  <a:cubicBezTo>
                    <a:pt x="230" y="300"/>
                    <a:pt x="295" y="234"/>
                    <a:pt x="295" y="152"/>
                  </a:cubicBezTo>
                  <a:cubicBezTo>
                    <a:pt x="295" y="70"/>
                    <a:pt x="230" y="1"/>
                    <a:pt x="1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16"/>
            <p:cNvSpPr/>
            <p:nvPr/>
          </p:nvSpPr>
          <p:spPr>
            <a:xfrm>
              <a:off x="1891550" y="4243800"/>
              <a:ext cx="6900" cy="6900"/>
            </a:xfrm>
            <a:custGeom>
              <a:avLst/>
              <a:gdLst/>
              <a:ahLst/>
              <a:cxnLst/>
              <a:rect l="l" t="t" r="r" b="b"/>
              <a:pathLst>
                <a:path w="276" h="276" extrusionOk="0">
                  <a:moveTo>
                    <a:pt x="140" y="1"/>
                  </a:moveTo>
                  <a:cubicBezTo>
                    <a:pt x="62" y="1"/>
                    <a:pt x="1" y="62"/>
                    <a:pt x="1" y="140"/>
                  </a:cubicBezTo>
                  <a:cubicBezTo>
                    <a:pt x="1" y="214"/>
                    <a:pt x="62" y="276"/>
                    <a:pt x="140" y="276"/>
                  </a:cubicBezTo>
                  <a:cubicBezTo>
                    <a:pt x="214" y="276"/>
                    <a:pt x="275" y="214"/>
                    <a:pt x="275" y="140"/>
                  </a:cubicBezTo>
                  <a:cubicBezTo>
                    <a:pt x="275" y="62"/>
                    <a:pt x="214" y="1"/>
                    <a:pt x="1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16"/>
            <p:cNvSpPr/>
            <p:nvPr/>
          </p:nvSpPr>
          <p:spPr>
            <a:xfrm>
              <a:off x="1791100" y="425252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16"/>
            <p:cNvSpPr/>
            <p:nvPr/>
          </p:nvSpPr>
          <p:spPr>
            <a:xfrm>
              <a:off x="1858750" y="4316375"/>
              <a:ext cx="5350" cy="5475"/>
            </a:xfrm>
            <a:custGeom>
              <a:avLst/>
              <a:gdLst/>
              <a:ahLst/>
              <a:cxnLst/>
              <a:rect l="l" t="t" r="r" b="b"/>
              <a:pathLst>
                <a:path w="214" h="219" extrusionOk="0">
                  <a:moveTo>
                    <a:pt x="107" y="1"/>
                  </a:moveTo>
                  <a:cubicBezTo>
                    <a:pt x="50" y="1"/>
                    <a:pt x="0" y="50"/>
                    <a:pt x="0" y="112"/>
                  </a:cubicBezTo>
                  <a:cubicBezTo>
                    <a:pt x="0" y="169"/>
                    <a:pt x="50" y="218"/>
                    <a:pt x="107" y="218"/>
                  </a:cubicBezTo>
                  <a:cubicBezTo>
                    <a:pt x="164" y="218"/>
                    <a:pt x="214" y="169"/>
                    <a:pt x="214" y="112"/>
                  </a:cubicBezTo>
                  <a:cubicBezTo>
                    <a:pt x="214" y="50"/>
                    <a:pt x="164" y="1"/>
                    <a:pt x="1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16"/>
            <p:cNvSpPr/>
            <p:nvPr/>
          </p:nvSpPr>
          <p:spPr>
            <a:xfrm>
              <a:off x="1900775" y="4343750"/>
              <a:ext cx="7200" cy="7200"/>
            </a:xfrm>
            <a:custGeom>
              <a:avLst/>
              <a:gdLst/>
              <a:ahLst/>
              <a:cxnLst/>
              <a:rect l="l" t="t" r="r" b="b"/>
              <a:pathLst>
                <a:path w="288" h="288" extrusionOk="0">
                  <a:moveTo>
                    <a:pt x="144" y="1"/>
                  </a:moveTo>
                  <a:cubicBezTo>
                    <a:pt x="62" y="1"/>
                    <a:pt x="1" y="62"/>
                    <a:pt x="1" y="144"/>
                  </a:cubicBezTo>
                  <a:cubicBezTo>
                    <a:pt x="1" y="226"/>
                    <a:pt x="66" y="288"/>
                    <a:pt x="144" y="288"/>
                  </a:cubicBezTo>
                  <a:cubicBezTo>
                    <a:pt x="226" y="288"/>
                    <a:pt x="288" y="222"/>
                    <a:pt x="288" y="144"/>
                  </a:cubicBezTo>
                  <a:cubicBezTo>
                    <a:pt x="288" y="62"/>
                    <a:pt x="222" y="1"/>
                    <a:pt x="1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16"/>
            <p:cNvSpPr/>
            <p:nvPr/>
          </p:nvSpPr>
          <p:spPr>
            <a:xfrm>
              <a:off x="1934700" y="4300700"/>
              <a:ext cx="2400" cy="2275"/>
            </a:xfrm>
            <a:custGeom>
              <a:avLst/>
              <a:gdLst/>
              <a:ahLst/>
              <a:cxnLst/>
              <a:rect l="l" t="t" r="r" b="b"/>
              <a:pathLst>
                <a:path w="96" h="91" extrusionOk="0">
                  <a:moveTo>
                    <a:pt x="46" y="1"/>
                  </a:moveTo>
                  <a:cubicBezTo>
                    <a:pt x="21" y="1"/>
                    <a:pt x="1" y="21"/>
                    <a:pt x="1" y="46"/>
                  </a:cubicBezTo>
                  <a:cubicBezTo>
                    <a:pt x="1" y="70"/>
                    <a:pt x="21" y="91"/>
                    <a:pt x="46" y="91"/>
                  </a:cubicBezTo>
                  <a:cubicBezTo>
                    <a:pt x="71" y="91"/>
                    <a:pt x="95" y="70"/>
                    <a:pt x="95" y="46"/>
                  </a:cubicBezTo>
                  <a:cubicBezTo>
                    <a:pt x="95" y="21"/>
                    <a:pt x="71" y="1"/>
                    <a:pt x="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16"/>
            <p:cNvSpPr/>
            <p:nvPr/>
          </p:nvSpPr>
          <p:spPr>
            <a:xfrm>
              <a:off x="2468800" y="4144075"/>
              <a:ext cx="4425" cy="4425"/>
            </a:xfrm>
            <a:custGeom>
              <a:avLst/>
              <a:gdLst/>
              <a:ahLst/>
              <a:cxnLst/>
              <a:rect l="l" t="t" r="r" b="b"/>
              <a:pathLst>
                <a:path w="177" h="177" extrusionOk="0">
                  <a:moveTo>
                    <a:pt x="87" y="0"/>
                  </a:moveTo>
                  <a:cubicBezTo>
                    <a:pt x="38" y="0"/>
                    <a:pt x="1" y="41"/>
                    <a:pt x="1" y="90"/>
                  </a:cubicBezTo>
                  <a:cubicBezTo>
                    <a:pt x="1" y="139"/>
                    <a:pt x="42" y="176"/>
                    <a:pt x="87" y="176"/>
                  </a:cubicBezTo>
                  <a:cubicBezTo>
                    <a:pt x="140" y="176"/>
                    <a:pt x="177" y="135"/>
                    <a:pt x="177" y="90"/>
                  </a:cubicBezTo>
                  <a:cubicBezTo>
                    <a:pt x="177" y="41"/>
                    <a:pt x="140" y="0"/>
                    <a:pt x="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16"/>
            <p:cNvSpPr/>
            <p:nvPr/>
          </p:nvSpPr>
          <p:spPr>
            <a:xfrm>
              <a:off x="2513800" y="4189575"/>
              <a:ext cx="6400" cy="6475"/>
            </a:xfrm>
            <a:custGeom>
              <a:avLst/>
              <a:gdLst/>
              <a:ahLst/>
              <a:cxnLst/>
              <a:rect l="l" t="t" r="r" b="b"/>
              <a:pathLst>
                <a:path w="256" h="259" extrusionOk="0">
                  <a:moveTo>
                    <a:pt x="128" y="1"/>
                  </a:moveTo>
                  <a:cubicBezTo>
                    <a:pt x="58" y="1"/>
                    <a:pt x="1" y="58"/>
                    <a:pt x="1" y="128"/>
                  </a:cubicBezTo>
                  <a:cubicBezTo>
                    <a:pt x="1" y="202"/>
                    <a:pt x="58" y="259"/>
                    <a:pt x="128" y="259"/>
                  </a:cubicBezTo>
                  <a:cubicBezTo>
                    <a:pt x="202" y="259"/>
                    <a:pt x="255" y="202"/>
                    <a:pt x="255" y="128"/>
                  </a:cubicBezTo>
                  <a:cubicBezTo>
                    <a:pt x="255" y="58"/>
                    <a:pt x="194" y="1"/>
                    <a:pt x="1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16"/>
            <p:cNvSpPr/>
            <p:nvPr/>
          </p:nvSpPr>
          <p:spPr>
            <a:xfrm>
              <a:off x="2506125" y="4095375"/>
              <a:ext cx="5150" cy="5150"/>
            </a:xfrm>
            <a:custGeom>
              <a:avLst/>
              <a:gdLst/>
              <a:ahLst/>
              <a:cxnLst/>
              <a:rect l="l" t="t" r="r" b="b"/>
              <a:pathLst>
                <a:path w="206" h="206" extrusionOk="0">
                  <a:moveTo>
                    <a:pt x="103" y="0"/>
                  </a:moveTo>
                  <a:cubicBezTo>
                    <a:pt x="45" y="0"/>
                    <a:pt x="0" y="45"/>
                    <a:pt x="0" y="103"/>
                  </a:cubicBezTo>
                  <a:cubicBezTo>
                    <a:pt x="0" y="160"/>
                    <a:pt x="45" y="205"/>
                    <a:pt x="103" y="205"/>
                  </a:cubicBezTo>
                  <a:cubicBezTo>
                    <a:pt x="160" y="205"/>
                    <a:pt x="205" y="160"/>
                    <a:pt x="205" y="103"/>
                  </a:cubicBezTo>
                  <a:cubicBezTo>
                    <a:pt x="205" y="45"/>
                    <a:pt x="160"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16"/>
            <p:cNvSpPr/>
            <p:nvPr/>
          </p:nvSpPr>
          <p:spPr>
            <a:xfrm>
              <a:off x="2583100" y="4159450"/>
              <a:ext cx="1050" cy="1050"/>
            </a:xfrm>
            <a:custGeom>
              <a:avLst/>
              <a:gdLst/>
              <a:ahLst/>
              <a:cxnLst/>
              <a:rect l="l" t="t" r="r" b="b"/>
              <a:pathLst>
                <a:path w="42" h="42" extrusionOk="0">
                  <a:moveTo>
                    <a:pt x="21" y="0"/>
                  </a:moveTo>
                  <a:cubicBezTo>
                    <a:pt x="9" y="0"/>
                    <a:pt x="1" y="12"/>
                    <a:pt x="1" y="21"/>
                  </a:cubicBezTo>
                  <a:cubicBezTo>
                    <a:pt x="1" y="33"/>
                    <a:pt x="9" y="41"/>
                    <a:pt x="21" y="41"/>
                  </a:cubicBezTo>
                  <a:cubicBezTo>
                    <a:pt x="34" y="41"/>
                    <a:pt x="42" y="33"/>
                    <a:pt x="42" y="21"/>
                  </a:cubicBezTo>
                  <a:cubicBezTo>
                    <a:pt x="42" y="12"/>
                    <a:pt x="34" y="0"/>
                    <a:pt x="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16"/>
            <p:cNvSpPr/>
            <p:nvPr/>
          </p:nvSpPr>
          <p:spPr>
            <a:xfrm>
              <a:off x="1415075" y="3850050"/>
              <a:ext cx="3100" cy="3000"/>
            </a:xfrm>
            <a:custGeom>
              <a:avLst/>
              <a:gdLst/>
              <a:ahLst/>
              <a:cxnLst/>
              <a:rect l="l" t="t" r="r" b="b"/>
              <a:pathLst>
                <a:path w="124" h="120" extrusionOk="0">
                  <a:moveTo>
                    <a:pt x="62" y="1"/>
                  </a:moveTo>
                  <a:cubicBezTo>
                    <a:pt x="25" y="1"/>
                    <a:pt x="0" y="29"/>
                    <a:pt x="0" y="62"/>
                  </a:cubicBezTo>
                  <a:cubicBezTo>
                    <a:pt x="0" y="95"/>
                    <a:pt x="33" y="120"/>
                    <a:pt x="62" y="120"/>
                  </a:cubicBezTo>
                  <a:cubicBezTo>
                    <a:pt x="99" y="120"/>
                    <a:pt x="123" y="91"/>
                    <a:pt x="123" y="62"/>
                  </a:cubicBezTo>
                  <a:cubicBezTo>
                    <a:pt x="123" y="29"/>
                    <a:pt x="99" y="5"/>
                    <a:pt x="6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16"/>
            <p:cNvSpPr/>
            <p:nvPr/>
          </p:nvSpPr>
          <p:spPr>
            <a:xfrm>
              <a:off x="2567825" y="3906225"/>
              <a:ext cx="6700" cy="6700"/>
            </a:xfrm>
            <a:custGeom>
              <a:avLst/>
              <a:gdLst/>
              <a:ahLst/>
              <a:cxnLst/>
              <a:rect l="l" t="t" r="r" b="b"/>
              <a:pathLst>
                <a:path w="268" h="268" extrusionOk="0">
                  <a:moveTo>
                    <a:pt x="136" y="1"/>
                  </a:moveTo>
                  <a:cubicBezTo>
                    <a:pt x="62" y="1"/>
                    <a:pt x="1" y="62"/>
                    <a:pt x="1" y="136"/>
                  </a:cubicBezTo>
                  <a:cubicBezTo>
                    <a:pt x="1" y="206"/>
                    <a:pt x="62" y="267"/>
                    <a:pt x="136" y="267"/>
                  </a:cubicBezTo>
                  <a:cubicBezTo>
                    <a:pt x="206" y="267"/>
                    <a:pt x="267" y="206"/>
                    <a:pt x="267" y="136"/>
                  </a:cubicBezTo>
                  <a:cubicBezTo>
                    <a:pt x="267" y="62"/>
                    <a:pt x="206" y="1"/>
                    <a:pt x="1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16"/>
            <p:cNvSpPr/>
            <p:nvPr/>
          </p:nvSpPr>
          <p:spPr>
            <a:xfrm>
              <a:off x="2602900" y="3904275"/>
              <a:ext cx="1050" cy="1175"/>
            </a:xfrm>
            <a:custGeom>
              <a:avLst/>
              <a:gdLst/>
              <a:ahLst/>
              <a:cxnLst/>
              <a:rect l="l" t="t" r="r" b="b"/>
              <a:pathLst>
                <a:path w="42" h="47" extrusionOk="0">
                  <a:moveTo>
                    <a:pt x="24" y="0"/>
                  </a:moveTo>
                  <a:cubicBezTo>
                    <a:pt x="23" y="0"/>
                    <a:pt x="22" y="0"/>
                    <a:pt x="21" y="1"/>
                  </a:cubicBezTo>
                  <a:cubicBezTo>
                    <a:pt x="8" y="1"/>
                    <a:pt x="0" y="13"/>
                    <a:pt x="0" y="26"/>
                  </a:cubicBezTo>
                  <a:cubicBezTo>
                    <a:pt x="0" y="34"/>
                    <a:pt x="8" y="46"/>
                    <a:pt x="21" y="46"/>
                  </a:cubicBezTo>
                  <a:cubicBezTo>
                    <a:pt x="29" y="46"/>
                    <a:pt x="41" y="34"/>
                    <a:pt x="41" y="26"/>
                  </a:cubicBezTo>
                  <a:cubicBezTo>
                    <a:pt x="41" y="11"/>
                    <a:pt x="32"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16"/>
            <p:cNvSpPr/>
            <p:nvPr/>
          </p:nvSpPr>
          <p:spPr>
            <a:xfrm>
              <a:off x="2354900" y="3936975"/>
              <a:ext cx="84300" cy="85225"/>
            </a:xfrm>
            <a:custGeom>
              <a:avLst/>
              <a:gdLst/>
              <a:ahLst/>
              <a:cxnLst/>
              <a:rect l="l" t="t" r="r" b="b"/>
              <a:pathLst>
                <a:path w="3372" h="3409" extrusionOk="0">
                  <a:moveTo>
                    <a:pt x="1137" y="1"/>
                  </a:moveTo>
                  <a:lnTo>
                    <a:pt x="1137" y="1"/>
                  </a:lnTo>
                  <a:cubicBezTo>
                    <a:pt x="477" y="255"/>
                    <a:pt x="1" y="895"/>
                    <a:pt x="1" y="1645"/>
                  </a:cubicBezTo>
                  <a:cubicBezTo>
                    <a:pt x="1" y="2621"/>
                    <a:pt x="788" y="3409"/>
                    <a:pt x="1764" y="3409"/>
                  </a:cubicBezTo>
                  <a:cubicBezTo>
                    <a:pt x="2482" y="3409"/>
                    <a:pt x="3097" y="2978"/>
                    <a:pt x="3372" y="2363"/>
                  </a:cubicBezTo>
                  <a:lnTo>
                    <a:pt x="3372" y="2363"/>
                  </a:lnTo>
                  <a:cubicBezTo>
                    <a:pt x="3183" y="2437"/>
                    <a:pt x="2970" y="2482"/>
                    <a:pt x="2748" y="2482"/>
                  </a:cubicBezTo>
                  <a:cubicBezTo>
                    <a:pt x="1772" y="2482"/>
                    <a:pt x="985" y="1694"/>
                    <a:pt x="985" y="719"/>
                  </a:cubicBezTo>
                  <a:cubicBezTo>
                    <a:pt x="985" y="464"/>
                    <a:pt x="1038" y="222"/>
                    <a:pt x="1137" y="1"/>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16"/>
            <p:cNvSpPr/>
            <p:nvPr/>
          </p:nvSpPr>
          <p:spPr>
            <a:xfrm>
              <a:off x="1667775" y="4149175"/>
              <a:ext cx="50750" cy="44500"/>
            </a:xfrm>
            <a:custGeom>
              <a:avLst/>
              <a:gdLst/>
              <a:ahLst/>
              <a:cxnLst/>
              <a:rect l="l" t="t" r="r" b="b"/>
              <a:pathLst>
                <a:path w="2030" h="1780" extrusionOk="0">
                  <a:moveTo>
                    <a:pt x="1014" y="0"/>
                  </a:moveTo>
                  <a:cubicBezTo>
                    <a:pt x="894" y="0"/>
                    <a:pt x="773" y="24"/>
                    <a:pt x="656" y="75"/>
                  </a:cubicBezTo>
                  <a:cubicBezTo>
                    <a:pt x="205" y="276"/>
                    <a:pt x="0" y="797"/>
                    <a:pt x="201" y="1248"/>
                  </a:cubicBezTo>
                  <a:cubicBezTo>
                    <a:pt x="350" y="1581"/>
                    <a:pt x="673" y="1780"/>
                    <a:pt x="1013" y="1780"/>
                  </a:cubicBezTo>
                  <a:cubicBezTo>
                    <a:pt x="1134" y="1780"/>
                    <a:pt x="1256" y="1755"/>
                    <a:pt x="1374" y="1703"/>
                  </a:cubicBezTo>
                  <a:cubicBezTo>
                    <a:pt x="1825" y="1506"/>
                    <a:pt x="2030" y="981"/>
                    <a:pt x="1833" y="530"/>
                  </a:cubicBezTo>
                  <a:cubicBezTo>
                    <a:pt x="1687" y="198"/>
                    <a:pt x="1358" y="0"/>
                    <a:pt x="1014" y="0"/>
                  </a:cubicBezTo>
                  <a:close/>
                </a:path>
              </a:pathLst>
            </a:custGeom>
            <a:solidFill>
              <a:srgbClr val="DF58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16"/>
            <p:cNvSpPr/>
            <p:nvPr/>
          </p:nvSpPr>
          <p:spPr>
            <a:xfrm>
              <a:off x="1654450" y="4153850"/>
              <a:ext cx="78325" cy="35025"/>
            </a:xfrm>
            <a:custGeom>
              <a:avLst/>
              <a:gdLst/>
              <a:ahLst/>
              <a:cxnLst/>
              <a:rect l="l" t="t" r="r" b="b"/>
              <a:pathLst>
                <a:path w="3133" h="1401" extrusionOk="0">
                  <a:moveTo>
                    <a:pt x="3017" y="0"/>
                  </a:moveTo>
                  <a:cubicBezTo>
                    <a:pt x="2924" y="0"/>
                    <a:pt x="2749" y="39"/>
                    <a:pt x="2518" y="109"/>
                  </a:cubicBezTo>
                  <a:cubicBezTo>
                    <a:pt x="2552" y="104"/>
                    <a:pt x="2580" y="101"/>
                    <a:pt x="2603" y="101"/>
                  </a:cubicBezTo>
                  <a:cubicBezTo>
                    <a:pt x="2632" y="101"/>
                    <a:pt x="2650" y="106"/>
                    <a:pt x="2657" y="117"/>
                  </a:cubicBezTo>
                  <a:cubicBezTo>
                    <a:pt x="2694" y="195"/>
                    <a:pt x="2210" y="487"/>
                    <a:pt x="1579" y="765"/>
                  </a:cubicBezTo>
                  <a:cubicBezTo>
                    <a:pt x="1061" y="992"/>
                    <a:pt x="608" y="1143"/>
                    <a:pt x="444" y="1143"/>
                  </a:cubicBezTo>
                  <a:cubicBezTo>
                    <a:pt x="410" y="1143"/>
                    <a:pt x="388" y="1136"/>
                    <a:pt x="381" y="1122"/>
                  </a:cubicBezTo>
                  <a:cubicBezTo>
                    <a:pt x="369" y="1102"/>
                    <a:pt x="402" y="1061"/>
                    <a:pt x="463" y="1015"/>
                  </a:cubicBezTo>
                  <a:lnTo>
                    <a:pt x="463" y="1015"/>
                  </a:lnTo>
                  <a:cubicBezTo>
                    <a:pt x="168" y="1184"/>
                    <a:pt x="0" y="1323"/>
                    <a:pt x="29" y="1372"/>
                  </a:cubicBezTo>
                  <a:cubicBezTo>
                    <a:pt x="37" y="1392"/>
                    <a:pt x="65" y="1401"/>
                    <a:pt x="112" y="1401"/>
                  </a:cubicBezTo>
                  <a:cubicBezTo>
                    <a:pt x="330" y="1401"/>
                    <a:pt x="943" y="1196"/>
                    <a:pt x="1640" y="888"/>
                  </a:cubicBezTo>
                  <a:cubicBezTo>
                    <a:pt x="2489" y="511"/>
                    <a:pt x="3133" y="126"/>
                    <a:pt x="3088" y="19"/>
                  </a:cubicBezTo>
                  <a:cubicBezTo>
                    <a:pt x="3078" y="6"/>
                    <a:pt x="3054" y="0"/>
                    <a:pt x="3017" y="0"/>
                  </a:cubicBezTo>
                  <a:close/>
                </a:path>
              </a:pathLst>
            </a:custGeom>
            <a:solidFill>
              <a:srgbClr val="7A4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16"/>
            <p:cNvSpPr/>
            <p:nvPr/>
          </p:nvSpPr>
          <p:spPr>
            <a:xfrm>
              <a:off x="1605025" y="3903675"/>
              <a:ext cx="321825" cy="321150"/>
            </a:xfrm>
            <a:custGeom>
              <a:avLst/>
              <a:gdLst/>
              <a:ahLst/>
              <a:cxnLst/>
              <a:rect l="l" t="t" r="r" b="b"/>
              <a:pathLst>
                <a:path w="12873" h="12846" extrusionOk="0">
                  <a:moveTo>
                    <a:pt x="1" y="0"/>
                  </a:moveTo>
                  <a:cubicBezTo>
                    <a:pt x="2" y="2"/>
                    <a:pt x="7603" y="7726"/>
                    <a:pt x="11150" y="11273"/>
                  </a:cubicBezTo>
                  <a:cubicBezTo>
                    <a:pt x="12321" y="12444"/>
                    <a:pt x="12768" y="12845"/>
                    <a:pt x="12833" y="12845"/>
                  </a:cubicBezTo>
                  <a:cubicBezTo>
                    <a:pt x="12836" y="12845"/>
                    <a:pt x="12838" y="12844"/>
                    <a:pt x="12839" y="12843"/>
                  </a:cubicBezTo>
                  <a:cubicBezTo>
                    <a:pt x="12872" y="12806"/>
                    <a:pt x="12388" y="12269"/>
                    <a:pt x="11273" y="11150"/>
                  </a:cubicBezTo>
                  <a:cubicBezTo>
                    <a:pt x="7726" y="7603"/>
                    <a:pt x="2" y="2"/>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16"/>
            <p:cNvSpPr/>
            <p:nvPr/>
          </p:nvSpPr>
          <p:spPr>
            <a:xfrm>
              <a:off x="1608625" y="3907250"/>
              <a:ext cx="318225" cy="317575"/>
            </a:xfrm>
            <a:custGeom>
              <a:avLst/>
              <a:gdLst/>
              <a:ahLst/>
              <a:cxnLst/>
              <a:rect l="l" t="t" r="r" b="b"/>
              <a:pathLst>
                <a:path w="12729" h="12703" extrusionOk="0">
                  <a:moveTo>
                    <a:pt x="0" y="1"/>
                  </a:moveTo>
                  <a:lnTo>
                    <a:pt x="0" y="1"/>
                  </a:lnTo>
                  <a:cubicBezTo>
                    <a:pt x="1" y="2"/>
                    <a:pt x="7513" y="7640"/>
                    <a:pt x="11018" y="11146"/>
                  </a:cubicBezTo>
                  <a:cubicBezTo>
                    <a:pt x="12180" y="12308"/>
                    <a:pt x="12631" y="12702"/>
                    <a:pt x="12690" y="12702"/>
                  </a:cubicBezTo>
                  <a:cubicBezTo>
                    <a:pt x="12692" y="12702"/>
                    <a:pt x="12694" y="12701"/>
                    <a:pt x="12695" y="12700"/>
                  </a:cubicBezTo>
                  <a:cubicBezTo>
                    <a:pt x="12728" y="12663"/>
                    <a:pt x="12248" y="12130"/>
                    <a:pt x="11141" y="11023"/>
                  </a:cubicBezTo>
                  <a:cubicBezTo>
                    <a:pt x="7636" y="7517"/>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16"/>
            <p:cNvSpPr/>
            <p:nvPr/>
          </p:nvSpPr>
          <p:spPr>
            <a:xfrm>
              <a:off x="1612100" y="3910750"/>
              <a:ext cx="314525" cy="313875"/>
            </a:xfrm>
            <a:custGeom>
              <a:avLst/>
              <a:gdLst/>
              <a:ahLst/>
              <a:cxnLst/>
              <a:rect l="l" t="t" r="r" b="b"/>
              <a:pathLst>
                <a:path w="12581" h="12555" extrusionOk="0">
                  <a:moveTo>
                    <a:pt x="0" y="0"/>
                  </a:moveTo>
                  <a:cubicBezTo>
                    <a:pt x="2" y="2"/>
                    <a:pt x="7427" y="7550"/>
                    <a:pt x="10892" y="11014"/>
                  </a:cubicBezTo>
                  <a:cubicBezTo>
                    <a:pt x="12037" y="12159"/>
                    <a:pt x="12477" y="12554"/>
                    <a:pt x="12545" y="12554"/>
                  </a:cubicBezTo>
                  <a:cubicBezTo>
                    <a:pt x="12548" y="12554"/>
                    <a:pt x="12551" y="12554"/>
                    <a:pt x="12552" y="12552"/>
                  </a:cubicBezTo>
                  <a:cubicBezTo>
                    <a:pt x="12581" y="12515"/>
                    <a:pt x="12109" y="11990"/>
                    <a:pt x="11015" y="10891"/>
                  </a:cubicBezTo>
                  <a:cubicBezTo>
                    <a:pt x="7546" y="7427"/>
                    <a:pt x="2" y="2"/>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16"/>
            <p:cNvSpPr/>
            <p:nvPr/>
          </p:nvSpPr>
          <p:spPr>
            <a:xfrm>
              <a:off x="1615700" y="3914325"/>
              <a:ext cx="310925" cy="310300"/>
            </a:xfrm>
            <a:custGeom>
              <a:avLst/>
              <a:gdLst/>
              <a:ahLst/>
              <a:cxnLst/>
              <a:rect l="l" t="t" r="r" b="b"/>
              <a:pathLst>
                <a:path w="12437" h="12412" extrusionOk="0">
                  <a:moveTo>
                    <a:pt x="0" y="1"/>
                  </a:moveTo>
                  <a:cubicBezTo>
                    <a:pt x="1" y="2"/>
                    <a:pt x="7332" y="7460"/>
                    <a:pt x="10756" y="10888"/>
                  </a:cubicBezTo>
                  <a:cubicBezTo>
                    <a:pt x="11892" y="12020"/>
                    <a:pt x="12329" y="12411"/>
                    <a:pt x="12397" y="12411"/>
                  </a:cubicBezTo>
                  <a:cubicBezTo>
                    <a:pt x="12400" y="12411"/>
                    <a:pt x="12403" y="12411"/>
                    <a:pt x="12404" y="12409"/>
                  </a:cubicBezTo>
                  <a:cubicBezTo>
                    <a:pt x="12437" y="12376"/>
                    <a:pt x="11969" y="11855"/>
                    <a:pt x="10879" y="10765"/>
                  </a:cubicBezTo>
                  <a:cubicBezTo>
                    <a:pt x="7455" y="7337"/>
                    <a:pt x="1"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16"/>
            <p:cNvSpPr/>
            <p:nvPr/>
          </p:nvSpPr>
          <p:spPr>
            <a:xfrm>
              <a:off x="1619075" y="3917825"/>
              <a:ext cx="307450" cy="306575"/>
            </a:xfrm>
            <a:custGeom>
              <a:avLst/>
              <a:gdLst/>
              <a:ahLst/>
              <a:cxnLst/>
              <a:rect l="l" t="t" r="r" b="b"/>
              <a:pathLst>
                <a:path w="12298" h="12263" extrusionOk="0">
                  <a:moveTo>
                    <a:pt x="0" y="0"/>
                  </a:moveTo>
                  <a:lnTo>
                    <a:pt x="0" y="0"/>
                  </a:lnTo>
                  <a:cubicBezTo>
                    <a:pt x="2" y="2"/>
                    <a:pt x="7255" y="7369"/>
                    <a:pt x="10637" y="10752"/>
                  </a:cubicBezTo>
                  <a:cubicBezTo>
                    <a:pt x="11768" y="11883"/>
                    <a:pt x="12201" y="12262"/>
                    <a:pt x="12256" y="12262"/>
                  </a:cubicBezTo>
                  <a:cubicBezTo>
                    <a:pt x="12258" y="12262"/>
                    <a:pt x="12260" y="12262"/>
                    <a:pt x="12261" y="12261"/>
                  </a:cubicBezTo>
                  <a:cubicBezTo>
                    <a:pt x="12298" y="12228"/>
                    <a:pt x="11834" y="11715"/>
                    <a:pt x="10756" y="10637"/>
                  </a:cubicBezTo>
                  <a:cubicBezTo>
                    <a:pt x="7373" y="7246"/>
                    <a:pt x="2" y="2"/>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16"/>
            <p:cNvSpPr/>
            <p:nvPr/>
          </p:nvSpPr>
          <p:spPr>
            <a:xfrm>
              <a:off x="1622650" y="3921400"/>
              <a:ext cx="303875" cy="303000"/>
            </a:xfrm>
            <a:custGeom>
              <a:avLst/>
              <a:gdLst/>
              <a:ahLst/>
              <a:cxnLst/>
              <a:rect l="l" t="t" r="r" b="b"/>
              <a:pathLst>
                <a:path w="12155" h="12120" extrusionOk="0">
                  <a:moveTo>
                    <a:pt x="1" y="1"/>
                  </a:moveTo>
                  <a:lnTo>
                    <a:pt x="1" y="1"/>
                  </a:lnTo>
                  <a:cubicBezTo>
                    <a:pt x="2" y="2"/>
                    <a:pt x="7165" y="7279"/>
                    <a:pt x="10511" y="10625"/>
                  </a:cubicBezTo>
                  <a:cubicBezTo>
                    <a:pt x="11629" y="11747"/>
                    <a:pt x="12058" y="12119"/>
                    <a:pt x="12113" y="12119"/>
                  </a:cubicBezTo>
                  <a:cubicBezTo>
                    <a:pt x="12115" y="12119"/>
                    <a:pt x="12117" y="12119"/>
                    <a:pt x="12118" y="12118"/>
                  </a:cubicBezTo>
                  <a:cubicBezTo>
                    <a:pt x="12155" y="12085"/>
                    <a:pt x="11700" y="11581"/>
                    <a:pt x="10629" y="10506"/>
                  </a:cubicBezTo>
                  <a:cubicBezTo>
                    <a:pt x="7280" y="7161"/>
                    <a:pt x="2" y="2"/>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16"/>
            <p:cNvSpPr/>
            <p:nvPr/>
          </p:nvSpPr>
          <p:spPr>
            <a:xfrm>
              <a:off x="1626150" y="3924800"/>
              <a:ext cx="300375" cy="299500"/>
            </a:xfrm>
            <a:custGeom>
              <a:avLst/>
              <a:gdLst/>
              <a:ahLst/>
              <a:cxnLst/>
              <a:rect l="l" t="t" r="r" b="b"/>
              <a:pathLst>
                <a:path w="12015" h="11980" extrusionOk="0">
                  <a:moveTo>
                    <a:pt x="4" y="0"/>
                  </a:moveTo>
                  <a:cubicBezTo>
                    <a:pt x="0" y="0"/>
                    <a:pt x="7074" y="7192"/>
                    <a:pt x="10387" y="10497"/>
                  </a:cubicBezTo>
                  <a:cubicBezTo>
                    <a:pt x="11497" y="11604"/>
                    <a:pt x="11919" y="11979"/>
                    <a:pt x="11973" y="11979"/>
                  </a:cubicBezTo>
                  <a:cubicBezTo>
                    <a:pt x="11975" y="11979"/>
                    <a:pt x="11977" y="11979"/>
                    <a:pt x="11978" y="11978"/>
                  </a:cubicBezTo>
                  <a:cubicBezTo>
                    <a:pt x="12015" y="11945"/>
                    <a:pt x="11564" y="11440"/>
                    <a:pt x="10502" y="10383"/>
                  </a:cubicBezTo>
                  <a:cubicBezTo>
                    <a:pt x="7197" y="7073"/>
                    <a:pt x="4" y="0"/>
                    <a:pt x="4"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16"/>
            <p:cNvSpPr/>
            <p:nvPr/>
          </p:nvSpPr>
          <p:spPr>
            <a:xfrm>
              <a:off x="1629725" y="3928475"/>
              <a:ext cx="296600" cy="295825"/>
            </a:xfrm>
            <a:custGeom>
              <a:avLst/>
              <a:gdLst/>
              <a:ahLst/>
              <a:cxnLst/>
              <a:rect l="l" t="t" r="r" b="b"/>
              <a:pathLst>
                <a:path w="11864" h="11833" extrusionOk="0">
                  <a:moveTo>
                    <a:pt x="1" y="1"/>
                  </a:moveTo>
                  <a:cubicBezTo>
                    <a:pt x="2" y="2"/>
                    <a:pt x="6988" y="7099"/>
                    <a:pt x="10248" y="10367"/>
                  </a:cubicBezTo>
                  <a:cubicBezTo>
                    <a:pt x="11350" y="11465"/>
                    <a:pt x="11763" y="11832"/>
                    <a:pt x="11822" y="11832"/>
                  </a:cubicBezTo>
                  <a:cubicBezTo>
                    <a:pt x="11824" y="11832"/>
                    <a:pt x="11826" y="11832"/>
                    <a:pt x="11827" y="11831"/>
                  </a:cubicBezTo>
                  <a:cubicBezTo>
                    <a:pt x="11864" y="11798"/>
                    <a:pt x="11417" y="11302"/>
                    <a:pt x="10367" y="10252"/>
                  </a:cubicBezTo>
                  <a:cubicBezTo>
                    <a:pt x="7099" y="6984"/>
                    <a:pt x="2" y="2"/>
                    <a:pt x="1"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16"/>
            <p:cNvSpPr/>
            <p:nvPr/>
          </p:nvSpPr>
          <p:spPr>
            <a:xfrm>
              <a:off x="1633225" y="3931850"/>
              <a:ext cx="293100" cy="292250"/>
            </a:xfrm>
            <a:custGeom>
              <a:avLst/>
              <a:gdLst/>
              <a:ahLst/>
              <a:cxnLst/>
              <a:rect l="l" t="t" r="r" b="b"/>
              <a:pathLst>
                <a:path w="11724" h="11690" extrusionOk="0">
                  <a:moveTo>
                    <a:pt x="4" y="1"/>
                  </a:moveTo>
                  <a:cubicBezTo>
                    <a:pt x="0" y="1"/>
                    <a:pt x="6897" y="7013"/>
                    <a:pt x="10129" y="10236"/>
                  </a:cubicBezTo>
                  <a:cubicBezTo>
                    <a:pt x="11213" y="11324"/>
                    <a:pt x="11627" y="11690"/>
                    <a:pt x="11685" y="11690"/>
                  </a:cubicBezTo>
                  <a:cubicBezTo>
                    <a:pt x="11688" y="11690"/>
                    <a:pt x="11690" y="11689"/>
                    <a:pt x="11691" y="11687"/>
                  </a:cubicBezTo>
                  <a:cubicBezTo>
                    <a:pt x="11724" y="11659"/>
                    <a:pt x="11281" y="11167"/>
                    <a:pt x="10239" y="10125"/>
                  </a:cubicBezTo>
                  <a:cubicBezTo>
                    <a:pt x="7016" y="6894"/>
                    <a:pt x="4" y="1"/>
                    <a:pt x="4"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16"/>
            <p:cNvSpPr/>
            <p:nvPr/>
          </p:nvSpPr>
          <p:spPr>
            <a:xfrm>
              <a:off x="1636800" y="3935450"/>
              <a:ext cx="289325" cy="288650"/>
            </a:xfrm>
            <a:custGeom>
              <a:avLst/>
              <a:gdLst/>
              <a:ahLst/>
              <a:cxnLst/>
              <a:rect l="l" t="t" r="r" b="b"/>
              <a:pathLst>
                <a:path w="11573" h="11546" extrusionOk="0">
                  <a:moveTo>
                    <a:pt x="1" y="0"/>
                  </a:moveTo>
                  <a:cubicBezTo>
                    <a:pt x="2" y="2"/>
                    <a:pt x="6808" y="6922"/>
                    <a:pt x="9994" y="10108"/>
                  </a:cubicBezTo>
                  <a:cubicBezTo>
                    <a:pt x="11070" y="11184"/>
                    <a:pt x="11476" y="11546"/>
                    <a:pt x="11538" y="11546"/>
                  </a:cubicBezTo>
                  <a:cubicBezTo>
                    <a:pt x="11540" y="11546"/>
                    <a:pt x="11542" y="11545"/>
                    <a:pt x="11544" y="11543"/>
                  </a:cubicBezTo>
                  <a:cubicBezTo>
                    <a:pt x="11572" y="11515"/>
                    <a:pt x="11138" y="11027"/>
                    <a:pt x="10109" y="9998"/>
                  </a:cubicBezTo>
                  <a:cubicBezTo>
                    <a:pt x="6919" y="6808"/>
                    <a:pt x="2" y="2"/>
                    <a:pt x="1"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16"/>
            <p:cNvSpPr/>
            <p:nvPr/>
          </p:nvSpPr>
          <p:spPr>
            <a:xfrm>
              <a:off x="1640300" y="3938925"/>
              <a:ext cx="285825" cy="285075"/>
            </a:xfrm>
            <a:custGeom>
              <a:avLst/>
              <a:gdLst/>
              <a:ahLst/>
              <a:cxnLst/>
              <a:rect l="l" t="t" r="r" b="b"/>
              <a:pathLst>
                <a:path w="11433" h="11403" extrusionOk="0">
                  <a:moveTo>
                    <a:pt x="4" y="1"/>
                  </a:moveTo>
                  <a:cubicBezTo>
                    <a:pt x="0" y="5"/>
                    <a:pt x="6725" y="6832"/>
                    <a:pt x="9870" y="9982"/>
                  </a:cubicBezTo>
                  <a:cubicBezTo>
                    <a:pt x="10930" y="11042"/>
                    <a:pt x="11336" y="11402"/>
                    <a:pt x="11398" y="11402"/>
                  </a:cubicBezTo>
                  <a:cubicBezTo>
                    <a:pt x="11400" y="11402"/>
                    <a:pt x="11402" y="11402"/>
                    <a:pt x="11404" y="11400"/>
                  </a:cubicBezTo>
                  <a:cubicBezTo>
                    <a:pt x="11432" y="11372"/>
                    <a:pt x="11002" y="10888"/>
                    <a:pt x="9985" y="9867"/>
                  </a:cubicBezTo>
                  <a:cubicBezTo>
                    <a:pt x="6836" y="6722"/>
                    <a:pt x="4" y="1"/>
                    <a:pt x="4"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16"/>
            <p:cNvSpPr/>
            <p:nvPr/>
          </p:nvSpPr>
          <p:spPr>
            <a:xfrm>
              <a:off x="1643875" y="3942525"/>
              <a:ext cx="282150" cy="281475"/>
            </a:xfrm>
            <a:custGeom>
              <a:avLst/>
              <a:gdLst/>
              <a:ahLst/>
              <a:cxnLst/>
              <a:rect l="l" t="t" r="r" b="b"/>
              <a:pathLst>
                <a:path w="11286" h="11259" extrusionOk="0">
                  <a:moveTo>
                    <a:pt x="1" y="0"/>
                  </a:moveTo>
                  <a:cubicBezTo>
                    <a:pt x="2" y="2"/>
                    <a:pt x="6632" y="6742"/>
                    <a:pt x="9739" y="9854"/>
                  </a:cubicBezTo>
                  <a:cubicBezTo>
                    <a:pt x="10787" y="10902"/>
                    <a:pt x="11189" y="11258"/>
                    <a:pt x="11250" y="11258"/>
                  </a:cubicBezTo>
                  <a:cubicBezTo>
                    <a:pt x="11253" y="11258"/>
                    <a:pt x="11255" y="11258"/>
                    <a:pt x="11257" y="11256"/>
                  </a:cubicBezTo>
                  <a:cubicBezTo>
                    <a:pt x="11285" y="11228"/>
                    <a:pt x="10859" y="10748"/>
                    <a:pt x="9850" y="9739"/>
                  </a:cubicBezTo>
                  <a:cubicBezTo>
                    <a:pt x="6738" y="6635"/>
                    <a:pt x="2" y="2"/>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16"/>
            <p:cNvSpPr/>
            <p:nvPr/>
          </p:nvSpPr>
          <p:spPr>
            <a:xfrm>
              <a:off x="1647475" y="3946000"/>
              <a:ext cx="278450" cy="277700"/>
            </a:xfrm>
            <a:custGeom>
              <a:avLst/>
              <a:gdLst/>
              <a:ahLst/>
              <a:cxnLst/>
              <a:rect l="l" t="t" r="r" b="b"/>
              <a:pathLst>
                <a:path w="11138" h="11108" extrusionOk="0">
                  <a:moveTo>
                    <a:pt x="0" y="1"/>
                  </a:moveTo>
                  <a:cubicBezTo>
                    <a:pt x="0" y="5"/>
                    <a:pt x="6541" y="6652"/>
                    <a:pt x="9608" y="9719"/>
                  </a:cubicBezTo>
                  <a:cubicBezTo>
                    <a:pt x="10643" y="10758"/>
                    <a:pt x="11041" y="11107"/>
                    <a:pt x="11099" y="11107"/>
                  </a:cubicBezTo>
                  <a:cubicBezTo>
                    <a:pt x="11101" y="11107"/>
                    <a:pt x="11103" y="11106"/>
                    <a:pt x="11104" y="11105"/>
                  </a:cubicBezTo>
                  <a:cubicBezTo>
                    <a:pt x="11137" y="11076"/>
                    <a:pt x="10715" y="10609"/>
                    <a:pt x="9714" y="9612"/>
                  </a:cubicBezTo>
                  <a:cubicBezTo>
                    <a:pt x="6651" y="6541"/>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16"/>
            <p:cNvSpPr/>
            <p:nvPr/>
          </p:nvSpPr>
          <p:spPr>
            <a:xfrm>
              <a:off x="1650850" y="3949600"/>
              <a:ext cx="274975" cy="274175"/>
            </a:xfrm>
            <a:custGeom>
              <a:avLst/>
              <a:gdLst/>
              <a:ahLst/>
              <a:cxnLst/>
              <a:rect l="l" t="t" r="r" b="b"/>
              <a:pathLst>
                <a:path w="10999" h="10967" extrusionOk="0">
                  <a:moveTo>
                    <a:pt x="1" y="0"/>
                  </a:moveTo>
                  <a:cubicBezTo>
                    <a:pt x="2" y="2"/>
                    <a:pt x="6455" y="6561"/>
                    <a:pt x="9485" y="9591"/>
                  </a:cubicBezTo>
                  <a:cubicBezTo>
                    <a:pt x="10513" y="10623"/>
                    <a:pt x="10902" y="10967"/>
                    <a:pt x="10960" y="10967"/>
                  </a:cubicBezTo>
                  <a:cubicBezTo>
                    <a:pt x="10962" y="10967"/>
                    <a:pt x="10964" y="10966"/>
                    <a:pt x="10965" y="10965"/>
                  </a:cubicBezTo>
                  <a:cubicBezTo>
                    <a:pt x="10998" y="10932"/>
                    <a:pt x="10580" y="10473"/>
                    <a:pt x="9592" y="9481"/>
                  </a:cubicBezTo>
                  <a:cubicBezTo>
                    <a:pt x="6562" y="6455"/>
                    <a:pt x="2" y="2"/>
                    <a:pt x="1"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16"/>
            <p:cNvSpPr/>
            <p:nvPr/>
          </p:nvSpPr>
          <p:spPr>
            <a:xfrm>
              <a:off x="1654450" y="3953175"/>
              <a:ext cx="271275" cy="270600"/>
            </a:xfrm>
            <a:custGeom>
              <a:avLst/>
              <a:gdLst/>
              <a:ahLst/>
              <a:cxnLst/>
              <a:rect l="l" t="t" r="r" b="b"/>
              <a:pathLst>
                <a:path w="10851" h="10824" extrusionOk="0">
                  <a:moveTo>
                    <a:pt x="0" y="1"/>
                  </a:moveTo>
                  <a:lnTo>
                    <a:pt x="0" y="1"/>
                  </a:lnTo>
                  <a:cubicBezTo>
                    <a:pt x="1" y="2"/>
                    <a:pt x="6368" y="6468"/>
                    <a:pt x="9357" y="9461"/>
                  </a:cubicBezTo>
                  <a:cubicBezTo>
                    <a:pt x="10374" y="10481"/>
                    <a:pt x="10762" y="10824"/>
                    <a:pt x="10816" y="10824"/>
                  </a:cubicBezTo>
                  <a:cubicBezTo>
                    <a:pt x="10819" y="10824"/>
                    <a:pt x="10820" y="10823"/>
                    <a:pt x="10821" y="10822"/>
                  </a:cubicBezTo>
                  <a:cubicBezTo>
                    <a:pt x="10850" y="10789"/>
                    <a:pt x="10440" y="10334"/>
                    <a:pt x="9464" y="9354"/>
                  </a:cubicBezTo>
                  <a:cubicBezTo>
                    <a:pt x="6475" y="6365"/>
                    <a:pt x="1" y="2"/>
                    <a:pt x="0"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16"/>
            <p:cNvSpPr/>
            <p:nvPr/>
          </p:nvSpPr>
          <p:spPr>
            <a:xfrm>
              <a:off x="1657925" y="3956675"/>
              <a:ext cx="267675" cy="266925"/>
            </a:xfrm>
            <a:custGeom>
              <a:avLst/>
              <a:gdLst/>
              <a:ahLst/>
              <a:cxnLst/>
              <a:rect l="l" t="t" r="r" b="b"/>
              <a:pathLst>
                <a:path w="10707" h="10677" extrusionOk="0">
                  <a:moveTo>
                    <a:pt x="0" y="0"/>
                  </a:moveTo>
                  <a:lnTo>
                    <a:pt x="0" y="0"/>
                  </a:lnTo>
                  <a:cubicBezTo>
                    <a:pt x="2" y="2"/>
                    <a:pt x="6279" y="6381"/>
                    <a:pt x="9227" y="9333"/>
                  </a:cubicBezTo>
                  <a:cubicBezTo>
                    <a:pt x="10229" y="10336"/>
                    <a:pt x="10611" y="10676"/>
                    <a:pt x="10672" y="10676"/>
                  </a:cubicBezTo>
                  <a:cubicBezTo>
                    <a:pt x="10675" y="10676"/>
                    <a:pt x="10677" y="10675"/>
                    <a:pt x="10678" y="10674"/>
                  </a:cubicBezTo>
                  <a:cubicBezTo>
                    <a:pt x="10707" y="10645"/>
                    <a:pt x="10305" y="10194"/>
                    <a:pt x="9333" y="9226"/>
                  </a:cubicBezTo>
                  <a:cubicBezTo>
                    <a:pt x="6381" y="6278"/>
                    <a:pt x="2" y="2"/>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16"/>
            <p:cNvSpPr/>
            <p:nvPr/>
          </p:nvSpPr>
          <p:spPr>
            <a:xfrm>
              <a:off x="1661500" y="3960250"/>
              <a:ext cx="264000" cy="263350"/>
            </a:xfrm>
            <a:custGeom>
              <a:avLst/>
              <a:gdLst/>
              <a:ahLst/>
              <a:cxnLst/>
              <a:rect l="l" t="t" r="r" b="b"/>
              <a:pathLst>
                <a:path w="10560" h="10534" extrusionOk="0">
                  <a:moveTo>
                    <a:pt x="1" y="1"/>
                  </a:moveTo>
                  <a:cubicBezTo>
                    <a:pt x="2" y="2"/>
                    <a:pt x="6189" y="6295"/>
                    <a:pt x="9096" y="9206"/>
                  </a:cubicBezTo>
                  <a:cubicBezTo>
                    <a:pt x="10086" y="10197"/>
                    <a:pt x="10464" y="10533"/>
                    <a:pt x="10525" y="10533"/>
                  </a:cubicBezTo>
                  <a:cubicBezTo>
                    <a:pt x="10527" y="10533"/>
                    <a:pt x="10530" y="10532"/>
                    <a:pt x="10531" y="10531"/>
                  </a:cubicBezTo>
                  <a:cubicBezTo>
                    <a:pt x="10560" y="10502"/>
                    <a:pt x="10166" y="10059"/>
                    <a:pt x="9203" y="9096"/>
                  </a:cubicBezTo>
                  <a:cubicBezTo>
                    <a:pt x="6296" y="6193"/>
                    <a:pt x="2" y="2"/>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16"/>
            <p:cNvSpPr/>
            <p:nvPr/>
          </p:nvSpPr>
          <p:spPr>
            <a:xfrm>
              <a:off x="1665000" y="3963650"/>
              <a:ext cx="260400" cy="259850"/>
            </a:xfrm>
            <a:custGeom>
              <a:avLst/>
              <a:gdLst/>
              <a:ahLst/>
              <a:cxnLst/>
              <a:rect l="l" t="t" r="r" b="b"/>
              <a:pathLst>
                <a:path w="10416" h="10394" extrusionOk="0">
                  <a:moveTo>
                    <a:pt x="0" y="0"/>
                  </a:moveTo>
                  <a:lnTo>
                    <a:pt x="0" y="0"/>
                  </a:lnTo>
                  <a:cubicBezTo>
                    <a:pt x="2" y="1"/>
                    <a:pt x="6102" y="6209"/>
                    <a:pt x="8968" y="9075"/>
                  </a:cubicBezTo>
                  <a:cubicBezTo>
                    <a:pt x="9955" y="10057"/>
                    <a:pt x="10324" y="10393"/>
                    <a:pt x="10385" y="10393"/>
                  </a:cubicBezTo>
                  <a:cubicBezTo>
                    <a:pt x="10387" y="10393"/>
                    <a:pt x="10390" y="10392"/>
                    <a:pt x="10391" y="10391"/>
                  </a:cubicBezTo>
                  <a:cubicBezTo>
                    <a:pt x="10416" y="10362"/>
                    <a:pt x="10026" y="9923"/>
                    <a:pt x="9071" y="8972"/>
                  </a:cubicBezTo>
                  <a:cubicBezTo>
                    <a:pt x="6205" y="6102"/>
                    <a:pt x="2"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16"/>
            <p:cNvSpPr/>
            <p:nvPr/>
          </p:nvSpPr>
          <p:spPr>
            <a:xfrm>
              <a:off x="1668575" y="3967225"/>
              <a:ext cx="256825" cy="256275"/>
            </a:xfrm>
            <a:custGeom>
              <a:avLst/>
              <a:gdLst/>
              <a:ahLst/>
              <a:cxnLst/>
              <a:rect l="l" t="t" r="r" b="b"/>
              <a:pathLst>
                <a:path w="10273" h="10251" extrusionOk="0">
                  <a:moveTo>
                    <a:pt x="1" y="1"/>
                  </a:moveTo>
                  <a:cubicBezTo>
                    <a:pt x="2" y="2"/>
                    <a:pt x="6013" y="6119"/>
                    <a:pt x="8842" y="8948"/>
                  </a:cubicBezTo>
                  <a:cubicBezTo>
                    <a:pt x="9816" y="9918"/>
                    <a:pt x="10181" y="10250"/>
                    <a:pt x="10242" y="10250"/>
                  </a:cubicBezTo>
                  <a:cubicBezTo>
                    <a:pt x="10244" y="10250"/>
                    <a:pt x="10247" y="10249"/>
                    <a:pt x="10248" y="10248"/>
                  </a:cubicBezTo>
                  <a:cubicBezTo>
                    <a:pt x="10273" y="10219"/>
                    <a:pt x="9887" y="9789"/>
                    <a:pt x="8944" y="8845"/>
                  </a:cubicBezTo>
                  <a:cubicBezTo>
                    <a:pt x="6115" y="6016"/>
                    <a:pt x="2" y="2"/>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16"/>
            <p:cNvSpPr/>
            <p:nvPr/>
          </p:nvSpPr>
          <p:spPr>
            <a:xfrm>
              <a:off x="1672075" y="3970725"/>
              <a:ext cx="253225" cy="252525"/>
            </a:xfrm>
            <a:custGeom>
              <a:avLst/>
              <a:gdLst/>
              <a:ahLst/>
              <a:cxnLst/>
              <a:rect l="l" t="t" r="r" b="b"/>
              <a:pathLst>
                <a:path w="10129" h="10101" extrusionOk="0">
                  <a:moveTo>
                    <a:pt x="0" y="0"/>
                  </a:moveTo>
                  <a:cubicBezTo>
                    <a:pt x="0" y="4"/>
                    <a:pt x="5921" y="6028"/>
                    <a:pt x="8718" y="8812"/>
                  </a:cubicBezTo>
                  <a:cubicBezTo>
                    <a:pt x="9686" y="9784"/>
                    <a:pt x="10049" y="10101"/>
                    <a:pt x="10096" y="10101"/>
                  </a:cubicBezTo>
                  <a:cubicBezTo>
                    <a:pt x="10098" y="10101"/>
                    <a:pt x="10099" y="10101"/>
                    <a:pt x="10100" y="10100"/>
                  </a:cubicBezTo>
                  <a:cubicBezTo>
                    <a:pt x="10129" y="10071"/>
                    <a:pt x="9747" y="9649"/>
                    <a:pt x="8816" y="8714"/>
                  </a:cubicBezTo>
                  <a:cubicBezTo>
                    <a:pt x="6024" y="5925"/>
                    <a:pt x="1" y="0"/>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16"/>
            <p:cNvSpPr/>
            <p:nvPr/>
          </p:nvSpPr>
          <p:spPr>
            <a:xfrm>
              <a:off x="1675650" y="3974300"/>
              <a:ext cx="249450" cy="248950"/>
            </a:xfrm>
            <a:custGeom>
              <a:avLst/>
              <a:gdLst/>
              <a:ahLst/>
              <a:cxnLst/>
              <a:rect l="l" t="t" r="r" b="b"/>
              <a:pathLst>
                <a:path w="9978" h="9958" extrusionOk="0">
                  <a:moveTo>
                    <a:pt x="1" y="1"/>
                  </a:moveTo>
                  <a:lnTo>
                    <a:pt x="1" y="1"/>
                  </a:lnTo>
                  <a:cubicBezTo>
                    <a:pt x="2" y="2"/>
                    <a:pt x="5836" y="5938"/>
                    <a:pt x="8583" y="8685"/>
                  </a:cubicBezTo>
                  <a:cubicBezTo>
                    <a:pt x="9543" y="9645"/>
                    <a:pt x="9901" y="9958"/>
                    <a:pt x="9949" y="9958"/>
                  </a:cubicBezTo>
                  <a:cubicBezTo>
                    <a:pt x="9951" y="9958"/>
                    <a:pt x="9952" y="9958"/>
                    <a:pt x="9953" y="9957"/>
                  </a:cubicBezTo>
                  <a:cubicBezTo>
                    <a:pt x="9977" y="9928"/>
                    <a:pt x="9604" y="9510"/>
                    <a:pt x="8682" y="8587"/>
                  </a:cubicBezTo>
                  <a:cubicBezTo>
                    <a:pt x="5935" y="5840"/>
                    <a:pt x="2" y="2"/>
                    <a:pt x="1"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16"/>
            <p:cNvSpPr/>
            <p:nvPr/>
          </p:nvSpPr>
          <p:spPr>
            <a:xfrm>
              <a:off x="1679050" y="3977775"/>
              <a:ext cx="245950" cy="245300"/>
            </a:xfrm>
            <a:custGeom>
              <a:avLst/>
              <a:gdLst/>
              <a:ahLst/>
              <a:cxnLst/>
              <a:rect l="l" t="t" r="r" b="b"/>
              <a:pathLst>
                <a:path w="9838" h="9812" extrusionOk="0">
                  <a:moveTo>
                    <a:pt x="0" y="1"/>
                  </a:moveTo>
                  <a:cubicBezTo>
                    <a:pt x="0" y="5"/>
                    <a:pt x="5753" y="5848"/>
                    <a:pt x="8460" y="8555"/>
                  </a:cubicBezTo>
                  <a:cubicBezTo>
                    <a:pt x="9402" y="9497"/>
                    <a:pt x="9758" y="9811"/>
                    <a:pt x="9808" y="9811"/>
                  </a:cubicBezTo>
                  <a:cubicBezTo>
                    <a:pt x="9810" y="9811"/>
                    <a:pt x="9812" y="9811"/>
                    <a:pt x="9813" y="9809"/>
                  </a:cubicBezTo>
                  <a:cubicBezTo>
                    <a:pt x="9837" y="9785"/>
                    <a:pt x="9468" y="9371"/>
                    <a:pt x="8558" y="8456"/>
                  </a:cubicBezTo>
                  <a:cubicBezTo>
                    <a:pt x="5848" y="5746"/>
                    <a:pt x="0" y="1"/>
                    <a:pt x="0"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16"/>
            <p:cNvSpPr/>
            <p:nvPr/>
          </p:nvSpPr>
          <p:spPr>
            <a:xfrm>
              <a:off x="1682625" y="3981375"/>
              <a:ext cx="242375" cy="241700"/>
            </a:xfrm>
            <a:custGeom>
              <a:avLst/>
              <a:gdLst/>
              <a:ahLst/>
              <a:cxnLst/>
              <a:rect l="l" t="t" r="r" b="b"/>
              <a:pathLst>
                <a:path w="9695" h="9668" extrusionOk="0">
                  <a:moveTo>
                    <a:pt x="1" y="1"/>
                  </a:moveTo>
                  <a:cubicBezTo>
                    <a:pt x="2" y="2"/>
                    <a:pt x="5660" y="5758"/>
                    <a:pt x="8333" y="8427"/>
                  </a:cubicBezTo>
                  <a:cubicBezTo>
                    <a:pt x="9263" y="9357"/>
                    <a:pt x="9614" y="9667"/>
                    <a:pt x="9665" y="9667"/>
                  </a:cubicBezTo>
                  <a:cubicBezTo>
                    <a:pt x="9667" y="9667"/>
                    <a:pt x="9669" y="9667"/>
                    <a:pt x="9670" y="9665"/>
                  </a:cubicBezTo>
                  <a:cubicBezTo>
                    <a:pt x="9694" y="9641"/>
                    <a:pt x="9329" y="9231"/>
                    <a:pt x="8427" y="8329"/>
                  </a:cubicBezTo>
                  <a:cubicBezTo>
                    <a:pt x="5758" y="5660"/>
                    <a:pt x="2" y="2"/>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16"/>
            <p:cNvSpPr/>
            <p:nvPr/>
          </p:nvSpPr>
          <p:spPr>
            <a:xfrm>
              <a:off x="1686125" y="3984850"/>
              <a:ext cx="238875" cy="238100"/>
            </a:xfrm>
            <a:custGeom>
              <a:avLst/>
              <a:gdLst/>
              <a:ahLst/>
              <a:cxnLst/>
              <a:rect l="l" t="t" r="r" b="b"/>
              <a:pathLst>
                <a:path w="9555" h="9524" extrusionOk="0">
                  <a:moveTo>
                    <a:pt x="4" y="1"/>
                  </a:moveTo>
                  <a:cubicBezTo>
                    <a:pt x="0" y="5"/>
                    <a:pt x="5577" y="5668"/>
                    <a:pt x="8205" y="8296"/>
                  </a:cubicBezTo>
                  <a:cubicBezTo>
                    <a:pt x="9132" y="9223"/>
                    <a:pt x="9478" y="9524"/>
                    <a:pt x="9525" y="9524"/>
                  </a:cubicBezTo>
                  <a:cubicBezTo>
                    <a:pt x="9527" y="9524"/>
                    <a:pt x="9529" y="9523"/>
                    <a:pt x="9530" y="9522"/>
                  </a:cubicBezTo>
                  <a:cubicBezTo>
                    <a:pt x="9554" y="9498"/>
                    <a:pt x="9198" y="9092"/>
                    <a:pt x="8304" y="8202"/>
                  </a:cubicBezTo>
                  <a:cubicBezTo>
                    <a:pt x="5675" y="5569"/>
                    <a:pt x="4" y="1"/>
                    <a:pt x="4"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16"/>
            <p:cNvSpPr/>
            <p:nvPr/>
          </p:nvSpPr>
          <p:spPr>
            <a:xfrm>
              <a:off x="1689700" y="3988450"/>
              <a:ext cx="235200" cy="234500"/>
            </a:xfrm>
            <a:custGeom>
              <a:avLst/>
              <a:gdLst/>
              <a:ahLst/>
              <a:cxnLst/>
              <a:rect l="l" t="t" r="r" b="b"/>
              <a:pathLst>
                <a:path w="9408" h="9380" extrusionOk="0">
                  <a:moveTo>
                    <a:pt x="1" y="0"/>
                  </a:moveTo>
                  <a:lnTo>
                    <a:pt x="1" y="0"/>
                  </a:lnTo>
                  <a:cubicBezTo>
                    <a:pt x="2" y="2"/>
                    <a:pt x="5487" y="5577"/>
                    <a:pt x="8075" y="8169"/>
                  </a:cubicBezTo>
                  <a:cubicBezTo>
                    <a:pt x="8988" y="9086"/>
                    <a:pt x="9327" y="9380"/>
                    <a:pt x="9378" y="9380"/>
                  </a:cubicBezTo>
                  <a:cubicBezTo>
                    <a:pt x="9380" y="9380"/>
                    <a:pt x="9381" y="9379"/>
                    <a:pt x="9383" y="9378"/>
                  </a:cubicBezTo>
                  <a:cubicBezTo>
                    <a:pt x="9407" y="9354"/>
                    <a:pt x="9055" y="8952"/>
                    <a:pt x="8173" y="8070"/>
                  </a:cubicBezTo>
                  <a:cubicBezTo>
                    <a:pt x="5578" y="5483"/>
                    <a:pt x="2" y="2"/>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16"/>
            <p:cNvSpPr/>
            <p:nvPr/>
          </p:nvSpPr>
          <p:spPr>
            <a:xfrm>
              <a:off x="1693200" y="3991825"/>
              <a:ext cx="231500" cy="231025"/>
            </a:xfrm>
            <a:custGeom>
              <a:avLst/>
              <a:gdLst/>
              <a:ahLst/>
              <a:cxnLst/>
              <a:rect l="l" t="t" r="r" b="b"/>
              <a:pathLst>
                <a:path w="9260" h="9241" extrusionOk="0">
                  <a:moveTo>
                    <a:pt x="4" y="1"/>
                  </a:moveTo>
                  <a:cubicBezTo>
                    <a:pt x="0" y="9"/>
                    <a:pt x="5396" y="5491"/>
                    <a:pt x="7943" y="8042"/>
                  </a:cubicBezTo>
                  <a:cubicBezTo>
                    <a:pt x="8849" y="8944"/>
                    <a:pt x="9184" y="9241"/>
                    <a:pt x="9230" y="9241"/>
                  </a:cubicBezTo>
                  <a:cubicBezTo>
                    <a:pt x="9232" y="9241"/>
                    <a:pt x="9233" y="9240"/>
                    <a:pt x="9234" y="9239"/>
                  </a:cubicBezTo>
                  <a:cubicBezTo>
                    <a:pt x="9259" y="9215"/>
                    <a:pt x="8910" y="8817"/>
                    <a:pt x="8041" y="7948"/>
                  </a:cubicBezTo>
                  <a:cubicBezTo>
                    <a:pt x="5495" y="540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16"/>
            <p:cNvSpPr/>
            <p:nvPr/>
          </p:nvSpPr>
          <p:spPr>
            <a:xfrm>
              <a:off x="1696775" y="3995425"/>
              <a:ext cx="227800" cy="227425"/>
            </a:xfrm>
            <a:custGeom>
              <a:avLst/>
              <a:gdLst/>
              <a:ahLst/>
              <a:cxnLst/>
              <a:rect l="l" t="t" r="r" b="b"/>
              <a:pathLst>
                <a:path w="9112" h="9097" extrusionOk="0">
                  <a:moveTo>
                    <a:pt x="1" y="0"/>
                  </a:moveTo>
                  <a:cubicBezTo>
                    <a:pt x="2" y="1"/>
                    <a:pt x="5307" y="5401"/>
                    <a:pt x="7812" y="7914"/>
                  </a:cubicBezTo>
                  <a:cubicBezTo>
                    <a:pt x="8706" y="8808"/>
                    <a:pt x="9036" y="9097"/>
                    <a:pt x="9083" y="9097"/>
                  </a:cubicBezTo>
                  <a:cubicBezTo>
                    <a:pt x="9085" y="9097"/>
                    <a:pt x="9086" y="9096"/>
                    <a:pt x="9087" y="9095"/>
                  </a:cubicBezTo>
                  <a:cubicBezTo>
                    <a:pt x="9112" y="9071"/>
                    <a:pt x="8767" y="8681"/>
                    <a:pt x="7906" y="7820"/>
                  </a:cubicBezTo>
                  <a:cubicBezTo>
                    <a:pt x="5397" y="5307"/>
                    <a:pt x="2" y="1"/>
                    <a:pt x="1"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16"/>
            <p:cNvSpPr/>
            <p:nvPr/>
          </p:nvSpPr>
          <p:spPr>
            <a:xfrm>
              <a:off x="1700250" y="3998900"/>
              <a:ext cx="224325" cy="223650"/>
            </a:xfrm>
            <a:custGeom>
              <a:avLst/>
              <a:gdLst/>
              <a:ahLst/>
              <a:cxnLst/>
              <a:rect l="l" t="t" r="r" b="b"/>
              <a:pathLst>
                <a:path w="8973" h="8946" extrusionOk="0">
                  <a:moveTo>
                    <a:pt x="5" y="1"/>
                  </a:moveTo>
                  <a:cubicBezTo>
                    <a:pt x="1" y="5"/>
                    <a:pt x="5221" y="5311"/>
                    <a:pt x="7698" y="7775"/>
                  </a:cubicBezTo>
                  <a:cubicBezTo>
                    <a:pt x="8574" y="8655"/>
                    <a:pt x="8898" y="8946"/>
                    <a:pt x="8947" y="8946"/>
                  </a:cubicBezTo>
                  <a:cubicBezTo>
                    <a:pt x="8950" y="8946"/>
                    <a:pt x="8951" y="8945"/>
                    <a:pt x="8952" y="8944"/>
                  </a:cubicBezTo>
                  <a:cubicBezTo>
                    <a:pt x="8973" y="8919"/>
                    <a:pt x="8637" y="8542"/>
                    <a:pt x="7784" y="7689"/>
                  </a:cubicBezTo>
                  <a:cubicBezTo>
                    <a:pt x="5315" y="5221"/>
                    <a:pt x="5" y="1"/>
                    <a:pt x="5"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16"/>
            <p:cNvSpPr/>
            <p:nvPr/>
          </p:nvSpPr>
          <p:spPr>
            <a:xfrm>
              <a:off x="1703850" y="4002500"/>
              <a:ext cx="220725" cy="220050"/>
            </a:xfrm>
            <a:custGeom>
              <a:avLst/>
              <a:gdLst/>
              <a:ahLst/>
              <a:cxnLst/>
              <a:rect l="l" t="t" r="r" b="b"/>
              <a:pathLst>
                <a:path w="8829" h="8802" extrusionOk="0">
                  <a:moveTo>
                    <a:pt x="0" y="0"/>
                  </a:moveTo>
                  <a:cubicBezTo>
                    <a:pt x="2" y="1"/>
                    <a:pt x="5131" y="5220"/>
                    <a:pt x="7562" y="7648"/>
                  </a:cubicBezTo>
                  <a:cubicBezTo>
                    <a:pt x="8429" y="8519"/>
                    <a:pt x="8749" y="8802"/>
                    <a:pt x="8799" y="8802"/>
                  </a:cubicBezTo>
                  <a:cubicBezTo>
                    <a:pt x="8801" y="8802"/>
                    <a:pt x="8803" y="8801"/>
                    <a:pt x="8804" y="8800"/>
                  </a:cubicBezTo>
                  <a:cubicBezTo>
                    <a:pt x="8829" y="8775"/>
                    <a:pt x="8493" y="8402"/>
                    <a:pt x="7652" y="7562"/>
                  </a:cubicBezTo>
                  <a:cubicBezTo>
                    <a:pt x="5217" y="5130"/>
                    <a:pt x="2"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16"/>
            <p:cNvSpPr/>
            <p:nvPr/>
          </p:nvSpPr>
          <p:spPr>
            <a:xfrm>
              <a:off x="1707225" y="4005975"/>
              <a:ext cx="217250" cy="216475"/>
            </a:xfrm>
            <a:custGeom>
              <a:avLst/>
              <a:gdLst/>
              <a:ahLst/>
              <a:cxnLst/>
              <a:rect l="l" t="t" r="r" b="b"/>
              <a:pathLst>
                <a:path w="8690" h="8659" extrusionOk="0">
                  <a:moveTo>
                    <a:pt x="5" y="1"/>
                  </a:moveTo>
                  <a:lnTo>
                    <a:pt x="5" y="1"/>
                  </a:lnTo>
                  <a:cubicBezTo>
                    <a:pt x="1" y="5"/>
                    <a:pt x="5044" y="5130"/>
                    <a:pt x="7439" y="7521"/>
                  </a:cubicBezTo>
                  <a:cubicBezTo>
                    <a:pt x="8300" y="8378"/>
                    <a:pt x="8615" y="8658"/>
                    <a:pt x="8661" y="8658"/>
                  </a:cubicBezTo>
                  <a:cubicBezTo>
                    <a:pt x="8663" y="8658"/>
                    <a:pt x="8664" y="8658"/>
                    <a:pt x="8665" y="8657"/>
                  </a:cubicBezTo>
                  <a:cubicBezTo>
                    <a:pt x="8690" y="8632"/>
                    <a:pt x="8362" y="8267"/>
                    <a:pt x="7525" y="7431"/>
                  </a:cubicBezTo>
                  <a:cubicBezTo>
                    <a:pt x="5139" y="5044"/>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16"/>
            <p:cNvSpPr/>
            <p:nvPr/>
          </p:nvSpPr>
          <p:spPr>
            <a:xfrm>
              <a:off x="1710825" y="4009575"/>
              <a:ext cx="213550" cy="212875"/>
            </a:xfrm>
            <a:custGeom>
              <a:avLst/>
              <a:gdLst/>
              <a:ahLst/>
              <a:cxnLst/>
              <a:rect l="l" t="t" r="r" b="b"/>
              <a:pathLst>
                <a:path w="8542" h="8515" extrusionOk="0">
                  <a:moveTo>
                    <a:pt x="0" y="0"/>
                  </a:moveTo>
                  <a:cubicBezTo>
                    <a:pt x="0" y="0"/>
                    <a:pt x="0" y="0"/>
                    <a:pt x="0" y="0"/>
                  </a:cubicBezTo>
                  <a:cubicBezTo>
                    <a:pt x="0" y="4"/>
                    <a:pt x="4958" y="5044"/>
                    <a:pt x="7307" y="7389"/>
                  </a:cubicBezTo>
                  <a:cubicBezTo>
                    <a:pt x="8156" y="8241"/>
                    <a:pt x="8462" y="8514"/>
                    <a:pt x="8512" y="8514"/>
                  </a:cubicBezTo>
                  <a:cubicBezTo>
                    <a:pt x="8514" y="8514"/>
                    <a:pt x="8516" y="8514"/>
                    <a:pt x="8517" y="8513"/>
                  </a:cubicBezTo>
                  <a:cubicBezTo>
                    <a:pt x="8542" y="8488"/>
                    <a:pt x="8218" y="8127"/>
                    <a:pt x="7394" y="7303"/>
                  </a:cubicBezTo>
                  <a:cubicBezTo>
                    <a:pt x="5045" y="4950"/>
                    <a:pt x="9" y="0"/>
                    <a:pt x="0"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16"/>
            <p:cNvSpPr/>
            <p:nvPr/>
          </p:nvSpPr>
          <p:spPr>
            <a:xfrm>
              <a:off x="1714300" y="4013150"/>
              <a:ext cx="210075" cy="209300"/>
            </a:xfrm>
            <a:custGeom>
              <a:avLst/>
              <a:gdLst/>
              <a:ahLst/>
              <a:cxnLst/>
              <a:rect l="l" t="t" r="r" b="b"/>
              <a:pathLst>
                <a:path w="8403" h="8372" extrusionOk="0">
                  <a:moveTo>
                    <a:pt x="5" y="1"/>
                  </a:moveTo>
                  <a:cubicBezTo>
                    <a:pt x="5" y="1"/>
                    <a:pt x="5" y="1"/>
                    <a:pt x="5" y="1"/>
                  </a:cubicBezTo>
                  <a:cubicBezTo>
                    <a:pt x="1" y="1"/>
                    <a:pt x="4872" y="4950"/>
                    <a:pt x="7181" y="7263"/>
                  </a:cubicBezTo>
                  <a:cubicBezTo>
                    <a:pt x="8021" y="8102"/>
                    <a:pt x="8323" y="8371"/>
                    <a:pt x="8373" y="8371"/>
                  </a:cubicBezTo>
                  <a:cubicBezTo>
                    <a:pt x="8375" y="8371"/>
                    <a:pt x="8377" y="8371"/>
                    <a:pt x="8378" y="8370"/>
                  </a:cubicBezTo>
                  <a:cubicBezTo>
                    <a:pt x="8403" y="8345"/>
                    <a:pt x="8083" y="7993"/>
                    <a:pt x="7271" y="7177"/>
                  </a:cubicBezTo>
                  <a:cubicBezTo>
                    <a:pt x="4959" y="4865"/>
                    <a:pt x="13" y="1"/>
                    <a:pt x="5"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16"/>
            <p:cNvSpPr/>
            <p:nvPr/>
          </p:nvSpPr>
          <p:spPr>
            <a:xfrm>
              <a:off x="1717900" y="4016650"/>
              <a:ext cx="206375" cy="205700"/>
            </a:xfrm>
            <a:custGeom>
              <a:avLst/>
              <a:gdLst/>
              <a:ahLst/>
              <a:cxnLst/>
              <a:rect l="l" t="t" r="r" b="b"/>
              <a:pathLst>
                <a:path w="8255" h="8228" extrusionOk="0">
                  <a:moveTo>
                    <a:pt x="0" y="0"/>
                  </a:moveTo>
                  <a:cubicBezTo>
                    <a:pt x="0" y="0"/>
                    <a:pt x="0" y="0"/>
                    <a:pt x="0" y="0"/>
                  </a:cubicBezTo>
                  <a:cubicBezTo>
                    <a:pt x="0" y="4"/>
                    <a:pt x="4777" y="4863"/>
                    <a:pt x="7049" y="7135"/>
                  </a:cubicBezTo>
                  <a:cubicBezTo>
                    <a:pt x="7877" y="7959"/>
                    <a:pt x="8176" y="8227"/>
                    <a:pt x="8221" y="8227"/>
                  </a:cubicBezTo>
                  <a:cubicBezTo>
                    <a:pt x="8223" y="8227"/>
                    <a:pt x="8225" y="8227"/>
                    <a:pt x="8226" y="8226"/>
                  </a:cubicBezTo>
                  <a:cubicBezTo>
                    <a:pt x="8255" y="8201"/>
                    <a:pt x="7939" y="7853"/>
                    <a:pt x="7135" y="7045"/>
                  </a:cubicBezTo>
                  <a:cubicBezTo>
                    <a:pt x="4865" y="4779"/>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16"/>
            <p:cNvSpPr/>
            <p:nvPr/>
          </p:nvSpPr>
          <p:spPr>
            <a:xfrm>
              <a:off x="1721375" y="4020225"/>
              <a:ext cx="202900" cy="202125"/>
            </a:xfrm>
            <a:custGeom>
              <a:avLst/>
              <a:gdLst/>
              <a:ahLst/>
              <a:cxnLst/>
              <a:rect l="l" t="t" r="r" b="b"/>
              <a:pathLst>
                <a:path w="8116" h="8085" extrusionOk="0">
                  <a:moveTo>
                    <a:pt x="5" y="1"/>
                  </a:moveTo>
                  <a:cubicBezTo>
                    <a:pt x="5" y="1"/>
                    <a:pt x="5" y="1"/>
                    <a:pt x="5" y="1"/>
                  </a:cubicBezTo>
                  <a:cubicBezTo>
                    <a:pt x="1" y="1"/>
                    <a:pt x="4696" y="4769"/>
                    <a:pt x="6922" y="7004"/>
                  </a:cubicBezTo>
                  <a:cubicBezTo>
                    <a:pt x="7742" y="7820"/>
                    <a:pt x="8037" y="8084"/>
                    <a:pt x="8082" y="8084"/>
                  </a:cubicBezTo>
                  <a:cubicBezTo>
                    <a:pt x="8084" y="8084"/>
                    <a:pt x="8086" y="8084"/>
                    <a:pt x="8087" y="8083"/>
                  </a:cubicBezTo>
                  <a:cubicBezTo>
                    <a:pt x="8116" y="8058"/>
                    <a:pt x="7808" y="7714"/>
                    <a:pt x="7013" y="6918"/>
                  </a:cubicBezTo>
                  <a:cubicBezTo>
                    <a:pt x="4780" y="4689"/>
                    <a:pt x="17"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16"/>
            <p:cNvSpPr/>
            <p:nvPr/>
          </p:nvSpPr>
          <p:spPr>
            <a:xfrm>
              <a:off x="1724975" y="4023600"/>
              <a:ext cx="199000" cy="198425"/>
            </a:xfrm>
            <a:custGeom>
              <a:avLst/>
              <a:gdLst/>
              <a:ahLst/>
              <a:cxnLst/>
              <a:rect l="l" t="t" r="r" b="b"/>
              <a:pathLst>
                <a:path w="7960" h="7937" extrusionOk="0">
                  <a:moveTo>
                    <a:pt x="0" y="1"/>
                  </a:moveTo>
                  <a:cubicBezTo>
                    <a:pt x="0" y="1"/>
                    <a:pt x="0" y="1"/>
                    <a:pt x="0" y="1"/>
                  </a:cubicBezTo>
                  <a:cubicBezTo>
                    <a:pt x="0" y="9"/>
                    <a:pt x="4601" y="4688"/>
                    <a:pt x="6791" y="6877"/>
                  </a:cubicBezTo>
                  <a:cubicBezTo>
                    <a:pt x="7599" y="7686"/>
                    <a:pt x="7891" y="7937"/>
                    <a:pt x="7931" y="7937"/>
                  </a:cubicBezTo>
                  <a:cubicBezTo>
                    <a:pt x="7933" y="7937"/>
                    <a:pt x="7934" y="7936"/>
                    <a:pt x="7935" y="7935"/>
                  </a:cubicBezTo>
                  <a:cubicBezTo>
                    <a:pt x="7959" y="7915"/>
                    <a:pt x="7656" y="7579"/>
                    <a:pt x="6873" y="6795"/>
                  </a:cubicBezTo>
                  <a:cubicBezTo>
                    <a:pt x="4684" y="4607"/>
                    <a:pt x="8"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16"/>
            <p:cNvSpPr/>
            <p:nvPr/>
          </p:nvSpPr>
          <p:spPr>
            <a:xfrm>
              <a:off x="1728450" y="4027200"/>
              <a:ext cx="195525" cy="194825"/>
            </a:xfrm>
            <a:custGeom>
              <a:avLst/>
              <a:gdLst/>
              <a:ahLst/>
              <a:cxnLst/>
              <a:rect l="l" t="t" r="r" b="b"/>
              <a:pathLst>
                <a:path w="7821" h="7793" extrusionOk="0">
                  <a:moveTo>
                    <a:pt x="5" y="0"/>
                  </a:moveTo>
                  <a:cubicBezTo>
                    <a:pt x="5" y="0"/>
                    <a:pt x="5" y="0"/>
                    <a:pt x="5" y="0"/>
                  </a:cubicBezTo>
                  <a:cubicBezTo>
                    <a:pt x="1" y="0"/>
                    <a:pt x="4515" y="4593"/>
                    <a:pt x="6668" y="6746"/>
                  </a:cubicBezTo>
                  <a:cubicBezTo>
                    <a:pt x="7464" y="7545"/>
                    <a:pt x="7752" y="7793"/>
                    <a:pt x="7792" y="7793"/>
                  </a:cubicBezTo>
                  <a:cubicBezTo>
                    <a:pt x="7794" y="7793"/>
                    <a:pt x="7795" y="7792"/>
                    <a:pt x="7796" y="7791"/>
                  </a:cubicBezTo>
                  <a:cubicBezTo>
                    <a:pt x="7820" y="7771"/>
                    <a:pt x="7521" y="7439"/>
                    <a:pt x="6750" y="6664"/>
                  </a:cubicBezTo>
                  <a:cubicBezTo>
                    <a:pt x="4598" y="4512"/>
                    <a:pt x="13" y="0"/>
                    <a:pt x="5"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16"/>
            <p:cNvSpPr/>
            <p:nvPr/>
          </p:nvSpPr>
          <p:spPr>
            <a:xfrm>
              <a:off x="1732050" y="4030675"/>
              <a:ext cx="191825" cy="191250"/>
            </a:xfrm>
            <a:custGeom>
              <a:avLst/>
              <a:gdLst/>
              <a:ahLst/>
              <a:cxnLst/>
              <a:rect l="l" t="t" r="r" b="b"/>
              <a:pathLst>
                <a:path w="7673" h="7650" extrusionOk="0">
                  <a:moveTo>
                    <a:pt x="0" y="1"/>
                  </a:moveTo>
                  <a:cubicBezTo>
                    <a:pt x="0" y="1"/>
                    <a:pt x="0" y="1"/>
                    <a:pt x="0" y="1"/>
                  </a:cubicBezTo>
                  <a:cubicBezTo>
                    <a:pt x="0" y="5"/>
                    <a:pt x="4429" y="4507"/>
                    <a:pt x="6536" y="6615"/>
                  </a:cubicBezTo>
                  <a:cubicBezTo>
                    <a:pt x="7324" y="7403"/>
                    <a:pt x="7609" y="7650"/>
                    <a:pt x="7648" y="7650"/>
                  </a:cubicBezTo>
                  <a:cubicBezTo>
                    <a:pt x="7650" y="7650"/>
                    <a:pt x="7651" y="7649"/>
                    <a:pt x="7652" y="7648"/>
                  </a:cubicBezTo>
                  <a:cubicBezTo>
                    <a:pt x="7672" y="7628"/>
                    <a:pt x="7381" y="7300"/>
                    <a:pt x="6614" y="6537"/>
                  </a:cubicBezTo>
                  <a:cubicBezTo>
                    <a:pt x="4503" y="4426"/>
                    <a:pt x="8" y="1"/>
                    <a:pt x="0"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16"/>
            <p:cNvSpPr/>
            <p:nvPr/>
          </p:nvSpPr>
          <p:spPr>
            <a:xfrm>
              <a:off x="1735425" y="4034275"/>
              <a:ext cx="188450" cy="187650"/>
            </a:xfrm>
            <a:custGeom>
              <a:avLst/>
              <a:gdLst/>
              <a:ahLst/>
              <a:cxnLst/>
              <a:rect l="l" t="t" r="r" b="b"/>
              <a:pathLst>
                <a:path w="7538" h="7506" extrusionOk="0">
                  <a:moveTo>
                    <a:pt x="5" y="0"/>
                  </a:moveTo>
                  <a:cubicBezTo>
                    <a:pt x="5" y="0"/>
                    <a:pt x="5" y="0"/>
                    <a:pt x="5" y="0"/>
                  </a:cubicBezTo>
                  <a:cubicBezTo>
                    <a:pt x="0" y="0"/>
                    <a:pt x="4343" y="4413"/>
                    <a:pt x="6418" y="6483"/>
                  </a:cubicBezTo>
                  <a:cubicBezTo>
                    <a:pt x="7197" y="7263"/>
                    <a:pt x="7474" y="7506"/>
                    <a:pt x="7513" y="7506"/>
                  </a:cubicBezTo>
                  <a:cubicBezTo>
                    <a:pt x="7515" y="7506"/>
                    <a:pt x="7516" y="7505"/>
                    <a:pt x="7517" y="7504"/>
                  </a:cubicBezTo>
                  <a:cubicBezTo>
                    <a:pt x="7537" y="7484"/>
                    <a:pt x="7250" y="7160"/>
                    <a:pt x="6496" y="6409"/>
                  </a:cubicBezTo>
                  <a:cubicBezTo>
                    <a:pt x="4422" y="4340"/>
                    <a:pt x="17" y="0"/>
                    <a:pt x="5"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16"/>
            <p:cNvSpPr/>
            <p:nvPr/>
          </p:nvSpPr>
          <p:spPr>
            <a:xfrm>
              <a:off x="1739000" y="4037750"/>
              <a:ext cx="184775" cy="184075"/>
            </a:xfrm>
            <a:custGeom>
              <a:avLst/>
              <a:gdLst/>
              <a:ahLst/>
              <a:cxnLst/>
              <a:rect l="l" t="t" r="r" b="b"/>
              <a:pathLst>
                <a:path w="7391" h="7363" extrusionOk="0">
                  <a:moveTo>
                    <a:pt x="9" y="1"/>
                  </a:moveTo>
                  <a:cubicBezTo>
                    <a:pt x="9" y="1"/>
                    <a:pt x="9" y="1"/>
                    <a:pt x="9" y="1"/>
                  </a:cubicBezTo>
                  <a:cubicBezTo>
                    <a:pt x="1" y="5"/>
                    <a:pt x="4253" y="4327"/>
                    <a:pt x="6287" y="6357"/>
                  </a:cubicBezTo>
                  <a:cubicBezTo>
                    <a:pt x="7054" y="7124"/>
                    <a:pt x="7327" y="7362"/>
                    <a:pt x="7366" y="7362"/>
                  </a:cubicBezTo>
                  <a:cubicBezTo>
                    <a:pt x="7368" y="7362"/>
                    <a:pt x="7369" y="7362"/>
                    <a:pt x="7370" y="7361"/>
                  </a:cubicBezTo>
                  <a:cubicBezTo>
                    <a:pt x="7390" y="7341"/>
                    <a:pt x="7107" y="7021"/>
                    <a:pt x="6365" y="6279"/>
                  </a:cubicBezTo>
                  <a:cubicBezTo>
                    <a:pt x="4336" y="4250"/>
                    <a:pt x="17"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16"/>
            <p:cNvSpPr/>
            <p:nvPr/>
          </p:nvSpPr>
          <p:spPr>
            <a:xfrm>
              <a:off x="1742500" y="4041350"/>
              <a:ext cx="181050" cy="180475"/>
            </a:xfrm>
            <a:custGeom>
              <a:avLst/>
              <a:gdLst/>
              <a:ahLst/>
              <a:cxnLst/>
              <a:rect l="l" t="t" r="r" b="b"/>
              <a:pathLst>
                <a:path w="7242" h="7219" extrusionOk="0">
                  <a:moveTo>
                    <a:pt x="4" y="0"/>
                  </a:moveTo>
                  <a:cubicBezTo>
                    <a:pt x="4" y="0"/>
                    <a:pt x="4" y="0"/>
                    <a:pt x="4" y="0"/>
                  </a:cubicBezTo>
                  <a:cubicBezTo>
                    <a:pt x="0" y="0"/>
                    <a:pt x="4162" y="4232"/>
                    <a:pt x="6155" y="6229"/>
                  </a:cubicBezTo>
                  <a:cubicBezTo>
                    <a:pt x="6914" y="6984"/>
                    <a:pt x="7179" y="7218"/>
                    <a:pt x="7218" y="7218"/>
                  </a:cubicBezTo>
                  <a:cubicBezTo>
                    <a:pt x="7219" y="7218"/>
                    <a:pt x="7221" y="7218"/>
                    <a:pt x="7221" y="7217"/>
                  </a:cubicBezTo>
                  <a:cubicBezTo>
                    <a:pt x="7242" y="7197"/>
                    <a:pt x="6967" y="6885"/>
                    <a:pt x="6233" y="6151"/>
                  </a:cubicBezTo>
                  <a:cubicBezTo>
                    <a:pt x="4241" y="4159"/>
                    <a:pt x="13"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16"/>
            <p:cNvSpPr/>
            <p:nvPr/>
          </p:nvSpPr>
          <p:spPr>
            <a:xfrm>
              <a:off x="1746075" y="4044825"/>
              <a:ext cx="177475" cy="176900"/>
            </a:xfrm>
            <a:custGeom>
              <a:avLst/>
              <a:gdLst/>
              <a:ahLst/>
              <a:cxnLst/>
              <a:rect l="l" t="t" r="r" b="b"/>
              <a:pathLst>
                <a:path w="7099" h="7076" extrusionOk="0">
                  <a:moveTo>
                    <a:pt x="5" y="1"/>
                  </a:moveTo>
                  <a:cubicBezTo>
                    <a:pt x="5" y="1"/>
                    <a:pt x="5" y="1"/>
                    <a:pt x="5" y="1"/>
                  </a:cubicBezTo>
                  <a:cubicBezTo>
                    <a:pt x="1" y="5"/>
                    <a:pt x="4077" y="4146"/>
                    <a:pt x="6029" y="6098"/>
                  </a:cubicBezTo>
                  <a:cubicBezTo>
                    <a:pt x="6776" y="6841"/>
                    <a:pt x="7036" y="7075"/>
                    <a:pt x="7075" y="7075"/>
                  </a:cubicBezTo>
                  <a:cubicBezTo>
                    <a:pt x="7076" y="7075"/>
                    <a:pt x="7078" y="7075"/>
                    <a:pt x="7078" y="7074"/>
                  </a:cubicBezTo>
                  <a:cubicBezTo>
                    <a:pt x="7099" y="7054"/>
                    <a:pt x="6828" y="6746"/>
                    <a:pt x="6107" y="6020"/>
                  </a:cubicBezTo>
                  <a:cubicBezTo>
                    <a:pt x="4157" y="4070"/>
                    <a:pt x="22"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16"/>
            <p:cNvSpPr/>
            <p:nvPr/>
          </p:nvSpPr>
          <p:spPr>
            <a:xfrm>
              <a:off x="1749575" y="4048425"/>
              <a:ext cx="173875" cy="173300"/>
            </a:xfrm>
            <a:custGeom>
              <a:avLst/>
              <a:gdLst/>
              <a:ahLst/>
              <a:cxnLst/>
              <a:rect l="l" t="t" r="r" b="b"/>
              <a:pathLst>
                <a:path w="6955" h="6932" extrusionOk="0">
                  <a:moveTo>
                    <a:pt x="4" y="0"/>
                  </a:moveTo>
                  <a:cubicBezTo>
                    <a:pt x="4" y="0"/>
                    <a:pt x="4" y="0"/>
                    <a:pt x="4" y="0"/>
                  </a:cubicBezTo>
                  <a:cubicBezTo>
                    <a:pt x="0" y="4"/>
                    <a:pt x="3986" y="4052"/>
                    <a:pt x="5897" y="5971"/>
                  </a:cubicBezTo>
                  <a:cubicBezTo>
                    <a:pt x="6635" y="6701"/>
                    <a:pt x="6892" y="6931"/>
                    <a:pt x="6931" y="6931"/>
                  </a:cubicBezTo>
                  <a:cubicBezTo>
                    <a:pt x="6932" y="6931"/>
                    <a:pt x="6933" y="6931"/>
                    <a:pt x="6934" y="6930"/>
                  </a:cubicBezTo>
                  <a:cubicBezTo>
                    <a:pt x="6955" y="6910"/>
                    <a:pt x="6692" y="6610"/>
                    <a:pt x="5975" y="5893"/>
                  </a:cubicBezTo>
                  <a:cubicBezTo>
                    <a:pt x="4062" y="3984"/>
                    <a:pt x="17" y="0"/>
                    <a:pt x="4"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16"/>
            <p:cNvSpPr/>
            <p:nvPr/>
          </p:nvSpPr>
          <p:spPr>
            <a:xfrm>
              <a:off x="1753150" y="4051800"/>
              <a:ext cx="170300" cy="169625"/>
            </a:xfrm>
            <a:custGeom>
              <a:avLst/>
              <a:gdLst/>
              <a:ahLst/>
              <a:cxnLst/>
              <a:rect l="l" t="t" r="r" b="b"/>
              <a:pathLst>
                <a:path w="6812" h="6785" extrusionOk="0">
                  <a:moveTo>
                    <a:pt x="5" y="1"/>
                  </a:moveTo>
                  <a:cubicBezTo>
                    <a:pt x="5" y="1"/>
                    <a:pt x="5" y="1"/>
                    <a:pt x="5" y="1"/>
                  </a:cubicBezTo>
                  <a:cubicBezTo>
                    <a:pt x="1" y="9"/>
                    <a:pt x="3896" y="3970"/>
                    <a:pt x="5778" y="5840"/>
                  </a:cubicBezTo>
                  <a:cubicBezTo>
                    <a:pt x="6496" y="6561"/>
                    <a:pt x="6749" y="6784"/>
                    <a:pt x="6787" y="6784"/>
                  </a:cubicBezTo>
                  <a:cubicBezTo>
                    <a:pt x="6789" y="6784"/>
                    <a:pt x="6790" y="6784"/>
                    <a:pt x="6791" y="6783"/>
                  </a:cubicBezTo>
                  <a:cubicBezTo>
                    <a:pt x="6812" y="6762"/>
                    <a:pt x="6558" y="6475"/>
                    <a:pt x="5848" y="5770"/>
                  </a:cubicBezTo>
                  <a:cubicBezTo>
                    <a:pt x="3975" y="3897"/>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16"/>
            <p:cNvSpPr/>
            <p:nvPr/>
          </p:nvSpPr>
          <p:spPr>
            <a:xfrm>
              <a:off x="1756650" y="4055400"/>
              <a:ext cx="166600" cy="166025"/>
            </a:xfrm>
            <a:custGeom>
              <a:avLst/>
              <a:gdLst/>
              <a:ahLst/>
              <a:cxnLst/>
              <a:rect l="l" t="t" r="r" b="b"/>
              <a:pathLst>
                <a:path w="6664" h="6641" extrusionOk="0">
                  <a:moveTo>
                    <a:pt x="4" y="0"/>
                  </a:moveTo>
                  <a:cubicBezTo>
                    <a:pt x="4" y="0"/>
                    <a:pt x="4" y="0"/>
                    <a:pt x="4" y="0"/>
                  </a:cubicBezTo>
                  <a:cubicBezTo>
                    <a:pt x="0" y="4"/>
                    <a:pt x="3814" y="3875"/>
                    <a:pt x="5643" y="5712"/>
                  </a:cubicBezTo>
                  <a:cubicBezTo>
                    <a:pt x="6352" y="6422"/>
                    <a:pt x="6597" y="6640"/>
                    <a:pt x="6639" y="6640"/>
                  </a:cubicBezTo>
                  <a:cubicBezTo>
                    <a:pt x="6641" y="6640"/>
                    <a:pt x="6642" y="6640"/>
                    <a:pt x="6643" y="6639"/>
                  </a:cubicBezTo>
                  <a:cubicBezTo>
                    <a:pt x="6664" y="6618"/>
                    <a:pt x="6409" y="6335"/>
                    <a:pt x="5712" y="5638"/>
                  </a:cubicBezTo>
                  <a:cubicBezTo>
                    <a:pt x="3884" y="3810"/>
                    <a:pt x="13"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16"/>
            <p:cNvSpPr/>
            <p:nvPr/>
          </p:nvSpPr>
          <p:spPr>
            <a:xfrm>
              <a:off x="1760225" y="4058875"/>
              <a:ext cx="163025" cy="162450"/>
            </a:xfrm>
            <a:custGeom>
              <a:avLst/>
              <a:gdLst/>
              <a:ahLst/>
              <a:cxnLst/>
              <a:rect l="l" t="t" r="r" b="b"/>
              <a:pathLst>
                <a:path w="6521" h="6498" extrusionOk="0">
                  <a:moveTo>
                    <a:pt x="5" y="0"/>
                  </a:moveTo>
                  <a:cubicBezTo>
                    <a:pt x="5" y="0"/>
                    <a:pt x="5" y="0"/>
                    <a:pt x="5" y="0"/>
                  </a:cubicBezTo>
                  <a:cubicBezTo>
                    <a:pt x="1" y="5"/>
                    <a:pt x="3720" y="3793"/>
                    <a:pt x="5516" y="5581"/>
                  </a:cubicBezTo>
                  <a:cubicBezTo>
                    <a:pt x="6210" y="6279"/>
                    <a:pt x="6458" y="6497"/>
                    <a:pt x="6496" y="6497"/>
                  </a:cubicBezTo>
                  <a:cubicBezTo>
                    <a:pt x="6498" y="6497"/>
                    <a:pt x="6499" y="6497"/>
                    <a:pt x="6500" y="6496"/>
                  </a:cubicBezTo>
                  <a:cubicBezTo>
                    <a:pt x="6521" y="6475"/>
                    <a:pt x="6275" y="6196"/>
                    <a:pt x="5586" y="5512"/>
                  </a:cubicBezTo>
                  <a:cubicBezTo>
                    <a:pt x="3795" y="3717"/>
                    <a:pt x="13"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16"/>
            <p:cNvSpPr/>
            <p:nvPr/>
          </p:nvSpPr>
          <p:spPr>
            <a:xfrm>
              <a:off x="1763625" y="4062475"/>
              <a:ext cx="159425" cy="158850"/>
            </a:xfrm>
            <a:custGeom>
              <a:avLst/>
              <a:gdLst/>
              <a:ahLst/>
              <a:cxnLst/>
              <a:rect l="l" t="t" r="r" b="b"/>
              <a:pathLst>
                <a:path w="6377" h="6354" extrusionOk="0">
                  <a:moveTo>
                    <a:pt x="4" y="0"/>
                  </a:moveTo>
                  <a:cubicBezTo>
                    <a:pt x="4" y="0"/>
                    <a:pt x="4" y="0"/>
                    <a:pt x="4" y="0"/>
                  </a:cubicBezTo>
                  <a:cubicBezTo>
                    <a:pt x="0" y="4"/>
                    <a:pt x="3637" y="3703"/>
                    <a:pt x="5388" y="5454"/>
                  </a:cubicBezTo>
                  <a:cubicBezTo>
                    <a:pt x="6074" y="6139"/>
                    <a:pt x="6314" y="6353"/>
                    <a:pt x="6352" y="6353"/>
                  </a:cubicBezTo>
                  <a:cubicBezTo>
                    <a:pt x="6354" y="6353"/>
                    <a:pt x="6355" y="6353"/>
                    <a:pt x="6356" y="6352"/>
                  </a:cubicBezTo>
                  <a:cubicBezTo>
                    <a:pt x="6376" y="6331"/>
                    <a:pt x="6139" y="6061"/>
                    <a:pt x="5462" y="5384"/>
                  </a:cubicBezTo>
                  <a:cubicBezTo>
                    <a:pt x="3708" y="3630"/>
                    <a:pt x="17" y="0"/>
                    <a:pt x="4"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16"/>
            <p:cNvSpPr/>
            <p:nvPr/>
          </p:nvSpPr>
          <p:spPr>
            <a:xfrm>
              <a:off x="1767200" y="4065950"/>
              <a:ext cx="155850" cy="155275"/>
            </a:xfrm>
            <a:custGeom>
              <a:avLst/>
              <a:gdLst/>
              <a:ahLst/>
              <a:cxnLst/>
              <a:rect l="l" t="t" r="r" b="b"/>
              <a:pathLst>
                <a:path w="6234" h="6211" extrusionOk="0">
                  <a:moveTo>
                    <a:pt x="9" y="0"/>
                  </a:moveTo>
                  <a:cubicBezTo>
                    <a:pt x="9" y="0"/>
                    <a:pt x="9" y="0"/>
                    <a:pt x="9" y="0"/>
                  </a:cubicBezTo>
                  <a:cubicBezTo>
                    <a:pt x="1" y="5"/>
                    <a:pt x="3548" y="3613"/>
                    <a:pt x="5266" y="5319"/>
                  </a:cubicBezTo>
                  <a:cubicBezTo>
                    <a:pt x="5943" y="6000"/>
                    <a:pt x="6179" y="6210"/>
                    <a:pt x="6217" y="6210"/>
                  </a:cubicBezTo>
                  <a:cubicBezTo>
                    <a:pt x="6219" y="6210"/>
                    <a:pt x="6220" y="6210"/>
                    <a:pt x="6221" y="6209"/>
                  </a:cubicBezTo>
                  <a:cubicBezTo>
                    <a:pt x="6233" y="6188"/>
                    <a:pt x="6000" y="5922"/>
                    <a:pt x="5331" y="5253"/>
                  </a:cubicBezTo>
                  <a:cubicBezTo>
                    <a:pt x="3618" y="3544"/>
                    <a:pt x="17" y="0"/>
                    <a:pt x="9"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16"/>
            <p:cNvSpPr/>
            <p:nvPr/>
          </p:nvSpPr>
          <p:spPr>
            <a:xfrm>
              <a:off x="1770700" y="4069525"/>
              <a:ext cx="152150" cy="151700"/>
            </a:xfrm>
            <a:custGeom>
              <a:avLst/>
              <a:gdLst/>
              <a:ahLst/>
              <a:cxnLst/>
              <a:rect l="l" t="t" r="r" b="b"/>
              <a:pathLst>
                <a:path w="6086" h="6068" extrusionOk="0">
                  <a:moveTo>
                    <a:pt x="4" y="1"/>
                  </a:moveTo>
                  <a:cubicBezTo>
                    <a:pt x="4" y="1"/>
                    <a:pt x="4" y="1"/>
                    <a:pt x="4" y="1"/>
                  </a:cubicBezTo>
                  <a:cubicBezTo>
                    <a:pt x="0" y="5"/>
                    <a:pt x="3461" y="3523"/>
                    <a:pt x="5130" y="5192"/>
                  </a:cubicBezTo>
                  <a:cubicBezTo>
                    <a:pt x="5795" y="5857"/>
                    <a:pt x="6027" y="6067"/>
                    <a:pt x="6065" y="6067"/>
                  </a:cubicBezTo>
                  <a:cubicBezTo>
                    <a:pt x="6067" y="6067"/>
                    <a:pt x="6068" y="6067"/>
                    <a:pt x="6069" y="6066"/>
                  </a:cubicBezTo>
                  <a:cubicBezTo>
                    <a:pt x="6085" y="6045"/>
                    <a:pt x="5851" y="5783"/>
                    <a:pt x="5195" y="5127"/>
                  </a:cubicBezTo>
                  <a:cubicBezTo>
                    <a:pt x="3527" y="3455"/>
                    <a:pt x="12" y="1"/>
                    <a:pt x="4"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16"/>
            <p:cNvSpPr/>
            <p:nvPr/>
          </p:nvSpPr>
          <p:spPr>
            <a:xfrm>
              <a:off x="1774275" y="4073125"/>
              <a:ext cx="148575" cy="148100"/>
            </a:xfrm>
            <a:custGeom>
              <a:avLst/>
              <a:gdLst/>
              <a:ahLst/>
              <a:cxnLst/>
              <a:rect l="l" t="t" r="r" b="b"/>
              <a:pathLst>
                <a:path w="5943" h="5924" extrusionOk="0">
                  <a:moveTo>
                    <a:pt x="5" y="0"/>
                  </a:moveTo>
                  <a:cubicBezTo>
                    <a:pt x="5" y="0"/>
                    <a:pt x="5" y="0"/>
                    <a:pt x="5" y="0"/>
                  </a:cubicBezTo>
                  <a:cubicBezTo>
                    <a:pt x="1" y="0"/>
                    <a:pt x="3367" y="3428"/>
                    <a:pt x="5003" y="5065"/>
                  </a:cubicBezTo>
                  <a:cubicBezTo>
                    <a:pt x="5660" y="5717"/>
                    <a:pt x="5884" y="5923"/>
                    <a:pt x="5922" y="5923"/>
                  </a:cubicBezTo>
                  <a:cubicBezTo>
                    <a:pt x="5923" y="5923"/>
                    <a:pt x="5925" y="5923"/>
                    <a:pt x="5926" y="5922"/>
                  </a:cubicBezTo>
                  <a:cubicBezTo>
                    <a:pt x="5942" y="5901"/>
                    <a:pt x="5717" y="5643"/>
                    <a:pt x="5069" y="4999"/>
                  </a:cubicBezTo>
                  <a:cubicBezTo>
                    <a:pt x="3438" y="3364"/>
                    <a:pt x="17"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16"/>
            <p:cNvSpPr/>
            <p:nvPr/>
          </p:nvSpPr>
          <p:spPr>
            <a:xfrm>
              <a:off x="1777875" y="4076600"/>
              <a:ext cx="144875" cy="144400"/>
            </a:xfrm>
            <a:custGeom>
              <a:avLst/>
              <a:gdLst/>
              <a:ahLst/>
              <a:cxnLst/>
              <a:rect l="l" t="t" r="r" b="b"/>
              <a:pathLst>
                <a:path w="5795" h="5776" extrusionOk="0">
                  <a:moveTo>
                    <a:pt x="0" y="1"/>
                  </a:moveTo>
                  <a:cubicBezTo>
                    <a:pt x="0" y="1"/>
                    <a:pt x="0" y="1"/>
                    <a:pt x="0" y="1"/>
                  </a:cubicBezTo>
                  <a:cubicBezTo>
                    <a:pt x="0" y="5"/>
                    <a:pt x="3280" y="3343"/>
                    <a:pt x="4867" y="4934"/>
                  </a:cubicBezTo>
                  <a:cubicBezTo>
                    <a:pt x="5521" y="5583"/>
                    <a:pt x="5743" y="5775"/>
                    <a:pt x="5775" y="5775"/>
                  </a:cubicBezTo>
                  <a:cubicBezTo>
                    <a:pt x="5776" y="5775"/>
                    <a:pt x="5777" y="5775"/>
                    <a:pt x="5778" y="5774"/>
                  </a:cubicBezTo>
                  <a:cubicBezTo>
                    <a:pt x="5794" y="5754"/>
                    <a:pt x="5573" y="5504"/>
                    <a:pt x="4937" y="4868"/>
                  </a:cubicBezTo>
                  <a:cubicBezTo>
                    <a:pt x="3344" y="3275"/>
                    <a:pt x="12" y="1"/>
                    <a:pt x="0"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16"/>
            <p:cNvSpPr/>
            <p:nvPr/>
          </p:nvSpPr>
          <p:spPr>
            <a:xfrm>
              <a:off x="1781350" y="4080200"/>
              <a:ext cx="141400" cy="140700"/>
            </a:xfrm>
            <a:custGeom>
              <a:avLst/>
              <a:gdLst/>
              <a:ahLst/>
              <a:cxnLst/>
              <a:rect l="l" t="t" r="r" b="b"/>
              <a:pathLst>
                <a:path w="5656" h="5628" extrusionOk="0">
                  <a:moveTo>
                    <a:pt x="5" y="0"/>
                  </a:moveTo>
                  <a:cubicBezTo>
                    <a:pt x="5" y="0"/>
                    <a:pt x="5" y="0"/>
                    <a:pt x="5" y="0"/>
                  </a:cubicBezTo>
                  <a:cubicBezTo>
                    <a:pt x="0" y="0"/>
                    <a:pt x="3191" y="3248"/>
                    <a:pt x="4753" y="4802"/>
                  </a:cubicBezTo>
                  <a:cubicBezTo>
                    <a:pt x="5386" y="5439"/>
                    <a:pt x="5604" y="5627"/>
                    <a:pt x="5636" y="5627"/>
                  </a:cubicBezTo>
                  <a:cubicBezTo>
                    <a:pt x="5637" y="5627"/>
                    <a:pt x="5638" y="5627"/>
                    <a:pt x="5639" y="5626"/>
                  </a:cubicBezTo>
                  <a:cubicBezTo>
                    <a:pt x="5655" y="5610"/>
                    <a:pt x="5438" y="5364"/>
                    <a:pt x="4815" y="4741"/>
                  </a:cubicBezTo>
                  <a:cubicBezTo>
                    <a:pt x="3258" y="3188"/>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16"/>
            <p:cNvSpPr/>
            <p:nvPr/>
          </p:nvSpPr>
          <p:spPr>
            <a:xfrm>
              <a:off x="1784950" y="4083575"/>
              <a:ext cx="137575" cy="137225"/>
            </a:xfrm>
            <a:custGeom>
              <a:avLst/>
              <a:gdLst/>
              <a:ahLst/>
              <a:cxnLst/>
              <a:rect l="l" t="t" r="r" b="b"/>
              <a:pathLst>
                <a:path w="5503" h="5489" extrusionOk="0">
                  <a:moveTo>
                    <a:pt x="0" y="1"/>
                  </a:moveTo>
                  <a:cubicBezTo>
                    <a:pt x="0" y="1"/>
                    <a:pt x="0" y="1"/>
                    <a:pt x="0" y="1"/>
                  </a:cubicBezTo>
                  <a:cubicBezTo>
                    <a:pt x="0" y="5"/>
                    <a:pt x="3100" y="3166"/>
                    <a:pt x="4617" y="4675"/>
                  </a:cubicBezTo>
                  <a:cubicBezTo>
                    <a:pt x="5242" y="5300"/>
                    <a:pt x="5457" y="5488"/>
                    <a:pt x="5484" y="5488"/>
                  </a:cubicBezTo>
                  <a:cubicBezTo>
                    <a:pt x="5485" y="5488"/>
                    <a:pt x="5486" y="5488"/>
                    <a:pt x="5487" y="5487"/>
                  </a:cubicBezTo>
                  <a:cubicBezTo>
                    <a:pt x="5503" y="5471"/>
                    <a:pt x="5294" y="5229"/>
                    <a:pt x="4679" y="4614"/>
                  </a:cubicBezTo>
                  <a:cubicBezTo>
                    <a:pt x="3163" y="3106"/>
                    <a:pt x="8" y="1"/>
                    <a:pt x="0"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16"/>
            <p:cNvSpPr/>
            <p:nvPr/>
          </p:nvSpPr>
          <p:spPr>
            <a:xfrm>
              <a:off x="1788425" y="4087175"/>
              <a:ext cx="134000" cy="133625"/>
            </a:xfrm>
            <a:custGeom>
              <a:avLst/>
              <a:gdLst/>
              <a:ahLst/>
              <a:cxnLst/>
              <a:rect l="l" t="t" r="r" b="b"/>
              <a:pathLst>
                <a:path w="5360" h="5345" extrusionOk="0">
                  <a:moveTo>
                    <a:pt x="5" y="0"/>
                  </a:moveTo>
                  <a:cubicBezTo>
                    <a:pt x="5" y="0"/>
                    <a:pt x="5" y="0"/>
                    <a:pt x="5" y="0"/>
                  </a:cubicBezTo>
                  <a:cubicBezTo>
                    <a:pt x="0" y="8"/>
                    <a:pt x="3010" y="3072"/>
                    <a:pt x="4491" y="4548"/>
                  </a:cubicBezTo>
                  <a:cubicBezTo>
                    <a:pt x="5103" y="5160"/>
                    <a:pt x="5313" y="5344"/>
                    <a:pt x="5341" y="5344"/>
                  </a:cubicBezTo>
                  <a:cubicBezTo>
                    <a:pt x="5342" y="5344"/>
                    <a:pt x="5343" y="5344"/>
                    <a:pt x="5343" y="5343"/>
                  </a:cubicBezTo>
                  <a:cubicBezTo>
                    <a:pt x="5360" y="5327"/>
                    <a:pt x="5155" y="5093"/>
                    <a:pt x="4552" y="4486"/>
                  </a:cubicBezTo>
                  <a:cubicBezTo>
                    <a:pt x="3077" y="3015"/>
                    <a:pt x="13" y="0"/>
                    <a:pt x="5"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16"/>
            <p:cNvSpPr/>
            <p:nvPr/>
          </p:nvSpPr>
          <p:spPr>
            <a:xfrm>
              <a:off x="1791900" y="4090650"/>
              <a:ext cx="130525" cy="130025"/>
            </a:xfrm>
            <a:custGeom>
              <a:avLst/>
              <a:gdLst/>
              <a:ahLst/>
              <a:cxnLst/>
              <a:rect l="l" t="t" r="r" b="b"/>
              <a:pathLst>
                <a:path w="5221" h="5201" extrusionOk="0">
                  <a:moveTo>
                    <a:pt x="1" y="1"/>
                  </a:moveTo>
                  <a:cubicBezTo>
                    <a:pt x="1" y="1"/>
                    <a:pt x="1" y="1"/>
                    <a:pt x="1" y="1"/>
                  </a:cubicBezTo>
                  <a:cubicBezTo>
                    <a:pt x="1" y="5"/>
                    <a:pt x="2929" y="2986"/>
                    <a:pt x="4360" y="4421"/>
                  </a:cubicBezTo>
                  <a:cubicBezTo>
                    <a:pt x="4970" y="5027"/>
                    <a:pt x="5170" y="5201"/>
                    <a:pt x="5198" y="5201"/>
                  </a:cubicBezTo>
                  <a:cubicBezTo>
                    <a:pt x="5199" y="5201"/>
                    <a:pt x="5200" y="5201"/>
                    <a:pt x="5200" y="5200"/>
                  </a:cubicBezTo>
                  <a:cubicBezTo>
                    <a:pt x="5221" y="5184"/>
                    <a:pt x="5016" y="4954"/>
                    <a:pt x="4421" y="4360"/>
                  </a:cubicBezTo>
                  <a:cubicBezTo>
                    <a:pt x="2987" y="2925"/>
                    <a:pt x="13"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16"/>
            <p:cNvSpPr/>
            <p:nvPr/>
          </p:nvSpPr>
          <p:spPr>
            <a:xfrm>
              <a:off x="1795400" y="4094250"/>
              <a:ext cx="127025" cy="126425"/>
            </a:xfrm>
            <a:custGeom>
              <a:avLst/>
              <a:gdLst/>
              <a:ahLst/>
              <a:cxnLst/>
              <a:rect l="l" t="t" r="r" b="b"/>
              <a:pathLst>
                <a:path w="5081" h="5057" extrusionOk="0">
                  <a:moveTo>
                    <a:pt x="8" y="0"/>
                  </a:moveTo>
                  <a:cubicBezTo>
                    <a:pt x="8" y="0"/>
                    <a:pt x="8" y="0"/>
                    <a:pt x="8" y="0"/>
                  </a:cubicBezTo>
                  <a:cubicBezTo>
                    <a:pt x="0" y="4"/>
                    <a:pt x="2842" y="2891"/>
                    <a:pt x="4236" y="4289"/>
                  </a:cubicBezTo>
                  <a:cubicBezTo>
                    <a:pt x="4833" y="4890"/>
                    <a:pt x="5030" y="5057"/>
                    <a:pt x="5058" y="5057"/>
                  </a:cubicBezTo>
                  <a:cubicBezTo>
                    <a:pt x="5059" y="5057"/>
                    <a:pt x="5060" y="5057"/>
                    <a:pt x="5060" y="5056"/>
                  </a:cubicBezTo>
                  <a:cubicBezTo>
                    <a:pt x="5081" y="5040"/>
                    <a:pt x="4888" y="4818"/>
                    <a:pt x="4298" y="4228"/>
                  </a:cubicBezTo>
                  <a:cubicBezTo>
                    <a:pt x="2904" y="2835"/>
                    <a:pt x="17" y="0"/>
                    <a:pt x="8"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16"/>
            <p:cNvSpPr/>
            <p:nvPr/>
          </p:nvSpPr>
          <p:spPr>
            <a:xfrm>
              <a:off x="1798975" y="4097725"/>
              <a:ext cx="123450" cy="122775"/>
            </a:xfrm>
            <a:custGeom>
              <a:avLst/>
              <a:gdLst/>
              <a:ahLst/>
              <a:cxnLst/>
              <a:rect l="l" t="t" r="r" b="b"/>
              <a:pathLst>
                <a:path w="4938" h="4911" extrusionOk="0">
                  <a:moveTo>
                    <a:pt x="9" y="1"/>
                  </a:moveTo>
                  <a:cubicBezTo>
                    <a:pt x="9" y="1"/>
                    <a:pt x="9" y="1"/>
                    <a:pt x="9" y="1"/>
                  </a:cubicBezTo>
                  <a:cubicBezTo>
                    <a:pt x="1" y="5"/>
                    <a:pt x="2748" y="2805"/>
                    <a:pt x="4114" y="4159"/>
                  </a:cubicBezTo>
                  <a:cubicBezTo>
                    <a:pt x="4697" y="4738"/>
                    <a:pt x="4892" y="4910"/>
                    <a:pt x="4919" y="4910"/>
                  </a:cubicBezTo>
                  <a:cubicBezTo>
                    <a:pt x="4920" y="4910"/>
                    <a:pt x="4921" y="4910"/>
                    <a:pt x="4921" y="4909"/>
                  </a:cubicBezTo>
                  <a:cubicBezTo>
                    <a:pt x="4938" y="4897"/>
                    <a:pt x="4749" y="4679"/>
                    <a:pt x="4171" y="4101"/>
                  </a:cubicBezTo>
                  <a:cubicBezTo>
                    <a:pt x="2811" y="2749"/>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16"/>
            <p:cNvSpPr/>
            <p:nvPr/>
          </p:nvSpPr>
          <p:spPr>
            <a:xfrm>
              <a:off x="1802475" y="4101325"/>
              <a:ext cx="119750" cy="119175"/>
            </a:xfrm>
            <a:custGeom>
              <a:avLst/>
              <a:gdLst/>
              <a:ahLst/>
              <a:cxnLst/>
              <a:rect l="l" t="t" r="r" b="b"/>
              <a:pathLst>
                <a:path w="4790" h="4767" extrusionOk="0">
                  <a:moveTo>
                    <a:pt x="4" y="0"/>
                  </a:moveTo>
                  <a:cubicBezTo>
                    <a:pt x="4" y="0"/>
                    <a:pt x="4" y="0"/>
                    <a:pt x="4" y="0"/>
                  </a:cubicBezTo>
                  <a:cubicBezTo>
                    <a:pt x="0" y="4"/>
                    <a:pt x="2666" y="2711"/>
                    <a:pt x="3978" y="4027"/>
                  </a:cubicBezTo>
                  <a:cubicBezTo>
                    <a:pt x="4548" y="4601"/>
                    <a:pt x="4739" y="4766"/>
                    <a:pt x="4770" y="4766"/>
                  </a:cubicBezTo>
                  <a:cubicBezTo>
                    <a:pt x="4771" y="4766"/>
                    <a:pt x="4772" y="4766"/>
                    <a:pt x="4773" y="4765"/>
                  </a:cubicBezTo>
                  <a:cubicBezTo>
                    <a:pt x="4790" y="4753"/>
                    <a:pt x="4601" y="4539"/>
                    <a:pt x="4035" y="3974"/>
                  </a:cubicBezTo>
                  <a:cubicBezTo>
                    <a:pt x="2724" y="2662"/>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16"/>
            <p:cNvSpPr/>
            <p:nvPr/>
          </p:nvSpPr>
          <p:spPr>
            <a:xfrm>
              <a:off x="1806050" y="4104800"/>
              <a:ext cx="116175" cy="115475"/>
            </a:xfrm>
            <a:custGeom>
              <a:avLst/>
              <a:gdLst/>
              <a:ahLst/>
              <a:cxnLst/>
              <a:rect l="l" t="t" r="r" b="b"/>
              <a:pathLst>
                <a:path w="4647" h="4619" extrusionOk="0">
                  <a:moveTo>
                    <a:pt x="5" y="1"/>
                  </a:moveTo>
                  <a:cubicBezTo>
                    <a:pt x="5" y="1"/>
                    <a:pt x="5" y="1"/>
                    <a:pt x="5" y="1"/>
                  </a:cubicBezTo>
                  <a:cubicBezTo>
                    <a:pt x="1" y="5"/>
                    <a:pt x="2576" y="2625"/>
                    <a:pt x="3855" y="3896"/>
                  </a:cubicBezTo>
                  <a:cubicBezTo>
                    <a:pt x="4410" y="4455"/>
                    <a:pt x="4596" y="4619"/>
                    <a:pt x="4627" y="4619"/>
                  </a:cubicBezTo>
                  <a:cubicBezTo>
                    <a:pt x="4628" y="4619"/>
                    <a:pt x="4629" y="4618"/>
                    <a:pt x="4630" y="4618"/>
                  </a:cubicBezTo>
                  <a:cubicBezTo>
                    <a:pt x="4647" y="4601"/>
                    <a:pt x="4466" y="4400"/>
                    <a:pt x="3909" y="3843"/>
                  </a:cubicBezTo>
                  <a:cubicBezTo>
                    <a:pt x="2631" y="2569"/>
                    <a:pt x="21"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16"/>
            <p:cNvSpPr/>
            <p:nvPr/>
          </p:nvSpPr>
          <p:spPr>
            <a:xfrm>
              <a:off x="1809550" y="4108400"/>
              <a:ext cx="112475" cy="111875"/>
            </a:xfrm>
            <a:custGeom>
              <a:avLst/>
              <a:gdLst/>
              <a:ahLst/>
              <a:cxnLst/>
              <a:rect l="l" t="t" r="r" b="b"/>
              <a:pathLst>
                <a:path w="4499" h="4475" extrusionOk="0">
                  <a:moveTo>
                    <a:pt x="4" y="0"/>
                  </a:moveTo>
                  <a:cubicBezTo>
                    <a:pt x="4" y="0"/>
                    <a:pt x="4" y="0"/>
                    <a:pt x="4" y="0"/>
                  </a:cubicBezTo>
                  <a:cubicBezTo>
                    <a:pt x="0" y="4"/>
                    <a:pt x="2485" y="2534"/>
                    <a:pt x="3728" y="3764"/>
                  </a:cubicBezTo>
                  <a:cubicBezTo>
                    <a:pt x="4273" y="4318"/>
                    <a:pt x="4452" y="4475"/>
                    <a:pt x="4483" y="4475"/>
                  </a:cubicBezTo>
                  <a:cubicBezTo>
                    <a:pt x="4484" y="4475"/>
                    <a:pt x="4485" y="4475"/>
                    <a:pt x="4486" y="4474"/>
                  </a:cubicBezTo>
                  <a:cubicBezTo>
                    <a:pt x="4498" y="4457"/>
                    <a:pt x="4326" y="4265"/>
                    <a:pt x="3777" y="3715"/>
                  </a:cubicBezTo>
                  <a:cubicBezTo>
                    <a:pt x="2544" y="2483"/>
                    <a:pt x="17" y="0"/>
                    <a:pt x="4"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16"/>
            <p:cNvSpPr/>
            <p:nvPr/>
          </p:nvSpPr>
          <p:spPr>
            <a:xfrm>
              <a:off x="1813125" y="4111775"/>
              <a:ext cx="108900" cy="108400"/>
            </a:xfrm>
            <a:custGeom>
              <a:avLst/>
              <a:gdLst/>
              <a:ahLst/>
              <a:cxnLst/>
              <a:rect l="l" t="t" r="r" b="b"/>
              <a:pathLst>
                <a:path w="4356" h="4336" extrusionOk="0">
                  <a:moveTo>
                    <a:pt x="5" y="0"/>
                  </a:moveTo>
                  <a:cubicBezTo>
                    <a:pt x="5" y="0"/>
                    <a:pt x="5" y="0"/>
                    <a:pt x="5" y="0"/>
                  </a:cubicBezTo>
                  <a:cubicBezTo>
                    <a:pt x="1" y="4"/>
                    <a:pt x="2399" y="2452"/>
                    <a:pt x="3597" y="3642"/>
                  </a:cubicBezTo>
                  <a:cubicBezTo>
                    <a:pt x="4141" y="4182"/>
                    <a:pt x="4314" y="4335"/>
                    <a:pt x="4341" y="4335"/>
                  </a:cubicBezTo>
                  <a:cubicBezTo>
                    <a:pt x="4342" y="4335"/>
                    <a:pt x="4342" y="4335"/>
                    <a:pt x="4343" y="4335"/>
                  </a:cubicBezTo>
                  <a:cubicBezTo>
                    <a:pt x="4355" y="4318"/>
                    <a:pt x="4187" y="4130"/>
                    <a:pt x="3650" y="3588"/>
                  </a:cubicBezTo>
                  <a:cubicBezTo>
                    <a:pt x="2450" y="239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16"/>
            <p:cNvSpPr/>
            <p:nvPr/>
          </p:nvSpPr>
          <p:spPr>
            <a:xfrm>
              <a:off x="1816625" y="4115350"/>
              <a:ext cx="105300" cy="104925"/>
            </a:xfrm>
            <a:custGeom>
              <a:avLst/>
              <a:gdLst/>
              <a:ahLst/>
              <a:cxnLst/>
              <a:rect l="l" t="t" r="r" b="b"/>
              <a:pathLst>
                <a:path w="4212" h="4197" extrusionOk="0">
                  <a:moveTo>
                    <a:pt x="4" y="1"/>
                  </a:moveTo>
                  <a:cubicBezTo>
                    <a:pt x="4" y="1"/>
                    <a:pt x="4" y="1"/>
                    <a:pt x="4" y="1"/>
                  </a:cubicBezTo>
                  <a:cubicBezTo>
                    <a:pt x="0" y="9"/>
                    <a:pt x="2309" y="2359"/>
                    <a:pt x="3469" y="3519"/>
                  </a:cubicBezTo>
                  <a:cubicBezTo>
                    <a:pt x="3995" y="4045"/>
                    <a:pt x="4165" y="4197"/>
                    <a:pt x="4192" y="4197"/>
                  </a:cubicBezTo>
                  <a:cubicBezTo>
                    <a:pt x="4193" y="4197"/>
                    <a:pt x="4194" y="4197"/>
                    <a:pt x="4195" y="4196"/>
                  </a:cubicBezTo>
                  <a:cubicBezTo>
                    <a:pt x="4211" y="4179"/>
                    <a:pt x="4047" y="3995"/>
                    <a:pt x="3518" y="3466"/>
                  </a:cubicBezTo>
                  <a:cubicBezTo>
                    <a:pt x="2363" y="2310"/>
                    <a:pt x="12"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16"/>
            <p:cNvSpPr/>
            <p:nvPr/>
          </p:nvSpPr>
          <p:spPr>
            <a:xfrm>
              <a:off x="1820100" y="4118850"/>
              <a:ext cx="101725" cy="101325"/>
            </a:xfrm>
            <a:custGeom>
              <a:avLst/>
              <a:gdLst/>
              <a:ahLst/>
              <a:cxnLst/>
              <a:rect l="l" t="t" r="r" b="b"/>
              <a:pathLst>
                <a:path w="4069" h="4053" extrusionOk="0">
                  <a:moveTo>
                    <a:pt x="9" y="0"/>
                  </a:moveTo>
                  <a:cubicBezTo>
                    <a:pt x="9" y="0"/>
                    <a:pt x="9" y="0"/>
                    <a:pt x="9" y="0"/>
                  </a:cubicBezTo>
                  <a:cubicBezTo>
                    <a:pt x="0" y="4"/>
                    <a:pt x="2223" y="2272"/>
                    <a:pt x="3338" y="3387"/>
                  </a:cubicBezTo>
                  <a:cubicBezTo>
                    <a:pt x="3861" y="3910"/>
                    <a:pt x="4022" y="4052"/>
                    <a:pt x="4049" y="4052"/>
                  </a:cubicBezTo>
                  <a:cubicBezTo>
                    <a:pt x="4050" y="4052"/>
                    <a:pt x="4051" y="4052"/>
                    <a:pt x="4052" y="4052"/>
                  </a:cubicBezTo>
                  <a:cubicBezTo>
                    <a:pt x="4068" y="4035"/>
                    <a:pt x="3908" y="3855"/>
                    <a:pt x="3392" y="3338"/>
                  </a:cubicBezTo>
                  <a:cubicBezTo>
                    <a:pt x="2273" y="2220"/>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16"/>
            <p:cNvSpPr/>
            <p:nvPr/>
          </p:nvSpPr>
          <p:spPr>
            <a:xfrm>
              <a:off x="1823575" y="4122425"/>
              <a:ext cx="98150" cy="97750"/>
            </a:xfrm>
            <a:custGeom>
              <a:avLst/>
              <a:gdLst/>
              <a:ahLst/>
              <a:cxnLst/>
              <a:rect l="l" t="t" r="r" b="b"/>
              <a:pathLst>
                <a:path w="3926" h="3910" extrusionOk="0">
                  <a:moveTo>
                    <a:pt x="9" y="1"/>
                  </a:moveTo>
                  <a:cubicBezTo>
                    <a:pt x="9" y="1"/>
                    <a:pt x="9" y="1"/>
                    <a:pt x="9" y="1"/>
                  </a:cubicBezTo>
                  <a:cubicBezTo>
                    <a:pt x="1" y="5"/>
                    <a:pt x="2141" y="2178"/>
                    <a:pt x="3212" y="3261"/>
                  </a:cubicBezTo>
                  <a:cubicBezTo>
                    <a:pt x="3723" y="3768"/>
                    <a:pt x="3879" y="3909"/>
                    <a:pt x="3906" y="3909"/>
                  </a:cubicBezTo>
                  <a:cubicBezTo>
                    <a:pt x="3907" y="3909"/>
                    <a:pt x="3908" y="3909"/>
                    <a:pt x="3909" y="3909"/>
                  </a:cubicBezTo>
                  <a:cubicBezTo>
                    <a:pt x="3925" y="3892"/>
                    <a:pt x="3769" y="3716"/>
                    <a:pt x="3261" y="3212"/>
                  </a:cubicBezTo>
                  <a:cubicBezTo>
                    <a:pt x="2188" y="2130"/>
                    <a:pt x="17" y="1"/>
                    <a:pt x="9"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16"/>
            <p:cNvSpPr/>
            <p:nvPr/>
          </p:nvSpPr>
          <p:spPr>
            <a:xfrm>
              <a:off x="1827175" y="4126025"/>
              <a:ext cx="94550" cy="94150"/>
            </a:xfrm>
            <a:custGeom>
              <a:avLst/>
              <a:gdLst/>
              <a:ahLst/>
              <a:cxnLst/>
              <a:rect l="l" t="t" r="r" b="b"/>
              <a:pathLst>
                <a:path w="3782" h="3766" extrusionOk="0">
                  <a:moveTo>
                    <a:pt x="9" y="0"/>
                  </a:moveTo>
                  <a:cubicBezTo>
                    <a:pt x="9" y="0"/>
                    <a:pt x="9" y="0"/>
                    <a:pt x="9" y="0"/>
                  </a:cubicBezTo>
                  <a:cubicBezTo>
                    <a:pt x="0" y="4"/>
                    <a:pt x="2047" y="2087"/>
                    <a:pt x="3084" y="3133"/>
                  </a:cubicBezTo>
                  <a:cubicBezTo>
                    <a:pt x="3583" y="3628"/>
                    <a:pt x="3735" y="3765"/>
                    <a:pt x="3762" y="3765"/>
                  </a:cubicBezTo>
                  <a:cubicBezTo>
                    <a:pt x="3763" y="3765"/>
                    <a:pt x="3764" y="3765"/>
                    <a:pt x="3765" y="3765"/>
                  </a:cubicBezTo>
                  <a:cubicBezTo>
                    <a:pt x="3781" y="3748"/>
                    <a:pt x="3629" y="3576"/>
                    <a:pt x="3133" y="3080"/>
                  </a:cubicBezTo>
                  <a:cubicBezTo>
                    <a:pt x="2093" y="2043"/>
                    <a:pt x="17"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16"/>
            <p:cNvSpPr/>
            <p:nvPr/>
          </p:nvSpPr>
          <p:spPr>
            <a:xfrm>
              <a:off x="1830650" y="4129500"/>
              <a:ext cx="90850" cy="90475"/>
            </a:xfrm>
            <a:custGeom>
              <a:avLst/>
              <a:gdLst/>
              <a:ahLst/>
              <a:cxnLst/>
              <a:rect l="l" t="t" r="r" b="b"/>
              <a:pathLst>
                <a:path w="3634" h="3619" extrusionOk="0">
                  <a:moveTo>
                    <a:pt x="5" y="1"/>
                  </a:moveTo>
                  <a:cubicBezTo>
                    <a:pt x="5" y="1"/>
                    <a:pt x="5" y="1"/>
                    <a:pt x="5" y="1"/>
                  </a:cubicBezTo>
                  <a:cubicBezTo>
                    <a:pt x="1" y="5"/>
                    <a:pt x="1961" y="1998"/>
                    <a:pt x="2953" y="3002"/>
                  </a:cubicBezTo>
                  <a:cubicBezTo>
                    <a:pt x="3443" y="3488"/>
                    <a:pt x="3592" y="3618"/>
                    <a:pt x="3619" y="3618"/>
                  </a:cubicBezTo>
                  <a:cubicBezTo>
                    <a:pt x="3620" y="3618"/>
                    <a:pt x="3621" y="3618"/>
                    <a:pt x="3622" y="3617"/>
                  </a:cubicBezTo>
                  <a:cubicBezTo>
                    <a:pt x="3634" y="3605"/>
                    <a:pt x="3490" y="3441"/>
                    <a:pt x="3007" y="2953"/>
                  </a:cubicBezTo>
                  <a:cubicBezTo>
                    <a:pt x="2007" y="195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16"/>
            <p:cNvSpPr/>
            <p:nvPr/>
          </p:nvSpPr>
          <p:spPr>
            <a:xfrm>
              <a:off x="1834250" y="4133100"/>
              <a:ext cx="87150" cy="86750"/>
            </a:xfrm>
            <a:custGeom>
              <a:avLst/>
              <a:gdLst/>
              <a:ahLst/>
              <a:cxnLst/>
              <a:rect l="l" t="t" r="r" b="b"/>
              <a:pathLst>
                <a:path w="3486" h="3470" extrusionOk="0">
                  <a:moveTo>
                    <a:pt x="4" y="0"/>
                  </a:moveTo>
                  <a:cubicBezTo>
                    <a:pt x="4" y="0"/>
                    <a:pt x="4" y="0"/>
                    <a:pt x="4" y="0"/>
                  </a:cubicBezTo>
                  <a:cubicBezTo>
                    <a:pt x="0" y="4"/>
                    <a:pt x="1866" y="1907"/>
                    <a:pt x="2830" y="2862"/>
                  </a:cubicBezTo>
                  <a:cubicBezTo>
                    <a:pt x="3309" y="3350"/>
                    <a:pt x="3456" y="3470"/>
                    <a:pt x="3476" y="3470"/>
                  </a:cubicBezTo>
                  <a:cubicBezTo>
                    <a:pt x="3477" y="3470"/>
                    <a:pt x="3477" y="3470"/>
                    <a:pt x="3478" y="3469"/>
                  </a:cubicBezTo>
                  <a:cubicBezTo>
                    <a:pt x="3486" y="3461"/>
                    <a:pt x="3346" y="3301"/>
                    <a:pt x="2871" y="2826"/>
                  </a:cubicBezTo>
                  <a:cubicBezTo>
                    <a:pt x="1912" y="1867"/>
                    <a:pt x="17"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16"/>
            <p:cNvSpPr/>
            <p:nvPr/>
          </p:nvSpPr>
          <p:spPr>
            <a:xfrm>
              <a:off x="1837725" y="4136575"/>
              <a:ext cx="83575" cy="83175"/>
            </a:xfrm>
            <a:custGeom>
              <a:avLst/>
              <a:gdLst/>
              <a:ahLst/>
              <a:cxnLst/>
              <a:rect l="l" t="t" r="r" b="b"/>
              <a:pathLst>
                <a:path w="3343" h="3327" extrusionOk="0">
                  <a:moveTo>
                    <a:pt x="5" y="1"/>
                  </a:moveTo>
                  <a:cubicBezTo>
                    <a:pt x="5" y="1"/>
                    <a:pt x="5" y="1"/>
                    <a:pt x="5" y="1"/>
                  </a:cubicBezTo>
                  <a:cubicBezTo>
                    <a:pt x="1" y="5"/>
                    <a:pt x="1785" y="1817"/>
                    <a:pt x="2703" y="2736"/>
                  </a:cubicBezTo>
                  <a:cubicBezTo>
                    <a:pt x="3171" y="3207"/>
                    <a:pt x="3313" y="3327"/>
                    <a:pt x="3329" y="3327"/>
                  </a:cubicBezTo>
                  <a:cubicBezTo>
                    <a:pt x="3330" y="3327"/>
                    <a:pt x="3330" y="3326"/>
                    <a:pt x="3330" y="3326"/>
                  </a:cubicBezTo>
                  <a:cubicBezTo>
                    <a:pt x="3343" y="3314"/>
                    <a:pt x="3216" y="3166"/>
                    <a:pt x="2744" y="2695"/>
                  </a:cubicBezTo>
                  <a:cubicBezTo>
                    <a:pt x="1828" y="1774"/>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16"/>
            <p:cNvSpPr/>
            <p:nvPr/>
          </p:nvSpPr>
          <p:spPr>
            <a:xfrm>
              <a:off x="1841325" y="4140175"/>
              <a:ext cx="79975" cy="79575"/>
            </a:xfrm>
            <a:custGeom>
              <a:avLst/>
              <a:gdLst/>
              <a:ahLst/>
              <a:cxnLst/>
              <a:rect l="l" t="t" r="r" b="b"/>
              <a:pathLst>
                <a:path w="3199" h="3183" extrusionOk="0">
                  <a:moveTo>
                    <a:pt x="4" y="0"/>
                  </a:moveTo>
                  <a:cubicBezTo>
                    <a:pt x="4" y="0"/>
                    <a:pt x="4" y="0"/>
                    <a:pt x="4" y="0"/>
                  </a:cubicBezTo>
                  <a:cubicBezTo>
                    <a:pt x="0" y="4"/>
                    <a:pt x="1690" y="1727"/>
                    <a:pt x="2571" y="2608"/>
                  </a:cubicBezTo>
                  <a:cubicBezTo>
                    <a:pt x="3035" y="3067"/>
                    <a:pt x="3169" y="3183"/>
                    <a:pt x="3185" y="3183"/>
                  </a:cubicBezTo>
                  <a:cubicBezTo>
                    <a:pt x="3186" y="3183"/>
                    <a:pt x="3186" y="3182"/>
                    <a:pt x="3186" y="3182"/>
                  </a:cubicBezTo>
                  <a:cubicBezTo>
                    <a:pt x="3199" y="3170"/>
                    <a:pt x="3076" y="3026"/>
                    <a:pt x="2612" y="2567"/>
                  </a:cubicBezTo>
                  <a:cubicBezTo>
                    <a:pt x="1741" y="1688"/>
                    <a:pt x="17" y="0"/>
                    <a:pt x="4"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16"/>
            <p:cNvSpPr/>
            <p:nvPr/>
          </p:nvSpPr>
          <p:spPr>
            <a:xfrm>
              <a:off x="1844800" y="4143550"/>
              <a:ext cx="76400" cy="76100"/>
            </a:xfrm>
            <a:custGeom>
              <a:avLst/>
              <a:gdLst/>
              <a:ahLst/>
              <a:cxnLst/>
              <a:rect l="l" t="t" r="r" b="b"/>
              <a:pathLst>
                <a:path w="3056" h="3044" extrusionOk="0">
                  <a:moveTo>
                    <a:pt x="5" y="1"/>
                  </a:moveTo>
                  <a:cubicBezTo>
                    <a:pt x="5" y="1"/>
                    <a:pt x="5" y="1"/>
                    <a:pt x="5" y="1"/>
                  </a:cubicBezTo>
                  <a:cubicBezTo>
                    <a:pt x="1" y="9"/>
                    <a:pt x="1604" y="1641"/>
                    <a:pt x="2445" y="2481"/>
                  </a:cubicBezTo>
                  <a:cubicBezTo>
                    <a:pt x="2895" y="2932"/>
                    <a:pt x="3026" y="3044"/>
                    <a:pt x="3042" y="3044"/>
                  </a:cubicBezTo>
                  <a:cubicBezTo>
                    <a:pt x="3043" y="3044"/>
                    <a:pt x="3043" y="3043"/>
                    <a:pt x="3043" y="3043"/>
                  </a:cubicBezTo>
                  <a:cubicBezTo>
                    <a:pt x="3056" y="3031"/>
                    <a:pt x="2937" y="2891"/>
                    <a:pt x="2486" y="2440"/>
                  </a:cubicBezTo>
                  <a:cubicBezTo>
                    <a:pt x="1646" y="160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16"/>
            <p:cNvSpPr/>
            <p:nvPr/>
          </p:nvSpPr>
          <p:spPr>
            <a:xfrm>
              <a:off x="1848300" y="4147150"/>
              <a:ext cx="72700" cy="72500"/>
            </a:xfrm>
            <a:custGeom>
              <a:avLst/>
              <a:gdLst/>
              <a:ahLst/>
              <a:cxnLst/>
              <a:rect l="l" t="t" r="r" b="b"/>
              <a:pathLst>
                <a:path w="2908" h="2900" extrusionOk="0">
                  <a:moveTo>
                    <a:pt x="8" y="0"/>
                  </a:moveTo>
                  <a:cubicBezTo>
                    <a:pt x="8" y="0"/>
                    <a:pt x="8" y="0"/>
                    <a:pt x="8" y="0"/>
                  </a:cubicBezTo>
                  <a:cubicBezTo>
                    <a:pt x="0" y="8"/>
                    <a:pt x="1521" y="1550"/>
                    <a:pt x="2313" y="2354"/>
                  </a:cubicBezTo>
                  <a:cubicBezTo>
                    <a:pt x="2751" y="2792"/>
                    <a:pt x="2878" y="2900"/>
                    <a:pt x="2897" y="2900"/>
                  </a:cubicBezTo>
                  <a:cubicBezTo>
                    <a:pt x="2898" y="2900"/>
                    <a:pt x="2899" y="2899"/>
                    <a:pt x="2899" y="2899"/>
                  </a:cubicBezTo>
                  <a:cubicBezTo>
                    <a:pt x="2907" y="2887"/>
                    <a:pt x="2797" y="2751"/>
                    <a:pt x="2354" y="2313"/>
                  </a:cubicBezTo>
                  <a:cubicBezTo>
                    <a:pt x="1564" y="1514"/>
                    <a:pt x="17" y="0"/>
                    <a:pt x="8"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16"/>
            <p:cNvSpPr/>
            <p:nvPr/>
          </p:nvSpPr>
          <p:spPr>
            <a:xfrm>
              <a:off x="1851775" y="4150625"/>
              <a:ext cx="69125" cy="68825"/>
            </a:xfrm>
            <a:custGeom>
              <a:avLst/>
              <a:gdLst/>
              <a:ahLst/>
              <a:cxnLst/>
              <a:rect l="l" t="t" r="r" b="b"/>
              <a:pathLst>
                <a:path w="2765" h="2753" extrusionOk="0">
                  <a:moveTo>
                    <a:pt x="9" y="0"/>
                  </a:moveTo>
                  <a:cubicBezTo>
                    <a:pt x="9" y="0"/>
                    <a:pt x="9" y="0"/>
                    <a:pt x="9" y="0"/>
                  </a:cubicBezTo>
                  <a:cubicBezTo>
                    <a:pt x="1" y="5"/>
                    <a:pt x="1432" y="1460"/>
                    <a:pt x="2186" y="2227"/>
                  </a:cubicBezTo>
                  <a:cubicBezTo>
                    <a:pt x="2606" y="2643"/>
                    <a:pt x="2731" y="2753"/>
                    <a:pt x="2753" y="2753"/>
                  </a:cubicBezTo>
                  <a:cubicBezTo>
                    <a:pt x="2755" y="2753"/>
                    <a:pt x="2755" y="2753"/>
                    <a:pt x="2756" y="2752"/>
                  </a:cubicBezTo>
                  <a:cubicBezTo>
                    <a:pt x="2764" y="2744"/>
                    <a:pt x="2658" y="2617"/>
                    <a:pt x="2227" y="2186"/>
                  </a:cubicBezTo>
                  <a:cubicBezTo>
                    <a:pt x="1470" y="1429"/>
                    <a:pt x="17" y="0"/>
                    <a:pt x="9"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16"/>
            <p:cNvSpPr/>
            <p:nvPr/>
          </p:nvSpPr>
          <p:spPr>
            <a:xfrm>
              <a:off x="1855375" y="4154200"/>
              <a:ext cx="65525" cy="65250"/>
            </a:xfrm>
            <a:custGeom>
              <a:avLst/>
              <a:gdLst/>
              <a:ahLst/>
              <a:cxnLst/>
              <a:rect l="l" t="t" r="r" b="b"/>
              <a:pathLst>
                <a:path w="2621" h="2610" extrusionOk="0">
                  <a:moveTo>
                    <a:pt x="8" y="1"/>
                  </a:moveTo>
                  <a:cubicBezTo>
                    <a:pt x="8" y="1"/>
                    <a:pt x="8" y="1"/>
                    <a:pt x="8" y="1"/>
                  </a:cubicBezTo>
                  <a:cubicBezTo>
                    <a:pt x="0" y="5"/>
                    <a:pt x="1341" y="1371"/>
                    <a:pt x="2059" y="2096"/>
                  </a:cubicBezTo>
                  <a:cubicBezTo>
                    <a:pt x="2470" y="2503"/>
                    <a:pt x="2587" y="2610"/>
                    <a:pt x="2609" y="2610"/>
                  </a:cubicBezTo>
                  <a:cubicBezTo>
                    <a:pt x="2610" y="2610"/>
                    <a:pt x="2611" y="2610"/>
                    <a:pt x="2612" y="2609"/>
                  </a:cubicBezTo>
                  <a:cubicBezTo>
                    <a:pt x="2620" y="2601"/>
                    <a:pt x="2518" y="2478"/>
                    <a:pt x="2100" y="2055"/>
                  </a:cubicBezTo>
                  <a:cubicBezTo>
                    <a:pt x="1383" y="1335"/>
                    <a:pt x="17" y="1"/>
                    <a:pt x="8"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16"/>
            <p:cNvSpPr/>
            <p:nvPr/>
          </p:nvSpPr>
          <p:spPr>
            <a:xfrm>
              <a:off x="1858850" y="4157700"/>
              <a:ext cx="62050" cy="61550"/>
            </a:xfrm>
            <a:custGeom>
              <a:avLst/>
              <a:gdLst/>
              <a:ahLst/>
              <a:cxnLst/>
              <a:rect l="l" t="t" r="r" b="b"/>
              <a:pathLst>
                <a:path w="2482" h="2462" extrusionOk="0">
                  <a:moveTo>
                    <a:pt x="13" y="0"/>
                  </a:moveTo>
                  <a:cubicBezTo>
                    <a:pt x="13" y="0"/>
                    <a:pt x="13" y="0"/>
                    <a:pt x="13" y="0"/>
                  </a:cubicBezTo>
                  <a:cubicBezTo>
                    <a:pt x="0" y="9"/>
                    <a:pt x="1255" y="1288"/>
                    <a:pt x="1936" y="1965"/>
                  </a:cubicBezTo>
                  <a:cubicBezTo>
                    <a:pt x="2341" y="2366"/>
                    <a:pt x="2452" y="2461"/>
                    <a:pt x="2471" y="2461"/>
                  </a:cubicBezTo>
                  <a:cubicBezTo>
                    <a:pt x="2472" y="2461"/>
                    <a:pt x="2473" y="2461"/>
                    <a:pt x="2473" y="2461"/>
                  </a:cubicBezTo>
                  <a:cubicBezTo>
                    <a:pt x="2481" y="2448"/>
                    <a:pt x="2383" y="2338"/>
                    <a:pt x="1973" y="1928"/>
                  </a:cubicBezTo>
                  <a:cubicBezTo>
                    <a:pt x="1293" y="124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16"/>
            <p:cNvSpPr/>
            <p:nvPr/>
          </p:nvSpPr>
          <p:spPr>
            <a:xfrm>
              <a:off x="1862450" y="4161275"/>
              <a:ext cx="58350" cy="57975"/>
            </a:xfrm>
            <a:custGeom>
              <a:avLst/>
              <a:gdLst/>
              <a:ahLst/>
              <a:cxnLst/>
              <a:rect l="l" t="t" r="r" b="b"/>
              <a:pathLst>
                <a:path w="2334" h="2319" extrusionOk="0">
                  <a:moveTo>
                    <a:pt x="4" y="1"/>
                  </a:moveTo>
                  <a:cubicBezTo>
                    <a:pt x="4" y="1"/>
                    <a:pt x="4" y="1"/>
                    <a:pt x="4" y="1"/>
                  </a:cubicBezTo>
                  <a:cubicBezTo>
                    <a:pt x="0" y="5"/>
                    <a:pt x="1165" y="1194"/>
                    <a:pt x="1804" y="1834"/>
                  </a:cubicBezTo>
                  <a:cubicBezTo>
                    <a:pt x="2197" y="2226"/>
                    <a:pt x="2304" y="2318"/>
                    <a:pt x="2319" y="2318"/>
                  </a:cubicBezTo>
                  <a:cubicBezTo>
                    <a:pt x="2320" y="2318"/>
                    <a:pt x="2321" y="2318"/>
                    <a:pt x="2321" y="2318"/>
                  </a:cubicBezTo>
                  <a:cubicBezTo>
                    <a:pt x="2333" y="2305"/>
                    <a:pt x="2239" y="2199"/>
                    <a:pt x="1841" y="1801"/>
                  </a:cubicBezTo>
                  <a:cubicBezTo>
                    <a:pt x="1203" y="1158"/>
                    <a:pt x="17"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16"/>
            <p:cNvSpPr/>
            <p:nvPr/>
          </p:nvSpPr>
          <p:spPr>
            <a:xfrm>
              <a:off x="1865925" y="4164775"/>
              <a:ext cx="54775" cy="54375"/>
            </a:xfrm>
            <a:custGeom>
              <a:avLst/>
              <a:gdLst/>
              <a:ahLst/>
              <a:cxnLst/>
              <a:rect l="l" t="t" r="r" b="b"/>
              <a:pathLst>
                <a:path w="2191" h="2175" extrusionOk="0">
                  <a:moveTo>
                    <a:pt x="9" y="0"/>
                  </a:moveTo>
                  <a:cubicBezTo>
                    <a:pt x="9" y="0"/>
                    <a:pt x="9" y="0"/>
                    <a:pt x="9" y="0"/>
                  </a:cubicBezTo>
                  <a:cubicBezTo>
                    <a:pt x="0" y="9"/>
                    <a:pt x="1075" y="1107"/>
                    <a:pt x="1682" y="1702"/>
                  </a:cubicBezTo>
                  <a:cubicBezTo>
                    <a:pt x="2062" y="2083"/>
                    <a:pt x="2165" y="2174"/>
                    <a:pt x="2180" y="2174"/>
                  </a:cubicBezTo>
                  <a:cubicBezTo>
                    <a:pt x="2181" y="2174"/>
                    <a:pt x="2182" y="2174"/>
                    <a:pt x="2182" y="2174"/>
                  </a:cubicBezTo>
                  <a:cubicBezTo>
                    <a:pt x="2190" y="2161"/>
                    <a:pt x="2100" y="2059"/>
                    <a:pt x="1710" y="1669"/>
                  </a:cubicBezTo>
                  <a:cubicBezTo>
                    <a:pt x="1114" y="1073"/>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16"/>
            <p:cNvSpPr/>
            <p:nvPr/>
          </p:nvSpPr>
          <p:spPr>
            <a:xfrm>
              <a:off x="1869500" y="4168350"/>
              <a:ext cx="50975" cy="50800"/>
            </a:xfrm>
            <a:custGeom>
              <a:avLst/>
              <a:gdLst/>
              <a:ahLst/>
              <a:cxnLst/>
              <a:rect l="l" t="t" r="r" b="b"/>
              <a:pathLst>
                <a:path w="2039" h="2032" extrusionOk="0">
                  <a:moveTo>
                    <a:pt x="5" y="1"/>
                  </a:moveTo>
                  <a:cubicBezTo>
                    <a:pt x="5" y="1"/>
                    <a:pt x="5" y="1"/>
                    <a:pt x="5" y="1"/>
                  </a:cubicBezTo>
                  <a:cubicBezTo>
                    <a:pt x="1" y="5"/>
                    <a:pt x="989" y="1014"/>
                    <a:pt x="1547" y="1571"/>
                  </a:cubicBezTo>
                  <a:cubicBezTo>
                    <a:pt x="1919" y="1943"/>
                    <a:pt x="2018" y="2031"/>
                    <a:pt x="2033" y="2031"/>
                  </a:cubicBezTo>
                  <a:cubicBezTo>
                    <a:pt x="2034" y="2031"/>
                    <a:pt x="2034" y="2031"/>
                    <a:pt x="2035" y="2031"/>
                  </a:cubicBezTo>
                  <a:cubicBezTo>
                    <a:pt x="2039" y="2018"/>
                    <a:pt x="1957" y="1920"/>
                    <a:pt x="1580" y="1543"/>
                  </a:cubicBezTo>
                  <a:cubicBezTo>
                    <a:pt x="1024" y="979"/>
                    <a:pt x="18"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16"/>
            <p:cNvSpPr/>
            <p:nvPr/>
          </p:nvSpPr>
          <p:spPr>
            <a:xfrm>
              <a:off x="1873000" y="4171750"/>
              <a:ext cx="47475" cy="47200"/>
            </a:xfrm>
            <a:custGeom>
              <a:avLst/>
              <a:gdLst/>
              <a:ahLst/>
              <a:cxnLst/>
              <a:rect l="l" t="t" r="r" b="b"/>
              <a:pathLst>
                <a:path w="1899" h="1888" extrusionOk="0">
                  <a:moveTo>
                    <a:pt x="9" y="0"/>
                  </a:moveTo>
                  <a:cubicBezTo>
                    <a:pt x="9" y="0"/>
                    <a:pt x="9" y="0"/>
                    <a:pt x="9" y="0"/>
                  </a:cubicBezTo>
                  <a:cubicBezTo>
                    <a:pt x="0" y="12"/>
                    <a:pt x="902" y="931"/>
                    <a:pt x="1423" y="1448"/>
                  </a:cubicBezTo>
                  <a:cubicBezTo>
                    <a:pt x="1779" y="1800"/>
                    <a:pt x="1874" y="1888"/>
                    <a:pt x="1892" y="1888"/>
                  </a:cubicBezTo>
                  <a:cubicBezTo>
                    <a:pt x="1893" y="1888"/>
                    <a:pt x="1894" y="1887"/>
                    <a:pt x="1895" y="1886"/>
                  </a:cubicBezTo>
                  <a:cubicBezTo>
                    <a:pt x="1899" y="1878"/>
                    <a:pt x="1825" y="1784"/>
                    <a:pt x="1456" y="1415"/>
                  </a:cubicBezTo>
                  <a:cubicBezTo>
                    <a:pt x="932" y="895"/>
                    <a:pt x="17" y="0"/>
                    <a:pt x="9"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16"/>
            <p:cNvSpPr/>
            <p:nvPr/>
          </p:nvSpPr>
          <p:spPr>
            <a:xfrm>
              <a:off x="1876475" y="4175325"/>
              <a:ext cx="43900" cy="43625"/>
            </a:xfrm>
            <a:custGeom>
              <a:avLst/>
              <a:gdLst/>
              <a:ahLst/>
              <a:cxnLst/>
              <a:rect l="l" t="t" r="r" b="b"/>
              <a:pathLst>
                <a:path w="1756" h="1745" extrusionOk="0">
                  <a:moveTo>
                    <a:pt x="9" y="1"/>
                  </a:moveTo>
                  <a:cubicBezTo>
                    <a:pt x="9" y="1"/>
                    <a:pt x="9" y="1"/>
                    <a:pt x="9" y="1"/>
                  </a:cubicBezTo>
                  <a:cubicBezTo>
                    <a:pt x="1" y="9"/>
                    <a:pt x="813" y="837"/>
                    <a:pt x="1297" y="1317"/>
                  </a:cubicBezTo>
                  <a:cubicBezTo>
                    <a:pt x="1641" y="1658"/>
                    <a:pt x="1728" y="1745"/>
                    <a:pt x="1748" y="1745"/>
                  </a:cubicBezTo>
                  <a:cubicBezTo>
                    <a:pt x="1750" y="1745"/>
                    <a:pt x="1751" y="1744"/>
                    <a:pt x="1752" y="1743"/>
                  </a:cubicBezTo>
                  <a:cubicBezTo>
                    <a:pt x="1756" y="1735"/>
                    <a:pt x="1686" y="1649"/>
                    <a:pt x="1325" y="1288"/>
                  </a:cubicBezTo>
                  <a:cubicBezTo>
                    <a:pt x="847" y="806"/>
                    <a:pt x="17" y="1"/>
                    <a:pt x="9"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16"/>
            <p:cNvSpPr/>
            <p:nvPr/>
          </p:nvSpPr>
          <p:spPr>
            <a:xfrm>
              <a:off x="1879975" y="4178825"/>
              <a:ext cx="40400" cy="40025"/>
            </a:xfrm>
            <a:custGeom>
              <a:avLst/>
              <a:gdLst/>
              <a:ahLst/>
              <a:cxnLst/>
              <a:rect l="l" t="t" r="r" b="b"/>
              <a:pathLst>
                <a:path w="1616" h="1601" extrusionOk="0">
                  <a:moveTo>
                    <a:pt x="13" y="0"/>
                  </a:moveTo>
                  <a:cubicBezTo>
                    <a:pt x="13" y="0"/>
                    <a:pt x="13" y="0"/>
                    <a:pt x="13" y="0"/>
                  </a:cubicBezTo>
                  <a:cubicBezTo>
                    <a:pt x="0" y="12"/>
                    <a:pt x="726" y="750"/>
                    <a:pt x="1165" y="1189"/>
                  </a:cubicBezTo>
                  <a:cubicBezTo>
                    <a:pt x="1501" y="1518"/>
                    <a:pt x="1584" y="1601"/>
                    <a:pt x="1604" y="1601"/>
                  </a:cubicBezTo>
                  <a:cubicBezTo>
                    <a:pt x="1606" y="1601"/>
                    <a:pt x="1607" y="1600"/>
                    <a:pt x="1608" y="1599"/>
                  </a:cubicBezTo>
                  <a:cubicBezTo>
                    <a:pt x="1616" y="1591"/>
                    <a:pt x="1546" y="1509"/>
                    <a:pt x="1193" y="1161"/>
                  </a:cubicBezTo>
                  <a:cubicBezTo>
                    <a:pt x="756" y="719"/>
                    <a:pt x="21" y="0"/>
                    <a:pt x="13"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16"/>
            <p:cNvSpPr/>
            <p:nvPr/>
          </p:nvSpPr>
          <p:spPr>
            <a:xfrm>
              <a:off x="1883550" y="4182400"/>
              <a:ext cx="36725" cy="36450"/>
            </a:xfrm>
            <a:custGeom>
              <a:avLst/>
              <a:gdLst/>
              <a:ahLst/>
              <a:cxnLst/>
              <a:rect l="l" t="t" r="r" b="b"/>
              <a:pathLst>
                <a:path w="1469" h="1458" extrusionOk="0">
                  <a:moveTo>
                    <a:pt x="9" y="1"/>
                  </a:moveTo>
                  <a:cubicBezTo>
                    <a:pt x="9" y="1"/>
                    <a:pt x="9" y="1"/>
                    <a:pt x="9" y="1"/>
                  </a:cubicBezTo>
                  <a:cubicBezTo>
                    <a:pt x="1" y="5"/>
                    <a:pt x="636" y="657"/>
                    <a:pt x="1034" y="1063"/>
                  </a:cubicBezTo>
                  <a:cubicBezTo>
                    <a:pt x="1349" y="1381"/>
                    <a:pt x="1436" y="1458"/>
                    <a:pt x="1453" y="1458"/>
                  </a:cubicBezTo>
                  <a:cubicBezTo>
                    <a:pt x="1455" y="1458"/>
                    <a:pt x="1456" y="1457"/>
                    <a:pt x="1456" y="1456"/>
                  </a:cubicBezTo>
                  <a:cubicBezTo>
                    <a:pt x="1469" y="1444"/>
                    <a:pt x="1407" y="1374"/>
                    <a:pt x="1063" y="1030"/>
                  </a:cubicBezTo>
                  <a:cubicBezTo>
                    <a:pt x="666" y="633"/>
                    <a:pt x="17" y="1"/>
                    <a:pt x="9"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16"/>
            <p:cNvSpPr/>
            <p:nvPr/>
          </p:nvSpPr>
          <p:spPr>
            <a:xfrm>
              <a:off x="1887050" y="4186000"/>
              <a:ext cx="33225" cy="32725"/>
            </a:xfrm>
            <a:custGeom>
              <a:avLst/>
              <a:gdLst/>
              <a:ahLst/>
              <a:cxnLst/>
              <a:rect l="l" t="t" r="r" b="b"/>
              <a:pathLst>
                <a:path w="1329" h="1309" extrusionOk="0">
                  <a:moveTo>
                    <a:pt x="13" y="0"/>
                  </a:moveTo>
                  <a:cubicBezTo>
                    <a:pt x="12" y="0"/>
                    <a:pt x="12" y="0"/>
                    <a:pt x="12" y="0"/>
                  </a:cubicBezTo>
                  <a:cubicBezTo>
                    <a:pt x="0" y="4"/>
                    <a:pt x="550" y="566"/>
                    <a:pt x="910" y="927"/>
                  </a:cubicBezTo>
                  <a:cubicBezTo>
                    <a:pt x="1231" y="1251"/>
                    <a:pt x="1303" y="1308"/>
                    <a:pt x="1315" y="1308"/>
                  </a:cubicBezTo>
                  <a:cubicBezTo>
                    <a:pt x="1316" y="1308"/>
                    <a:pt x="1316" y="1308"/>
                    <a:pt x="1316" y="1308"/>
                  </a:cubicBezTo>
                  <a:cubicBezTo>
                    <a:pt x="1329" y="1304"/>
                    <a:pt x="1271" y="1234"/>
                    <a:pt x="939" y="902"/>
                  </a:cubicBezTo>
                  <a:cubicBezTo>
                    <a:pt x="580" y="539"/>
                    <a:pt x="21" y="0"/>
                    <a:pt x="13"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16"/>
            <p:cNvSpPr/>
            <p:nvPr/>
          </p:nvSpPr>
          <p:spPr>
            <a:xfrm>
              <a:off x="1890625" y="4189475"/>
              <a:ext cx="29550" cy="29050"/>
            </a:xfrm>
            <a:custGeom>
              <a:avLst/>
              <a:gdLst/>
              <a:ahLst/>
              <a:cxnLst/>
              <a:rect l="l" t="t" r="r" b="b"/>
              <a:pathLst>
                <a:path w="1182" h="1162" extrusionOk="0">
                  <a:moveTo>
                    <a:pt x="5" y="1"/>
                  </a:moveTo>
                  <a:cubicBezTo>
                    <a:pt x="5" y="1"/>
                    <a:pt x="5" y="1"/>
                    <a:pt x="5" y="1"/>
                  </a:cubicBezTo>
                  <a:cubicBezTo>
                    <a:pt x="1" y="5"/>
                    <a:pt x="456" y="476"/>
                    <a:pt x="780" y="800"/>
                  </a:cubicBezTo>
                  <a:cubicBezTo>
                    <a:pt x="1076" y="1097"/>
                    <a:pt x="1149" y="1162"/>
                    <a:pt x="1166" y="1162"/>
                  </a:cubicBezTo>
                  <a:cubicBezTo>
                    <a:pt x="1168" y="1162"/>
                    <a:pt x="1169" y="1161"/>
                    <a:pt x="1169" y="1161"/>
                  </a:cubicBezTo>
                  <a:cubicBezTo>
                    <a:pt x="1182" y="1157"/>
                    <a:pt x="1128" y="1095"/>
                    <a:pt x="804" y="776"/>
                  </a:cubicBezTo>
                  <a:cubicBezTo>
                    <a:pt x="486" y="453"/>
                    <a:pt x="17"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16"/>
            <p:cNvSpPr/>
            <p:nvPr/>
          </p:nvSpPr>
          <p:spPr>
            <a:xfrm>
              <a:off x="2236000" y="3946100"/>
              <a:ext cx="276000" cy="275350"/>
            </a:xfrm>
            <a:custGeom>
              <a:avLst/>
              <a:gdLst/>
              <a:ahLst/>
              <a:cxnLst/>
              <a:rect l="l" t="t" r="r" b="b"/>
              <a:pathLst>
                <a:path w="11040" h="11014" extrusionOk="0">
                  <a:moveTo>
                    <a:pt x="0" y="1"/>
                  </a:moveTo>
                  <a:cubicBezTo>
                    <a:pt x="2" y="2"/>
                    <a:pt x="6508" y="6632"/>
                    <a:pt x="9542" y="9678"/>
                  </a:cubicBezTo>
                  <a:cubicBezTo>
                    <a:pt x="10536" y="10668"/>
                    <a:pt x="10930" y="11014"/>
                    <a:pt x="10998" y="11014"/>
                  </a:cubicBezTo>
                  <a:cubicBezTo>
                    <a:pt x="11002" y="11014"/>
                    <a:pt x="11004" y="11013"/>
                    <a:pt x="11006" y="11011"/>
                  </a:cubicBezTo>
                  <a:cubicBezTo>
                    <a:pt x="11039" y="10974"/>
                    <a:pt x="10629" y="10511"/>
                    <a:pt x="9674" y="9551"/>
                  </a:cubicBezTo>
                  <a:cubicBezTo>
                    <a:pt x="6631" y="6513"/>
                    <a:pt x="2" y="2"/>
                    <a:pt x="0"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16"/>
            <p:cNvSpPr/>
            <p:nvPr/>
          </p:nvSpPr>
          <p:spPr>
            <a:xfrm>
              <a:off x="2239075" y="3949075"/>
              <a:ext cx="272925" cy="272075"/>
            </a:xfrm>
            <a:custGeom>
              <a:avLst/>
              <a:gdLst/>
              <a:ahLst/>
              <a:cxnLst/>
              <a:rect l="l" t="t" r="r" b="b"/>
              <a:pathLst>
                <a:path w="10917" h="10883" extrusionOk="0">
                  <a:moveTo>
                    <a:pt x="0" y="1"/>
                  </a:moveTo>
                  <a:cubicBezTo>
                    <a:pt x="2" y="2"/>
                    <a:pt x="6434" y="6558"/>
                    <a:pt x="9436" y="9559"/>
                  </a:cubicBezTo>
                  <a:cubicBezTo>
                    <a:pt x="10421" y="10544"/>
                    <a:pt x="10807" y="10882"/>
                    <a:pt x="10875" y="10882"/>
                  </a:cubicBezTo>
                  <a:cubicBezTo>
                    <a:pt x="10879" y="10882"/>
                    <a:pt x="10881" y="10881"/>
                    <a:pt x="10883" y="10880"/>
                  </a:cubicBezTo>
                  <a:cubicBezTo>
                    <a:pt x="10916" y="10847"/>
                    <a:pt x="10506" y="10383"/>
                    <a:pt x="9559" y="9436"/>
                  </a:cubicBezTo>
                  <a:cubicBezTo>
                    <a:pt x="6557" y="6435"/>
                    <a:pt x="2" y="2"/>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16"/>
            <p:cNvSpPr/>
            <p:nvPr/>
          </p:nvSpPr>
          <p:spPr>
            <a:xfrm>
              <a:off x="2242050" y="3952150"/>
              <a:ext cx="269825" cy="269075"/>
            </a:xfrm>
            <a:custGeom>
              <a:avLst/>
              <a:gdLst/>
              <a:ahLst/>
              <a:cxnLst/>
              <a:rect l="l" t="t" r="r" b="b"/>
              <a:pathLst>
                <a:path w="10793" h="10763" extrusionOk="0">
                  <a:moveTo>
                    <a:pt x="0" y="1"/>
                  </a:moveTo>
                  <a:cubicBezTo>
                    <a:pt x="2" y="2"/>
                    <a:pt x="6361" y="6480"/>
                    <a:pt x="9329" y="9453"/>
                  </a:cubicBezTo>
                  <a:cubicBezTo>
                    <a:pt x="10307" y="10431"/>
                    <a:pt x="10688" y="10763"/>
                    <a:pt x="10749" y="10763"/>
                  </a:cubicBezTo>
                  <a:cubicBezTo>
                    <a:pt x="10752" y="10763"/>
                    <a:pt x="10754" y="10762"/>
                    <a:pt x="10756" y="10761"/>
                  </a:cubicBezTo>
                  <a:cubicBezTo>
                    <a:pt x="10793" y="10728"/>
                    <a:pt x="10395" y="10273"/>
                    <a:pt x="9452" y="9330"/>
                  </a:cubicBezTo>
                  <a:cubicBezTo>
                    <a:pt x="6479" y="6357"/>
                    <a:pt x="2" y="2"/>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16"/>
            <p:cNvSpPr/>
            <p:nvPr/>
          </p:nvSpPr>
          <p:spPr>
            <a:xfrm>
              <a:off x="2245125" y="3955225"/>
              <a:ext cx="266650" cy="265825"/>
            </a:xfrm>
            <a:custGeom>
              <a:avLst/>
              <a:gdLst/>
              <a:ahLst/>
              <a:cxnLst/>
              <a:rect l="l" t="t" r="r" b="b"/>
              <a:pathLst>
                <a:path w="10666" h="10633" extrusionOk="0">
                  <a:moveTo>
                    <a:pt x="0" y="1"/>
                  </a:moveTo>
                  <a:lnTo>
                    <a:pt x="0" y="1"/>
                  </a:lnTo>
                  <a:cubicBezTo>
                    <a:pt x="2" y="2"/>
                    <a:pt x="6279" y="6402"/>
                    <a:pt x="9218" y="9334"/>
                  </a:cubicBezTo>
                  <a:cubicBezTo>
                    <a:pt x="10183" y="10299"/>
                    <a:pt x="10561" y="10632"/>
                    <a:pt x="10625" y="10632"/>
                  </a:cubicBezTo>
                  <a:cubicBezTo>
                    <a:pt x="10629" y="10632"/>
                    <a:pt x="10631" y="10631"/>
                    <a:pt x="10633" y="10629"/>
                  </a:cubicBezTo>
                  <a:cubicBezTo>
                    <a:pt x="10666" y="10601"/>
                    <a:pt x="10272" y="10150"/>
                    <a:pt x="9337" y="9215"/>
                  </a:cubicBezTo>
                  <a:cubicBezTo>
                    <a:pt x="6402" y="6279"/>
                    <a:pt x="2" y="2"/>
                    <a:pt x="0"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16"/>
            <p:cNvSpPr/>
            <p:nvPr/>
          </p:nvSpPr>
          <p:spPr>
            <a:xfrm>
              <a:off x="2248200" y="3958100"/>
              <a:ext cx="263575" cy="262925"/>
            </a:xfrm>
            <a:custGeom>
              <a:avLst/>
              <a:gdLst/>
              <a:ahLst/>
              <a:cxnLst/>
              <a:rect l="l" t="t" r="r" b="b"/>
              <a:pathLst>
                <a:path w="10543" h="10517" extrusionOk="0">
                  <a:moveTo>
                    <a:pt x="0" y="1"/>
                  </a:moveTo>
                  <a:cubicBezTo>
                    <a:pt x="2" y="2"/>
                    <a:pt x="6201" y="6328"/>
                    <a:pt x="9099" y="9235"/>
                  </a:cubicBezTo>
                  <a:cubicBezTo>
                    <a:pt x="10065" y="10192"/>
                    <a:pt x="10441" y="10517"/>
                    <a:pt x="10500" y="10517"/>
                  </a:cubicBezTo>
                  <a:cubicBezTo>
                    <a:pt x="10502" y="10517"/>
                    <a:pt x="10505" y="10516"/>
                    <a:pt x="10506" y="10514"/>
                  </a:cubicBezTo>
                  <a:cubicBezTo>
                    <a:pt x="10543" y="10478"/>
                    <a:pt x="10153" y="10039"/>
                    <a:pt x="9227" y="9112"/>
                  </a:cubicBezTo>
                  <a:cubicBezTo>
                    <a:pt x="6324" y="6209"/>
                    <a:pt x="2" y="2"/>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16"/>
            <p:cNvSpPr/>
            <p:nvPr/>
          </p:nvSpPr>
          <p:spPr>
            <a:xfrm>
              <a:off x="2251075" y="3961275"/>
              <a:ext cx="260600" cy="259750"/>
            </a:xfrm>
            <a:custGeom>
              <a:avLst/>
              <a:gdLst/>
              <a:ahLst/>
              <a:cxnLst/>
              <a:rect l="l" t="t" r="r" b="b"/>
              <a:pathLst>
                <a:path w="10424" h="10390" extrusionOk="0">
                  <a:moveTo>
                    <a:pt x="0" y="1"/>
                  </a:moveTo>
                  <a:cubicBezTo>
                    <a:pt x="2" y="2"/>
                    <a:pt x="6131" y="6246"/>
                    <a:pt x="9001" y="9116"/>
                  </a:cubicBezTo>
                  <a:cubicBezTo>
                    <a:pt x="9950" y="10069"/>
                    <a:pt x="10326" y="10390"/>
                    <a:pt x="10384" y="10390"/>
                  </a:cubicBezTo>
                  <a:cubicBezTo>
                    <a:pt x="10387" y="10390"/>
                    <a:pt x="10390" y="10389"/>
                    <a:pt x="10391" y="10387"/>
                  </a:cubicBezTo>
                  <a:cubicBezTo>
                    <a:pt x="10424" y="10359"/>
                    <a:pt x="10038" y="9916"/>
                    <a:pt x="9120" y="9001"/>
                  </a:cubicBezTo>
                  <a:cubicBezTo>
                    <a:pt x="6250" y="6127"/>
                    <a:pt x="2" y="2"/>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16"/>
            <p:cNvSpPr/>
            <p:nvPr/>
          </p:nvSpPr>
          <p:spPr>
            <a:xfrm>
              <a:off x="2254150" y="3964150"/>
              <a:ext cx="257525" cy="256675"/>
            </a:xfrm>
            <a:custGeom>
              <a:avLst/>
              <a:gdLst/>
              <a:ahLst/>
              <a:cxnLst/>
              <a:rect l="l" t="t" r="r" b="b"/>
              <a:pathLst>
                <a:path w="10301" h="10267" extrusionOk="0">
                  <a:moveTo>
                    <a:pt x="0" y="1"/>
                  </a:moveTo>
                  <a:cubicBezTo>
                    <a:pt x="2" y="2"/>
                    <a:pt x="6057" y="6172"/>
                    <a:pt x="8894" y="9001"/>
                  </a:cubicBezTo>
                  <a:cubicBezTo>
                    <a:pt x="9836" y="9951"/>
                    <a:pt x="10207" y="10266"/>
                    <a:pt x="10262" y="10266"/>
                  </a:cubicBezTo>
                  <a:cubicBezTo>
                    <a:pt x="10265" y="10266"/>
                    <a:pt x="10267" y="10265"/>
                    <a:pt x="10268" y="10264"/>
                  </a:cubicBezTo>
                  <a:cubicBezTo>
                    <a:pt x="10301" y="10231"/>
                    <a:pt x="9915" y="9797"/>
                    <a:pt x="9009" y="8891"/>
                  </a:cubicBezTo>
                  <a:cubicBezTo>
                    <a:pt x="6172" y="6057"/>
                    <a:pt x="2" y="2"/>
                    <a:pt x="0"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16"/>
            <p:cNvSpPr/>
            <p:nvPr/>
          </p:nvSpPr>
          <p:spPr>
            <a:xfrm>
              <a:off x="2257125" y="3967225"/>
              <a:ext cx="254250" cy="253700"/>
            </a:xfrm>
            <a:custGeom>
              <a:avLst/>
              <a:gdLst/>
              <a:ahLst/>
              <a:cxnLst/>
              <a:rect l="l" t="t" r="r" b="b"/>
              <a:pathLst>
                <a:path w="10170" h="10148" extrusionOk="0">
                  <a:moveTo>
                    <a:pt x="0" y="1"/>
                  </a:moveTo>
                  <a:lnTo>
                    <a:pt x="0" y="1"/>
                  </a:lnTo>
                  <a:cubicBezTo>
                    <a:pt x="1" y="2"/>
                    <a:pt x="5983" y="6094"/>
                    <a:pt x="8775" y="8899"/>
                  </a:cubicBezTo>
                  <a:cubicBezTo>
                    <a:pt x="9708" y="9832"/>
                    <a:pt x="10072" y="10148"/>
                    <a:pt x="10134" y="10148"/>
                  </a:cubicBezTo>
                  <a:cubicBezTo>
                    <a:pt x="10137" y="10148"/>
                    <a:pt x="10139" y="10147"/>
                    <a:pt x="10141" y="10145"/>
                  </a:cubicBezTo>
                  <a:cubicBezTo>
                    <a:pt x="10169" y="10108"/>
                    <a:pt x="9796" y="9686"/>
                    <a:pt x="8894" y="8784"/>
                  </a:cubicBezTo>
                  <a:cubicBezTo>
                    <a:pt x="6094" y="5980"/>
                    <a:pt x="1" y="2"/>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16"/>
            <p:cNvSpPr/>
            <p:nvPr/>
          </p:nvSpPr>
          <p:spPr>
            <a:xfrm>
              <a:off x="2260200" y="3970300"/>
              <a:ext cx="251275" cy="250525"/>
            </a:xfrm>
            <a:custGeom>
              <a:avLst/>
              <a:gdLst/>
              <a:ahLst/>
              <a:cxnLst/>
              <a:rect l="l" t="t" r="r" b="b"/>
              <a:pathLst>
                <a:path w="10051" h="10021" extrusionOk="0">
                  <a:moveTo>
                    <a:pt x="0" y="1"/>
                  </a:moveTo>
                  <a:cubicBezTo>
                    <a:pt x="1" y="2"/>
                    <a:pt x="5905" y="6021"/>
                    <a:pt x="8673" y="8784"/>
                  </a:cubicBezTo>
                  <a:cubicBezTo>
                    <a:pt x="9599" y="9710"/>
                    <a:pt x="9958" y="10020"/>
                    <a:pt x="10016" y="10020"/>
                  </a:cubicBezTo>
                  <a:cubicBezTo>
                    <a:pt x="10018" y="10020"/>
                    <a:pt x="10020" y="10019"/>
                    <a:pt x="10022" y="10018"/>
                  </a:cubicBezTo>
                  <a:cubicBezTo>
                    <a:pt x="10051" y="9985"/>
                    <a:pt x="9677" y="9563"/>
                    <a:pt x="8788" y="8669"/>
                  </a:cubicBezTo>
                  <a:cubicBezTo>
                    <a:pt x="6020" y="5906"/>
                    <a:pt x="1" y="2"/>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16"/>
            <p:cNvSpPr/>
            <p:nvPr/>
          </p:nvSpPr>
          <p:spPr>
            <a:xfrm>
              <a:off x="2263175" y="3973275"/>
              <a:ext cx="248200" cy="247425"/>
            </a:xfrm>
            <a:custGeom>
              <a:avLst/>
              <a:gdLst/>
              <a:ahLst/>
              <a:cxnLst/>
              <a:rect l="l" t="t" r="r" b="b"/>
              <a:pathLst>
                <a:path w="9928" h="9897" extrusionOk="0">
                  <a:moveTo>
                    <a:pt x="4" y="1"/>
                  </a:moveTo>
                  <a:lnTo>
                    <a:pt x="4" y="1"/>
                  </a:lnTo>
                  <a:cubicBezTo>
                    <a:pt x="0" y="1"/>
                    <a:pt x="5831" y="5942"/>
                    <a:pt x="8566" y="8673"/>
                  </a:cubicBezTo>
                  <a:cubicBezTo>
                    <a:pt x="9480" y="9591"/>
                    <a:pt x="9835" y="9897"/>
                    <a:pt x="9893" y="9897"/>
                  </a:cubicBezTo>
                  <a:cubicBezTo>
                    <a:pt x="9895" y="9897"/>
                    <a:pt x="9897" y="9896"/>
                    <a:pt x="9899" y="9895"/>
                  </a:cubicBezTo>
                  <a:cubicBezTo>
                    <a:pt x="9927" y="9862"/>
                    <a:pt x="9558" y="9444"/>
                    <a:pt x="8677" y="8562"/>
                  </a:cubicBezTo>
                  <a:cubicBezTo>
                    <a:pt x="5946" y="5827"/>
                    <a:pt x="4" y="1"/>
                    <a:pt x="4"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16"/>
            <p:cNvSpPr/>
            <p:nvPr/>
          </p:nvSpPr>
          <p:spPr>
            <a:xfrm>
              <a:off x="2266250" y="3976350"/>
              <a:ext cx="245025" cy="244475"/>
            </a:xfrm>
            <a:custGeom>
              <a:avLst/>
              <a:gdLst/>
              <a:ahLst/>
              <a:cxnLst/>
              <a:rect l="l" t="t" r="r" b="b"/>
              <a:pathLst>
                <a:path w="9801" h="9779" extrusionOk="0">
                  <a:moveTo>
                    <a:pt x="0" y="1"/>
                  </a:moveTo>
                  <a:cubicBezTo>
                    <a:pt x="1" y="2"/>
                    <a:pt x="5749" y="5865"/>
                    <a:pt x="8447" y="8567"/>
                  </a:cubicBezTo>
                  <a:cubicBezTo>
                    <a:pt x="9356" y="9476"/>
                    <a:pt x="9707" y="9778"/>
                    <a:pt x="9762" y="9778"/>
                  </a:cubicBezTo>
                  <a:cubicBezTo>
                    <a:pt x="9764" y="9778"/>
                    <a:pt x="9766" y="9777"/>
                    <a:pt x="9768" y="9776"/>
                  </a:cubicBezTo>
                  <a:cubicBezTo>
                    <a:pt x="9800" y="9743"/>
                    <a:pt x="9435" y="9329"/>
                    <a:pt x="8558" y="8452"/>
                  </a:cubicBezTo>
                  <a:cubicBezTo>
                    <a:pt x="5864" y="5754"/>
                    <a:pt x="1" y="2"/>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16"/>
            <p:cNvSpPr/>
            <p:nvPr/>
          </p:nvSpPr>
          <p:spPr>
            <a:xfrm>
              <a:off x="2269325" y="3979325"/>
              <a:ext cx="241950" cy="241200"/>
            </a:xfrm>
            <a:custGeom>
              <a:avLst/>
              <a:gdLst/>
              <a:ahLst/>
              <a:cxnLst/>
              <a:rect l="l" t="t" r="r" b="b"/>
              <a:pathLst>
                <a:path w="9678" h="9648" extrusionOk="0">
                  <a:moveTo>
                    <a:pt x="0" y="0"/>
                  </a:moveTo>
                  <a:cubicBezTo>
                    <a:pt x="0" y="5"/>
                    <a:pt x="5675" y="5786"/>
                    <a:pt x="8341" y="8452"/>
                  </a:cubicBezTo>
                  <a:cubicBezTo>
                    <a:pt x="9237" y="9344"/>
                    <a:pt x="9581" y="9647"/>
                    <a:pt x="9638" y="9647"/>
                  </a:cubicBezTo>
                  <a:cubicBezTo>
                    <a:pt x="9641" y="9647"/>
                    <a:pt x="9643" y="9647"/>
                    <a:pt x="9645" y="9645"/>
                  </a:cubicBezTo>
                  <a:cubicBezTo>
                    <a:pt x="9677" y="9616"/>
                    <a:pt x="9316" y="9206"/>
                    <a:pt x="8451" y="8337"/>
                  </a:cubicBezTo>
                  <a:cubicBezTo>
                    <a:pt x="5786" y="5672"/>
                    <a:pt x="0" y="1"/>
                    <a:pt x="0"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16"/>
            <p:cNvSpPr/>
            <p:nvPr/>
          </p:nvSpPr>
          <p:spPr>
            <a:xfrm>
              <a:off x="2272275" y="3982400"/>
              <a:ext cx="238900" cy="238125"/>
            </a:xfrm>
            <a:custGeom>
              <a:avLst/>
              <a:gdLst/>
              <a:ahLst/>
              <a:cxnLst/>
              <a:rect l="l" t="t" r="r" b="b"/>
              <a:pathLst>
                <a:path w="9556" h="9525" extrusionOk="0">
                  <a:moveTo>
                    <a:pt x="1" y="1"/>
                  </a:moveTo>
                  <a:cubicBezTo>
                    <a:pt x="2" y="2"/>
                    <a:pt x="5603" y="5709"/>
                    <a:pt x="8231" y="8341"/>
                  </a:cubicBezTo>
                  <a:cubicBezTo>
                    <a:pt x="9111" y="9225"/>
                    <a:pt x="9458" y="9524"/>
                    <a:pt x="9516" y="9524"/>
                  </a:cubicBezTo>
                  <a:cubicBezTo>
                    <a:pt x="9519" y="9524"/>
                    <a:pt x="9521" y="9524"/>
                    <a:pt x="9522" y="9522"/>
                  </a:cubicBezTo>
                  <a:cubicBezTo>
                    <a:pt x="9555" y="9493"/>
                    <a:pt x="9194" y="9087"/>
                    <a:pt x="8337" y="8230"/>
                  </a:cubicBezTo>
                  <a:cubicBezTo>
                    <a:pt x="5709" y="5602"/>
                    <a:pt x="2" y="2"/>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16"/>
            <p:cNvSpPr/>
            <p:nvPr/>
          </p:nvSpPr>
          <p:spPr>
            <a:xfrm>
              <a:off x="2275350" y="3985475"/>
              <a:ext cx="235825" cy="234950"/>
            </a:xfrm>
            <a:custGeom>
              <a:avLst/>
              <a:gdLst/>
              <a:ahLst/>
              <a:cxnLst/>
              <a:rect l="l" t="t" r="r" b="b"/>
              <a:pathLst>
                <a:path w="9433" h="9398" extrusionOk="0">
                  <a:moveTo>
                    <a:pt x="1" y="1"/>
                  </a:moveTo>
                  <a:lnTo>
                    <a:pt x="1" y="1"/>
                  </a:lnTo>
                  <a:cubicBezTo>
                    <a:pt x="2" y="2"/>
                    <a:pt x="5525" y="5635"/>
                    <a:pt x="8124" y="8226"/>
                  </a:cubicBezTo>
                  <a:cubicBezTo>
                    <a:pt x="8992" y="9098"/>
                    <a:pt x="9336" y="9397"/>
                    <a:pt x="9393" y="9397"/>
                  </a:cubicBezTo>
                  <a:cubicBezTo>
                    <a:pt x="9396" y="9397"/>
                    <a:pt x="9398" y="9396"/>
                    <a:pt x="9399" y="9395"/>
                  </a:cubicBezTo>
                  <a:cubicBezTo>
                    <a:pt x="9432" y="9370"/>
                    <a:pt x="9080" y="8968"/>
                    <a:pt x="8231" y="8120"/>
                  </a:cubicBezTo>
                  <a:cubicBezTo>
                    <a:pt x="5631" y="5524"/>
                    <a:pt x="2" y="2"/>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16"/>
            <p:cNvSpPr/>
            <p:nvPr/>
          </p:nvSpPr>
          <p:spPr>
            <a:xfrm>
              <a:off x="2278225" y="3988450"/>
              <a:ext cx="232950" cy="231975"/>
            </a:xfrm>
            <a:custGeom>
              <a:avLst/>
              <a:gdLst/>
              <a:ahLst/>
              <a:cxnLst/>
              <a:rect l="l" t="t" r="r" b="b"/>
              <a:pathLst>
                <a:path w="9318" h="9279" extrusionOk="0">
                  <a:moveTo>
                    <a:pt x="9" y="0"/>
                  </a:moveTo>
                  <a:cubicBezTo>
                    <a:pt x="1" y="0"/>
                    <a:pt x="5454" y="5553"/>
                    <a:pt x="8017" y="8119"/>
                  </a:cubicBezTo>
                  <a:cubicBezTo>
                    <a:pt x="8885" y="8983"/>
                    <a:pt x="9221" y="9278"/>
                    <a:pt x="9278" y="9278"/>
                  </a:cubicBezTo>
                  <a:cubicBezTo>
                    <a:pt x="9281" y="9278"/>
                    <a:pt x="9283" y="9277"/>
                    <a:pt x="9284" y="9276"/>
                  </a:cubicBezTo>
                  <a:cubicBezTo>
                    <a:pt x="9317" y="9247"/>
                    <a:pt x="8969" y="8849"/>
                    <a:pt x="8128" y="8009"/>
                  </a:cubicBezTo>
                  <a:cubicBezTo>
                    <a:pt x="5565" y="5446"/>
                    <a:pt x="9" y="0"/>
                    <a:pt x="9"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16"/>
            <p:cNvSpPr/>
            <p:nvPr/>
          </p:nvSpPr>
          <p:spPr>
            <a:xfrm>
              <a:off x="2281300" y="3991425"/>
              <a:ext cx="229550" cy="228975"/>
            </a:xfrm>
            <a:custGeom>
              <a:avLst/>
              <a:gdLst/>
              <a:ahLst/>
              <a:cxnLst/>
              <a:rect l="l" t="t" r="r" b="b"/>
              <a:pathLst>
                <a:path w="9182" h="9159" extrusionOk="0">
                  <a:moveTo>
                    <a:pt x="1" y="0"/>
                  </a:moveTo>
                  <a:cubicBezTo>
                    <a:pt x="2" y="2"/>
                    <a:pt x="5381" y="5483"/>
                    <a:pt x="7903" y="8013"/>
                  </a:cubicBezTo>
                  <a:cubicBezTo>
                    <a:pt x="8762" y="8873"/>
                    <a:pt x="9090" y="9159"/>
                    <a:pt x="9147" y="9159"/>
                  </a:cubicBezTo>
                  <a:cubicBezTo>
                    <a:pt x="9150" y="9159"/>
                    <a:pt x="9152" y="9158"/>
                    <a:pt x="9153" y="9157"/>
                  </a:cubicBezTo>
                  <a:cubicBezTo>
                    <a:pt x="9182" y="9128"/>
                    <a:pt x="8837" y="8734"/>
                    <a:pt x="8009" y="7906"/>
                  </a:cubicBezTo>
                  <a:cubicBezTo>
                    <a:pt x="5484" y="5376"/>
                    <a:pt x="2" y="2"/>
                    <a:pt x="1"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16"/>
            <p:cNvSpPr/>
            <p:nvPr/>
          </p:nvSpPr>
          <p:spPr>
            <a:xfrm>
              <a:off x="2284375" y="3994400"/>
              <a:ext cx="226575" cy="225800"/>
            </a:xfrm>
            <a:custGeom>
              <a:avLst/>
              <a:gdLst/>
              <a:ahLst/>
              <a:cxnLst/>
              <a:rect l="l" t="t" r="r" b="b"/>
              <a:pathLst>
                <a:path w="9063" h="9032" extrusionOk="0">
                  <a:moveTo>
                    <a:pt x="1" y="0"/>
                  </a:moveTo>
                  <a:cubicBezTo>
                    <a:pt x="1" y="8"/>
                    <a:pt x="5303" y="5409"/>
                    <a:pt x="7800" y="7894"/>
                  </a:cubicBezTo>
                  <a:cubicBezTo>
                    <a:pt x="8648" y="8746"/>
                    <a:pt x="8971" y="9032"/>
                    <a:pt x="9028" y="9032"/>
                  </a:cubicBezTo>
                  <a:cubicBezTo>
                    <a:pt x="9031" y="9032"/>
                    <a:pt x="9033" y="9031"/>
                    <a:pt x="9034" y="9030"/>
                  </a:cubicBezTo>
                  <a:cubicBezTo>
                    <a:pt x="9063" y="9001"/>
                    <a:pt x="8727" y="8620"/>
                    <a:pt x="7903" y="7791"/>
                  </a:cubicBezTo>
                  <a:cubicBezTo>
                    <a:pt x="5405" y="5302"/>
                    <a:pt x="1" y="1"/>
                    <a:pt x="1"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16"/>
            <p:cNvSpPr/>
            <p:nvPr/>
          </p:nvSpPr>
          <p:spPr>
            <a:xfrm>
              <a:off x="2287350" y="3997475"/>
              <a:ext cx="223400" cy="222825"/>
            </a:xfrm>
            <a:custGeom>
              <a:avLst/>
              <a:gdLst/>
              <a:ahLst/>
              <a:cxnLst/>
              <a:rect l="l" t="t" r="r" b="b"/>
              <a:pathLst>
                <a:path w="8936" h="8913" extrusionOk="0">
                  <a:moveTo>
                    <a:pt x="1" y="0"/>
                  </a:moveTo>
                  <a:lnTo>
                    <a:pt x="1" y="0"/>
                  </a:lnTo>
                  <a:cubicBezTo>
                    <a:pt x="2" y="2"/>
                    <a:pt x="5225" y="5327"/>
                    <a:pt x="7681" y="7791"/>
                  </a:cubicBezTo>
                  <a:cubicBezTo>
                    <a:pt x="8525" y="8631"/>
                    <a:pt x="8844" y="8913"/>
                    <a:pt x="8897" y="8913"/>
                  </a:cubicBezTo>
                  <a:cubicBezTo>
                    <a:pt x="8900" y="8913"/>
                    <a:pt x="8902" y="8912"/>
                    <a:pt x="8903" y="8911"/>
                  </a:cubicBezTo>
                  <a:cubicBezTo>
                    <a:pt x="8936" y="8878"/>
                    <a:pt x="8604" y="8501"/>
                    <a:pt x="7788" y="7685"/>
                  </a:cubicBezTo>
                  <a:cubicBezTo>
                    <a:pt x="5328" y="5225"/>
                    <a:pt x="2" y="2"/>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16"/>
            <p:cNvSpPr/>
            <p:nvPr/>
          </p:nvSpPr>
          <p:spPr>
            <a:xfrm>
              <a:off x="2290425" y="4000550"/>
              <a:ext cx="220325" cy="219650"/>
            </a:xfrm>
            <a:custGeom>
              <a:avLst/>
              <a:gdLst/>
              <a:ahLst/>
              <a:cxnLst/>
              <a:rect l="l" t="t" r="r" b="b"/>
              <a:pathLst>
                <a:path w="8813" h="8786" extrusionOk="0">
                  <a:moveTo>
                    <a:pt x="1" y="0"/>
                  </a:moveTo>
                  <a:cubicBezTo>
                    <a:pt x="2" y="2"/>
                    <a:pt x="5147" y="5249"/>
                    <a:pt x="7570" y="7676"/>
                  </a:cubicBezTo>
                  <a:cubicBezTo>
                    <a:pt x="8402" y="8505"/>
                    <a:pt x="8721" y="8786"/>
                    <a:pt x="8774" y="8786"/>
                  </a:cubicBezTo>
                  <a:cubicBezTo>
                    <a:pt x="8777" y="8786"/>
                    <a:pt x="8779" y="8785"/>
                    <a:pt x="8780" y="8784"/>
                  </a:cubicBezTo>
                  <a:cubicBezTo>
                    <a:pt x="8813" y="8751"/>
                    <a:pt x="8481" y="8378"/>
                    <a:pt x="7673" y="7574"/>
                  </a:cubicBezTo>
                  <a:cubicBezTo>
                    <a:pt x="5250" y="5147"/>
                    <a:pt x="2" y="2"/>
                    <a:pt x="1"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16"/>
            <p:cNvSpPr/>
            <p:nvPr/>
          </p:nvSpPr>
          <p:spPr>
            <a:xfrm>
              <a:off x="2293400" y="4003525"/>
              <a:ext cx="217350" cy="216475"/>
            </a:xfrm>
            <a:custGeom>
              <a:avLst/>
              <a:gdLst/>
              <a:ahLst/>
              <a:cxnLst/>
              <a:rect l="l" t="t" r="r" b="b"/>
              <a:pathLst>
                <a:path w="8694" h="8659" extrusionOk="0">
                  <a:moveTo>
                    <a:pt x="5" y="0"/>
                  </a:moveTo>
                  <a:cubicBezTo>
                    <a:pt x="1" y="0"/>
                    <a:pt x="5073" y="5171"/>
                    <a:pt x="7472" y="7562"/>
                  </a:cubicBezTo>
                  <a:cubicBezTo>
                    <a:pt x="8291" y="8385"/>
                    <a:pt x="8609" y="8659"/>
                    <a:pt x="8663" y="8659"/>
                  </a:cubicBezTo>
                  <a:cubicBezTo>
                    <a:pt x="8666" y="8659"/>
                    <a:pt x="8668" y="8658"/>
                    <a:pt x="8669" y="8656"/>
                  </a:cubicBezTo>
                  <a:cubicBezTo>
                    <a:pt x="8694" y="8632"/>
                    <a:pt x="8370" y="8263"/>
                    <a:pt x="7570" y="7463"/>
                  </a:cubicBezTo>
                  <a:cubicBezTo>
                    <a:pt x="5176" y="5068"/>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16"/>
            <p:cNvSpPr/>
            <p:nvPr/>
          </p:nvSpPr>
          <p:spPr>
            <a:xfrm>
              <a:off x="2296475" y="4006600"/>
              <a:ext cx="213975" cy="213600"/>
            </a:xfrm>
            <a:custGeom>
              <a:avLst/>
              <a:gdLst/>
              <a:ahLst/>
              <a:cxnLst/>
              <a:rect l="l" t="t" r="r" b="b"/>
              <a:pathLst>
                <a:path w="8559" h="8544" extrusionOk="0">
                  <a:moveTo>
                    <a:pt x="1" y="0"/>
                  </a:moveTo>
                  <a:cubicBezTo>
                    <a:pt x="2" y="2"/>
                    <a:pt x="5000" y="5097"/>
                    <a:pt x="7349" y="7459"/>
                  </a:cubicBezTo>
                  <a:cubicBezTo>
                    <a:pt x="8168" y="8279"/>
                    <a:pt x="8482" y="8543"/>
                    <a:pt x="8529" y="8543"/>
                  </a:cubicBezTo>
                  <a:cubicBezTo>
                    <a:pt x="8531" y="8543"/>
                    <a:pt x="8533" y="8543"/>
                    <a:pt x="8534" y="8542"/>
                  </a:cubicBezTo>
                  <a:cubicBezTo>
                    <a:pt x="8559" y="8509"/>
                    <a:pt x="8243" y="8144"/>
                    <a:pt x="7451" y="7357"/>
                  </a:cubicBezTo>
                  <a:cubicBezTo>
                    <a:pt x="5094" y="4999"/>
                    <a:pt x="2"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16"/>
            <p:cNvSpPr/>
            <p:nvPr/>
          </p:nvSpPr>
          <p:spPr>
            <a:xfrm>
              <a:off x="2299550" y="4009575"/>
              <a:ext cx="210900" cy="210300"/>
            </a:xfrm>
            <a:custGeom>
              <a:avLst/>
              <a:gdLst/>
              <a:ahLst/>
              <a:cxnLst/>
              <a:rect l="l" t="t" r="r" b="b"/>
              <a:pathLst>
                <a:path w="8436" h="8412" extrusionOk="0">
                  <a:moveTo>
                    <a:pt x="1" y="0"/>
                  </a:moveTo>
                  <a:cubicBezTo>
                    <a:pt x="1" y="4"/>
                    <a:pt x="4921" y="5023"/>
                    <a:pt x="7242" y="7340"/>
                  </a:cubicBezTo>
                  <a:cubicBezTo>
                    <a:pt x="8050" y="8148"/>
                    <a:pt x="8359" y="8412"/>
                    <a:pt x="8406" y="8412"/>
                  </a:cubicBezTo>
                  <a:cubicBezTo>
                    <a:pt x="8408" y="8412"/>
                    <a:pt x="8410" y="8411"/>
                    <a:pt x="8411" y="8410"/>
                  </a:cubicBezTo>
                  <a:cubicBezTo>
                    <a:pt x="8436" y="8386"/>
                    <a:pt x="8124" y="8025"/>
                    <a:pt x="7341" y="7242"/>
                  </a:cubicBezTo>
                  <a:cubicBezTo>
                    <a:pt x="5020" y="4921"/>
                    <a:pt x="1" y="0"/>
                    <a:pt x="1"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16"/>
            <p:cNvSpPr/>
            <p:nvPr/>
          </p:nvSpPr>
          <p:spPr>
            <a:xfrm>
              <a:off x="2302525" y="4012650"/>
              <a:ext cx="207825" cy="207225"/>
            </a:xfrm>
            <a:custGeom>
              <a:avLst/>
              <a:gdLst/>
              <a:ahLst/>
              <a:cxnLst/>
              <a:rect l="l" t="t" r="r" b="b"/>
              <a:pathLst>
                <a:path w="8313" h="8289" extrusionOk="0">
                  <a:moveTo>
                    <a:pt x="1" y="0"/>
                  </a:moveTo>
                  <a:cubicBezTo>
                    <a:pt x="2" y="1"/>
                    <a:pt x="4848" y="4942"/>
                    <a:pt x="7131" y="7233"/>
                  </a:cubicBezTo>
                  <a:cubicBezTo>
                    <a:pt x="7931" y="8029"/>
                    <a:pt x="8232" y="8289"/>
                    <a:pt x="8282" y="8289"/>
                  </a:cubicBezTo>
                  <a:cubicBezTo>
                    <a:pt x="8285" y="8289"/>
                    <a:pt x="8287" y="8288"/>
                    <a:pt x="8288" y="8287"/>
                  </a:cubicBezTo>
                  <a:cubicBezTo>
                    <a:pt x="8312" y="8263"/>
                    <a:pt x="8005" y="7906"/>
                    <a:pt x="7230" y="7135"/>
                  </a:cubicBezTo>
                  <a:cubicBezTo>
                    <a:pt x="4942" y="4843"/>
                    <a:pt x="2" y="1"/>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16"/>
            <p:cNvSpPr/>
            <p:nvPr/>
          </p:nvSpPr>
          <p:spPr>
            <a:xfrm>
              <a:off x="2305600" y="4015725"/>
              <a:ext cx="204750" cy="204050"/>
            </a:xfrm>
            <a:custGeom>
              <a:avLst/>
              <a:gdLst/>
              <a:ahLst/>
              <a:cxnLst/>
              <a:rect l="l" t="t" r="r" b="b"/>
              <a:pathLst>
                <a:path w="8190" h="8162" extrusionOk="0">
                  <a:moveTo>
                    <a:pt x="1" y="0"/>
                  </a:moveTo>
                  <a:lnTo>
                    <a:pt x="1" y="0"/>
                  </a:lnTo>
                  <a:cubicBezTo>
                    <a:pt x="2" y="1"/>
                    <a:pt x="4770" y="4864"/>
                    <a:pt x="7025" y="7115"/>
                  </a:cubicBezTo>
                  <a:cubicBezTo>
                    <a:pt x="7816" y="7906"/>
                    <a:pt x="8113" y="8162"/>
                    <a:pt x="8160" y="8162"/>
                  </a:cubicBezTo>
                  <a:cubicBezTo>
                    <a:pt x="8162" y="8162"/>
                    <a:pt x="8164" y="8161"/>
                    <a:pt x="8165" y="8160"/>
                  </a:cubicBezTo>
                  <a:cubicBezTo>
                    <a:pt x="8189" y="8136"/>
                    <a:pt x="7882" y="7787"/>
                    <a:pt x="7119" y="7020"/>
                  </a:cubicBezTo>
                  <a:cubicBezTo>
                    <a:pt x="4864" y="4765"/>
                    <a:pt x="2" y="1"/>
                    <a:pt x="1"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16"/>
            <p:cNvSpPr/>
            <p:nvPr/>
          </p:nvSpPr>
          <p:spPr>
            <a:xfrm>
              <a:off x="2308475" y="4018700"/>
              <a:ext cx="201775" cy="201075"/>
            </a:xfrm>
            <a:custGeom>
              <a:avLst/>
              <a:gdLst/>
              <a:ahLst/>
              <a:cxnLst/>
              <a:rect l="l" t="t" r="r" b="b"/>
              <a:pathLst>
                <a:path w="8071" h="8043" extrusionOk="0">
                  <a:moveTo>
                    <a:pt x="9" y="0"/>
                  </a:moveTo>
                  <a:cubicBezTo>
                    <a:pt x="0" y="4"/>
                    <a:pt x="4696" y="4785"/>
                    <a:pt x="6918" y="7012"/>
                  </a:cubicBezTo>
                  <a:cubicBezTo>
                    <a:pt x="7701" y="7787"/>
                    <a:pt x="7991" y="8043"/>
                    <a:pt x="8040" y="8043"/>
                  </a:cubicBezTo>
                  <a:cubicBezTo>
                    <a:pt x="8043" y="8043"/>
                    <a:pt x="8044" y="8042"/>
                    <a:pt x="8046" y="8041"/>
                  </a:cubicBezTo>
                  <a:cubicBezTo>
                    <a:pt x="8070" y="8017"/>
                    <a:pt x="7771" y="7672"/>
                    <a:pt x="7012" y="6914"/>
                  </a:cubicBezTo>
                  <a:cubicBezTo>
                    <a:pt x="4794" y="4695"/>
                    <a:pt x="9" y="0"/>
                    <a:pt x="9"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16"/>
            <p:cNvSpPr/>
            <p:nvPr/>
          </p:nvSpPr>
          <p:spPr>
            <a:xfrm>
              <a:off x="2311550" y="4021775"/>
              <a:ext cx="198700" cy="198000"/>
            </a:xfrm>
            <a:custGeom>
              <a:avLst/>
              <a:gdLst/>
              <a:ahLst/>
              <a:cxnLst/>
              <a:rect l="l" t="t" r="r" b="b"/>
              <a:pathLst>
                <a:path w="7948" h="7920" extrusionOk="0">
                  <a:moveTo>
                    <a:pt x="0" y="0"/>
                  </a:moveTo>
                  <a:cubicBezTo>
                    <a:pt x="2" y="1"/>
                    <a:pt x="4622" y="4708"/>
                    <a:pt x="6807" y="6897"/>
                  </a:cubicBezTo>
                  <a:cubicBezTo>
                    <a:pt x="7578" y="7671"/>
                    <a:pt x="7867" y="7920"/>
                    <a:pt x="7917" y="7920"/>
                  </a:cubicBezTo>
                  <a:cubicBezTo>
                    <a:pt x="7920" y="7920"/>
                    <a:pt x="7921" y="7919"/>
                    <a:pt x="7923" y="7918"/>
                  </a:cubicBezTo>
                  <a:cubicBezTo>
                    <a:pt x="7947" y="7894"/>
                    <a:pt x="7648" y="7553"/>
                    <a:pt x="6902" y="6807"/>
                  </a:cubicBezTo>
                  <a:cubicBezTo>
                    <a:pt x="4712" y="4618"/>
                    <a:pt x="2"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16"/>
            <p:cNvSpPr/>
            <p:nvPr/>
          </p:nvSpPr>
          <p:spPr>
            <a:xfrm>
              <a:off x="2314525" y="4024625"/>
              <a:ext cx="195625" cy="194875"/>
            </a:xfrm>
            <a:custGeom>
              <a:avLst/>
              <a:gdLst/>
              <a:ahLst/>
              <a:cxnLst/>
              <a:rect l="l" t="t" r="r" b="b"/>
              <a:pathLst>
                <a:path w="7825" h="7795" extrusionOk="0">
                  <a:moveTo>
                    <a:pt x="4" y="1"/>
                  </a:moveTo>
                  <a:cubicBezTo>
                    <a:pt x="0" y="5"/>
                    <a:pt x="4548" y="4643"/>
                    <a:pt x="6701" y="6787"/>
                  </a:cubicBezTo>
                  <a:cubicBezTo>
                    <a:pt x="7455" y="7541"/>
                    <a:pt x="7741" y="7794"/>
                    <a:pt x="7790" y="7794"/>
                  </a:cubicBezTo>
                  <a:cubicBezTo>
                    <a:pt x="7792" y="7794"/>
                    <a:pt x="7794" y="7793"/>
                    <a:pt x="7795" y="7792"/>
                  </a:cubicBezTo>
                  <a:cubicBezTo>
                    <a:pt x="7824" y="7767"/>
                    <a:pt x="7529" y="7435"/>
                    <a:pt x="6791" y="6697"/>
                  </a:cubicBezTo>
                  <a:cubicBezTo>
                    <a:pt x="4638" y="4544"/>
                    <a:pt x="5" y="1"/>
                    <a:pt x="4"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16"/>
            <p:cNvSpPr/>
            <p:nvPr/>
          </p:nvSpPr>
          <p:spPr>
            <a:xfrm>
              <a:off x="2317600" y="4027700"/>
              <a:ext cx="192550" cy="191975"/>
            </a:xfrm>
            <a:custGeom>
              <a:avLst/>
              <a:gdLst/>
              <a:ahLst/>
              <a:cxnLst/>
              <a:rect l="l" t="t" r="r" b="b"/>
              <a:pathLst>
                <a:path w="7702" h="7679" extrusionOk="0">
                  <a:moveTo>
                    <a:pt x="0" y="1"/>
                  </a:moveTo>
                  <a:lnTo>
                    <a:pt x="0" y="1"/>
                  </a:lnTo>
                  <a:cubicBezTo>
                    <a:pt x="2" y="2"/>
                    <a:pt x="4470" y="4561"/>
                    <a:pt x="6586" y="6681"/>
                  </a:cubicBezTo>
                  <a:cubicBezTo>
                    <a:pt x="7340" y="7435"/>
                    <a:pt x="7621" y="7679"/>
                    <a:pt x="7667" y="7679"/>
                  </a:cubicBezTo>
                  <a:cubicBezTo>
                    <a:pt x="7670" y="7679"/>
                    <a:pt x="7671" y="7678"/>
                    <a:pt x="7672" y="7677"/>
                  </a:cubicBezTo>
                  <a:cubicBezTo>
                    <a:pt x="7701" y="7648"/>
                    <a:pt x="7414" y="7320"/>
                    <a:pt x="6680" y="6590"/>
                  </a:cubicBezTo>
                  <a:cubicBezTo>
                    <a:pt x="4556" y="4467"/>
                    <a:pt x="2" y="2"/>
                    <a:pt x="0"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16"/>
            <p:cNvSpPr/>
            <p:nvPr/>
          </p:nvSpPr>
          <p:spPr>
            <a:xfrm>
              <a:off x="2320675" y="4030775"/>
              <a:ext cx="189250" cy="188725"/>
            </a:xfrm>
            <a:custGeom>
              <a:avLst/>
              <a:gdLst/>
              <a:ahLst/>
              <a:cxnLst/>
              <a:rect l="l" t="t" r="r" b="b"/>
              <a:pathLst>
                <a:path w="7570" h="7549" extrusionOk="0">
                  <a:moveTo>
                    <a:pt x="0" y="1"/>
                  </a:moveTo>
                  <a:lnTo>
                    <a:pt x="0" y="1"/>
                  </a:lnTo>
                  <a:cubicBezTo>
                    <a:pt x="2" y="2"/>
                    <a:pt x="4392" y="4483"/>
                    <a:pt x="6475" y="6570"/>
                  </a:cubicBezTo>
                  <a:cubicBezTo>
                    <a:pt x="7212" y="7306"/>
                    <a:pt x="7490" y="7548"/>
                    <a:pt x="7539" y="7548"/>
                  </a:cubicBezTo>
                  <a:cubicBezTo>
                    <a:pt x="7542" y="7548"/>
                    <a:pt x="7544" y="7547"/>
                    <a:pt x="7545" y="7546"/>
                  </a:cubicBezTo>
                  <a:cubicBezTo>
                    <a:pt x="7570" y="7521"/>
                    <a:pt x="7291" y="7197"/>
                    <a:pt x="6565" y="6476"/>
                  </a:cubicBezTo>
                  <a:cubicBezTo>
                    <a:pt x="4483" y="4397"/>
                    <a:pt x="2" y="2"/>
                    <a:pt x="0"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16"/>
            <p:cNvSpPr/>
            <p:nvPr/>
          </p:nvSpPr>
          <p:spPr>
            <a:xfrm>
              <a:off x="2323650" y="4033750"/>
              <a:ext cx="186275" cy="185625"/>
            </a:xfrm>
            <a:custGeom>
              <a:avLst/>
              <a:gdLst/>
              <a:ahLst/>
              <a:cxnLst/>
              <a:rect l="l" t="t" r="r" b="b"/>
              <a:pathLst>
                <a:path w="7451" h="7425" extrusionOk="0">
                  <a:moveTo>
                    <a:pt x="4" y="1"/>
                  </a:moveTo>
                  <a:cubicBezTo>
                    <a:pt x="0" y="5"/>
                    <a:pt x="4322" y="4409"/>
                    <a:pt x="6373" y="6455"/>
                  </a:cubicBezTo>
                  <a:cubicBezTo>
                    <a:pt x="7103" y="7185"/>
                    <a:pt x="7376" y="7425"/>
                    <a:pt x="7421" y="7425"/>
                  </a:cubicBezTo>
                  <a:cubicBezTo>
                    <a:pt x="7423" y="7425"/>
                    <a:pt x="7425" y="7424"/>
                    <a:pt x="7426" y="7423"/>
                  </a:cubicBezTo>
                  <a:cubicBezTo>
                    <a:pt x="7451" y="7398"/>
                    <a:pt x="7172" y="7078"/>
                    <a:pt x="6459" y="6365"/>
                  </a:cubicBezTo>
                  <a:cubicBezTo>
                    <a:pt x="4408" y="4315"/>
                    <a:pt x="5" y="1"/>
                    <a:pt x="4"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16"/>
            <p:cNvSpPr/>
            <p:nvPr/>
          </p:nvSpPr>
          <p:spPr>
            <a:xfrm>
              <a:off x="2326725" y="4036825"/>
              <a:ext cx="183100" cy="182550"/>
            </a:xfrm>
            <a:custGeom>
              <a:avLst/>
              <a:gdLst/>
              <a:ahLst/>
              <a:cxnLst/>
              <a:rect l="l" t="t" r="r" b="b"/>
              <a:pathLst>
                <a:path w="7324" h="7302" extrusionOk="0">
                  <a:moveTo>
                    <a:pt x="0" y="1"/>
                  </a:moveTo>
                  <a:cubicBezTo>
                    <a:pt x="0" y="1"/>
                    <a:pt x="0" y="1"/>
                    <a:pt x="0" y="1"/>
                  </a:cubicBezTo>
                  <a:cubicBezTo>
                    <a:pt x="0" y="1"/>
                    <a:pt x="4244" y="4327"/>
                    <a:pt x="6254" y="6348"/>
                  </a:cubicBezTo>
                  <a:cubicBezTo>
                    <a:pt x="6979" y="7070"/>
                    <a:pt x="7248" y="7302"/>
                    <a:pt x="7294" y="7302"/>
                  </a:cubicBezTo>
                  <a:cubicBezTo>
                    <a:pt x="7296" y="7302"/>
                    <a:pt x="7298" y="7301"/>
                    <a:pt x="7299" y="7300"/>
                  </a:cubicBezTo>
                  <a:cubicBezTo>
                    <a:pt x="7324" y="7275"/>
                    <a:pt x="7053" y="6964"/>
                    <a:pt x="6344" y="6254"/>
                  </a:cubicBezTo>
                  <a:cubicBezTo>
                    <a:pt x="4327" y="4242"/>
                    <a:pt x="9" y="1"/>
                    <a:pt x="0"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16"/>
            <p:cNvSpPr/>
            <p:nvPr/>
          </p:nvSpPr>
          <p:spPr>
            <a:xfrm>
              <a:off x="2329700" y="4039800"/>
              <a:ext cx="180125" cy="179475"/>
            </a:xfrm>
            <a:custGeom>
              <a:avLst/>
              <a:gdLst/>
              <a:ahLst/>
              <a:cxnLst/>
              <a:rect l="l" t="t" r="r" b="b"/>
              <a:pathLst>
                <a:path w="7205" h="7179" extrusionOk="0">
                  <a:moveTo>
                    <a:pt x="4" y="1"/>
                  </a:moveTo>
                  <a:cubicBezTo>
                    <a:pt x="4" y="1"/>
                    <a:pt x="4" y="1"/>
                    <a:pt x="4" y="1"/>
                  </a:cubicBezTo>
                  <a:cubicBezTo>
                    <a:pt x="0" y="5"/>
                    <a:pt x="4166" y="4253"/>
                    <a:pt x="6151" y="6234"/>
                  </a:cubicBezTo>
                  <a:cubicBezTo>
                    <a:pt x="6865" y="6944"/>
                    <a:pt x="7130" y="7179"/>
                    <a:pt x="7175" y="7179"/>
                  </a:cubicBezTo>
                  <a:cubicBezTo>
                    <a:pt x="7177" y="7179"/>
                    <a:pt x="7179" y="7178"/>
                    <a:pt x="7180" y="7177"/>
                  </a:cubicBezTo>
                  <a:cubicBezTo>
                    <a:pt x="7205" y="7152"/>
                    <a:pt x="6934" y="6845"/>
                    <a:pt x="6237" y="6147"/>
                  </a:cubicBezTo>
                  <a:cubicBezTo>
                    <a:pt x="4253" y="4168"/>
                    <a:pt x="13" y="1"/>
                    <a:pt x="4"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16"/>
            <p:cNvSpPr/>
            <p:nvPr/>
          </p:nvSpPr>
          <p:spPr>
            <a:xfrm>
              <a:off x="2332775" y="4042875"/>
              <a:ext cx="176850" cy="176400"/>
            </a:xfrm>
            <a:custGeom>
              <a:avLst/>
              <a:gdLst/>
              <a:ahLst/>
              <a:cxnLst/>
              <a:rect l="l" t="t" r="r" b="b"/>
              <a:pathLst>
                <a:path w="7074" h="7056" extrusionOk="0">
                  <a:moveTo>
                    <a:pt x="0" y="1"/>
                  </a:moveTo>
                  <a:cubicBezTo>
                    <a:pt x="0" y="1"/>
                    <a:pt x="0" y="1"/>
                    <a:pt x="0" y="1"/>
                  </a:cubicBezTo>
                  <a:cubicBezTo>
                    <a:pt x="0" y="5"/>
                    <a:pt x="4089" y="4171"/>
                    <a:pt x="6032" y="6127"/>
                  </a:cubicBezTo>
                  <a:cubicBezTo>
                    <a:pt x="6733" y="6828"/>
                    <a:pt x="6994" y="7056"/>
                    <a:pt x="7040" y="7056"/>
                  </a:cubicBezTo>
                  <a:cubicBezTo>
                    <a:pt x="7042" y="7056"/>
                    <a:pt x="7044" y="7055"/>
                    <a:pt x="7045" y="7054"/>
                  </a:cubicBezTo>
                  <a:cubicBezTo>
                    <a:pt x="7074" y="7033"/>
                    <a:pt x="6807" y="6726"/>
                    <a:pt x="6118" y="6037"/>
                  </a:cubicBezTo>
                  <a:cubicBezTo>
                    <a:pt x="4171" y="4090"/>
                    <a:pt x="9" y="1"/>
                    <a:pt x="0"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16"/>
            <p:cNvSpPr/>
            <p:nvPr/>
          </p:nvSpPr>
          <p:spPr>
            <a:xfrm>
              <a:off x="2335850" y="4045950"/>
              <a:ext cx="173875" cy="173225"/>
            </a:xfrm>
            <a:custGeom>
              <a:avLst/>
              <a:gdLst/>
              <a:ahLst/>
              <a:cxnLst/>
              <a:rect l="l" t="t" r="r" b="b"/>
              <a:pathLst>
                <a:path w="6955" h="6929" extrusionOk="0">
                  <a:moveTo>
                    <a:pt x="0" y="1"/>
                  </a:moveTo>
                  <a:cubicBezTo>
                    <a:pt x="0" y="1"/>
                    <a:pt x="0" y="1"/>
                    <a:pt x="0" y="1"/>
                  </a:cubicBezTo>
                  <a:cubicBezTo>
                    <a:pt x="0" y="1"/>
                    <a:pt x="4011" y="4097"/>
                    <a:pt x="5930" y="6008"/>
                  </a:cubicBezTo>
                  <a:cubicBezTo>
                    <a:pt x="6618" y="6705"/>
                    <a:pt x="6875" y="6929"/>
                    <a:pt x="6924" y="6929"/>
                  </a:cubicBezTo>
                  <a:cubicBezTo>
                    <a:pt x="6927" y="6929"/>
                    <a:pt x="6929" y="6928"/>
                    <a:pt x="6930" y="6927"/>
                  </a:cubicBezTo>
                  <a:cubicBezTo>
                    <a:pt x="6955" y="6902"/>
                    <a:pt x="6692" y="6607"/>
                    <a:pt x="6012" y="5926"/>
                  </a:cubicBezTo>
                  <a:cubicBezTo>
                    <a:pt x="4094" y="4016"/>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16"/>
            <p:cNvSpPr/>
            <p:nvPr/>
          </p:nvSpPr>
          <p:spPr>
            <a:xfrm>
              <a:off x="2338725" y="4048925"/>
              <a:ext cx="170900" cy="170225"/>
            </a:xfrm>
            <a:custGeom>
              <a:avLst/>
              <a:gdLst/>
              <a:ahLst/>
              <a:cxnLst/>
              <a:rect l="l" t="t" r="r" b="b"/>
              <a:pathLst>
                <a:path w="6836" h="6809" extrusionOk="0">
                  <a:moveTo>
                    <a:pt x="8" y="1"/>
                  </a:moveTo>
                  <a:cubicBezTo>
                    <a:pt x="8" y="1"/>
                    <a:pt x="8" y="1"/>
                    <a:pt x="8" y="1"/>
                  </a:cubicBezTo>
                  <a:cubicBezTo>
                    <a:pt x="0" y="5"/>
                    <a:pt x="3945" y="4023"/>
                    <a:pt x="5823" y="5897"/>
                  </a:cubicBezTo>
                  <a:cubicBezTo>
                    <a:pt x="6517" y="6591"/>
                    <a:pt x="6772" y="6809"/>
                    <a:pt x="6811" y="6809"/>
                  </a:cubicBezTo>
                  <a:cubicBezTo>
                    <a:pt x="6813" y="6809"/>
                    <a:pt x="6814" y="6809"/>
                    <a:pt x="6815" y="6808"/>
                  </a:cubicBezTo>
                  <a:cubicBezTo>
                    <a:pt x="6836" y="6779"/>
                    <a:pt x="6577" y="6488"/>
                    <a:pt x="5905" y="5815"/>
                  </a:cubicBezTo>
                  <a:cubicBezTo>
                    <a:pt x="4029" y="3939"/>
                    <a:pt x="21" y="1"/>
                    <a:pt x="8"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16"/>
            <p:cNvSpPr/>
            <p:nvPr/>
          </p:nvSpPr>
          <p:spPr>
            <a:xfrm>
              <a:off x="2341800" y="4052000"/>
              <a:ext cx="167625" cy="166950"/>
            </a:xfrm>
            <a:custGeom>
              <a:avLst/>
              <a:gdLst/>
              <a:ahLst/>
              <a:cxnLst/>
              <a:rect l="l" t="t" r="r" b="b"/>
              <a:pathLst>
                <a:path w="6705" h="6678" extrusionOk="0">
                  <a:moveTo>
                    <a:pt x="0" y="1"/>
                  </a:moveTo>
                  <a:cubicBezTo>
                    <a:pt x="0" y="1"/>
                    <a:pt x="0" y="1"/>
                    <a:pt x="0" y="1"/>
                  </a:cubicBezTo>
                  <a:cubicBezTo>
                    <a:pt x="0" y="1"/>
                    <a:pt x="3867" y="3941"/>
                    <a:pt x="5708" y="5787"/>
                  </a:cubicBezTo>
                  <a:cubicBezTo>
                    <a:pt x="6385" y="6467"/>
                    <a:pt x="6636" y="6678"/>
                    <a:pt x="6676" y="6678"/>
                  </a:cubicBezTo>
                  <a:cubicBezTo>
                    <a:pt x="6678" y="6678"/>
                    <a:pt x="6679" y="6677"/>
                    <a:pt x="6680" y="6676"/>
                  </a:cubicBezTo>
                  <a:cubicBezTo>
                    <a:pt x="6704" y="6656"/>
                    <a:pt x="6450" y="6365"/>
                    <a:pt x="5790" y="5705"/>
                  </a:cubicBezTo>
                  <a:cubicBezTo>
                    <a:pt x="3947" y="3865"/>
                    <a:pt x="17" y="1"/>
                    <a:pt x="0"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16"/>
            <p:cNvSpPr/>
            <p:nvPr/>
          </p:nvSpPr>
          <p:spPr>
            <a:xfrm>
              <a:off x="2344775" y="4054875"/>
              <a:ext cx="164650" cy="163975"/>
            </a:xfrm>
            <a:custGeom>
              <a:avLst/>
              <a:gdLst/>
              <a:ahLst/>
              <a:cxnLst/>
              <a:rect l="l" t="t" r="r" b="b"/>
              <a:pathLst>
                <a:path w="6586" h="6559" extrusionOk="0">
                  <a:moveTo>
                    <a:pt x="4" y="1"/>
                  </a:moveTo>
                  <a:cubicBezTo>
                    <a:pt x="4" y="1"/>
                    <a:pt x="4" y="1"/>
                    <a:pt x="4" y="1"/>
                  </a:cubicBezTo>
                  <a:cubicBezTo>
                    <a:pt x="0" y="9"/>
                    <a:pt x="3793" y="3871"/>
                    <a:pt x="5610" y="5676"/>
                  </a:cubicBezTo>
                  <a:cubicBezTo>
                    <a:pt x="6279" y="6345"/>
                    <a:pt x="6522" y="6559"/>
                    <a:pt x="6561" y="6559"/>
                  </a:cubicBezTo>
                  <a:cubicBezTo>
                    <a:pt x="6563" y="6559"/>
                    <a:pt x="6564" y="6558"/>
                    <a:pt x="6565" y="6557"/>
                  </a:cubicBezTo>
                  <a:cubicBezTo>
                    <a:pt x="6585" y="6537"/>
                    <a:pt x="6339" y="6254"/>
                    <a:pt x="5683" y="5598"/>
                  </a:cubicBezTo>
                  <a:cubicBezTo>
                    <a:pt x="3872" y="3790"/>
                    <a:pt x="12" y="1"/>
                    <a:pt x="4"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16"/>
            <p:cNvSpPr/>
            <p:nvPr/>
          </p:nvSpPr>
          <p:spPr>
            <a:xfrm>
              <a:off x="2347850" y="4057950"/>
              <a:ext cx="161375" cy="161050"/>
            </a:xfrm>
            <a:custGeom>
              <a:avLst/>
              <a:gdLst/>
              <a:ahLst/>
              <a:cxnLst/>
              <a:rect l="l" t="t" r="r" b="b"/>
              <a:pathLst>
                <a:path w="6455" h="6442" extrusionOk="0">
                  <a:moveTo>
                    <a:pt x="0" y="1"/>
                  </a:moveTo>
                  <a:cubicBezTo>
                    <a:pt x="0" y="1"/>
                    <a:pt x="0" y="1"/>
                    <a:pt x="0" y="1"/>
                  </a:cubicBezTo>
                  <a:cubicBezTo>
                    <a:pt x="0" y="5"/>
                    <a:pt x="3711" y="3789"/>
                    <a:pt x="5487" y="5573"/>
                  </a:cubicBezTo>
                  <a:cubicBezTo>
                    <a:pt x="6142" y="6224"/>
                    <a:pt x="6384" y="6441"/>
                    <a:pt x="6428" y="6441"/>
                  </a:cubicBezTo>
                  <a:cubicBezTo>
                    <a:pt x="6431" y="6441"/>
                    <a:pt x="6433" y="6440"/>
                    <a:pt x="6434" y="6438"/>
                  </a:cubicBezTo>
                  <a:cubicBezTo>
                    <a:pt x="6454" y="6414"/>
                    <a:pt x="6212" y="6139"/>
                    <a:pt x="5569" y="5491"/>
                  </a:cubicBezTo>
                  <a:cubicBezTo>
                    <a:pt x="3790" y="3713"/>
                    <a:pt x="8"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16"/>
            <p:cNvSpPr/>
            <p:nvPr/>
          </p:nvSpPr>
          <p:spPr>
            <a:xfrm>
              <a:off x="2350800" y="4061025"/>
              <a:ext cx="158425" cy="157825"/>
            </a:xfrm>
            <a:custGeom>
              <a:avLst/>
              <a:gdLst/>
              <a:ahLst/>
              <a:cxnLst/>
              <a:rect l="l" t="t" r="r" b="b"/>
              <a:pathLst>
                <a:path w="6337" h="6313" extrusionOk="0">
                  <a:moveTo>
                    <a:pt x="5" y="1"/>
                  </a:moveTo>
                  <a:cubicBezTo>
                    <a:pt x="5" y="1"/>
                    <a:pt x="5" y="1"/>
                    <a:pt x="5" y="1"/>
                  </a:cubicBezTo>
                  <a:cubicBezTo>
                    <a:pt x="1" y="1"/>
                    <a:pt x="3638" y="3712"/>
                    <a:pt x="5381" y="5454"/>
                  </a:cubicBezTo>
                  <a:cubicBezTo>
                    <a:pt x="6033" y="6110"/>
                    <a:pt x="6272" y="6313"/>
                    <a:pt x="6311" y="6313"/>
                  </a:cubicBezTo>
                  <a:cubicBezTo>
                    <a:pt x="6313" y="6313"/>
                    <a:pt x="6315" y="6312"/>
                    <a:pt x="6316" y="6311"/>
                  </a:cubicBezTo>
                  <a:cubicBezTo>
                    <a:pt x="6336" y="6291"/>
                    <a:pt x="6098" y="6020"/>
                    <a:pt x="5459" y="5380"/>
                  </a:cubicBezTo>
                  <a:cubicBezTo>
                    <a:pt x="3717" y="3639"/>
                    <a:pt x="13" y="1"/>
                    <a:pt x="5"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16"/>
            <p:cNvSpPr/>
            <p:nvPr/>
          </p:nvSpPr>
          <p:spPr>
            <a:xfrm>
              <a:off x="2353875" y="4064000"/>
              <a:ext cx="155350" cy="154750"/>
            </a:xfrm>
            <a:custGeom>
              <a:avLst/>
              <a:gdLst/>
              <a:ahLst/>
              <a:cxnLst/>
              <a:rect l="l" t="t" r="r" b="b"/>
              <a:pathLst>
                <a:path w="6214" h="6190" extrusionOk="0">
                  <a:moveTo>
                    <a:pt x="5" y="1"/>
                  </a:moveTo>
                  <a:cubicBezTo>
                    <a:pt x="5" y="1"/>
                    <a:pt x="5" y="1"/>
                    <a:pt x="5" y="1"/>
                  </a:cubicBezTo>
                  <a:cubicBezTo>
                    <a:pt x="1" y="5"/>
                    <a:pt x="3564" y="3642"/>
                    <a:pt x="5274" y="5348"/>
                  </a:cubicBezTo>
                  <a:cubicBezTo>
                    <a:pt x="5915" y="5988"/>
                    <a:pt x="6150" y="6190"/>
                    <a:pt x="6188" y="6190"/>
                  </a:cubicBezTo>
                  <a:cubicBezTo>
                    <a:pt x="6190" y="6190"/>
                    <a:pt x="6192" y="6189"/>
                    <a:pt x="6193" y="6188"/>
                  </a:cubicBezTo>
                  <a:cubicBezTo>
                    <a:pt x="6213" y="6168"/>
                    <a:pt x="5984" y="5901"/>
                    <a:pt x="5352" y="5270"/>
                  </a:cubicBezTo>
                  <a:cubicBezTo>
                    <a:pt x="3647" y="3565"/>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16"/>
            <p:cNvSpPr/>
            <p:nvPr/>
          </p:nvSpPr>
          <p:spPr>
            <a:xfrm>
              <a:off x="2356950" y="4067075"/>
              <a:ext cx="152075" cy="151700"/>
            </a:xfrm>
            <a:custGeom>
              <a:avLst/>
              <a:gdLst/>
              <a:ahLst/>
              <a:cxnLst/>
              <a:rect l="l" t="t" r="r" b="b"/>
              <a:pathLst>
                <a:path w="6083" h="6068" extrusionOk="0">
                  <a:moveTo>
                    <a:pt x="1" y="1"/>
                  </a:moveTo>
                  <a:cubicBezTo>
                    <a:pt x="1" y="1"/>
                    <a:pt x="1" y="1"/>
                    <a:pt x="1" y="1"/>
                  </a:cubicBezTo>
                  <a:cubicBezTo>
                    <a:pt x="1" y="1"/>
                    <a:pt x="3486" y="3560"/>
                    <a:pt x="5155" y="5233"/>
                  </a:cubicBezTo>
                  <a:cubicBezTo>
                    <a:pt x="5786" y="5864"/>
                    <a:pt x="6019" y="6067"/>
                    <a:pt x="6060" y="6067"/>
                  </a:cubicBezTo>
                  <a:cubicBezTo>
                    <a:pt x="6063" y="6067"/>
                    <a:pt x="6065" y="6067"/>
                    <a:pt x="6066" y="6065"/>
                  </a:cubicBezTo>
                  <a:cubicBezTo>
                    <a:pt x="6082" y="6036"/>
                    <a:pt x="5852" y="5778"/>
                    <a:pt x="5233" y="5159"/>
                  </a:cubicBezTo>
                  <a:cubicBezTo>
                    <a:pt x="3565" y="3487"/>
                    <a:pt x="9"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16"/>
            <p:cNvSpPr/>
            <p:nvPr/>
          </p:nvSpPr>
          <p:spPr>
            <a:xfrm>
              <a:off x="2359925" y="4070050"/>
              <a:ext cx="149200" cy="148600"/>
            </a:xfrm>
            <a:custGeom>
              <a:avLst/>
              <a:gdLst/>
              <a:ahLst/>
              <a:cxnLst/>
              <a:rect l="l" t="t" r="r" b="b"/>
              <a:pathLst>
                <a:path w="5968" h="5944" extrusionOk="0">
                  <a:moveTo>
                    <a:pt x="5" y="0"/>
                  </a:moveTo>
                  <a:cubicBezTo>
                    <a:pt x="5" y="0"/>
                    <a:pt x="5" y="0"/>
                    <a:pt x="5" y="0"/>
                  </a:cubicBezTo>
                  <a:cubicBezTo>
                    <a:pt x="1" y="5"/>
                    <a:pt x="3413" y="3486"/>
                    <a:pt x="5053" y="5126"/>
                  </a:cubicBezTo>
                  <a:cubicBezTo>
                    <a:pt x="5676" y="5750"/>
                    <a:pt x="5904" y="5944"/>
                    <a:pt x="5942" y="5944"/>
                  </a:cubicBezTo>
                  <a:cubicBezTo>
                    <a:pt x="5944" y="5944"/>
                    <a:pt x="5946" y="5943"/>
                    <a:pt x="5947" y="5942"/>
                  </a:cubicBezTo>
                  <a:cubicBezTo>
                    <a:pt x="5967" y="5922"/>
                    <a:pt x="5746" y="5663"/>
                    <a:pt x="5131" y="5048"/>
                  </a:cubicBezTo>
                  <a:cubicBezTo>
                    <a:pt x="3491" y="3409"/>
                    <a:pt x="13"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16"/>
            <p:cNvSpPr/>
            <p:nvPr/>
          </p:nvSpPr>
          <p:spPr>
            <a:xfrm>
              <a:off x="2363000" y="4073125"/>
              <a:ext cx="145900" cy="145525"/>
            </a:xfrm>
            <a:custGeom>
              <a:avLst/>
              <a:gdLst/>
              <a:ahLst/>
              <a:cxnLst/>
              <a:rect l="l" t="t" r="r" b="b"/>
              <a:pathLst>
                <a:path w="5836" h="5821" extrusionOk="0">
                  <a:moveTo>
                    <a:pt x="1" y="0"/>
                  </a:moveTo>
                  <a:cubicBezTo>
                    <a:pt x="1" y="0"/>
                    <a:pt x="1" y="0"/>
                    <a:pt x="1" y="0"/>
                  </a:cubicBezTo>
                  <a:cubicBezTo>
                    <a:pt x="1" y="5"/>
                    <a:pt x="3335" y="3408"/>
                    <a:pt x="4942" y="5011"/>
                  </a:cubicBezTo>
                  <a:cubicBezTo>
                    <a:pt x="5554" y="5627"/>
                    <a:pt x="5773" y="5821"/>
                    <a:pt x="5811" y="5821"/>
                  </a:cubicBezTo>
                  <a:cubicBezTo>
                    <a:pt x="5813" y="5821"/>
                    <a:pt x="5814" y="5820"/>
                    <a:pt x="5815" y="5819"/>
                  </a:cubicBezTo>
                  <a:cubicBezTo>
                    <a:pt x="5836" y="5799"/>
                    <a:pt x="5619" y="5544"/>
                    <a:pt x="5012" y="4942"/>
                  </a:cubicBezTo>
                  <a:cubicBezTo>
                    <a:pt x="3409" y="3331"/>
                    <a:pt x="9" y="0"/>
                    <a:pt x="1"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16"/>
            <p:cNvSpPr/>
            <p:nvPr/>
          </p:nvSpPr>
          <p:spPr>
            <a:xfrm>
              <a:off x="2365875" y="4076200"/>
              <a:ext cx="142925" cy="142225"/>
            </a:xfrm>
            <a:custGeom>
              <a:avLst/>
              <a:gdLst/>
              <a:ahLst/>
              <a:cxnLst/>
              <a:rect l="l" t="t" r="r" b="b"/>
              <a:pathLst>
                <a:path w="5717" h="5689" extrusionOk="0">
                  <a:moveTo>
                    <a:pt x="9" y="0"/>
                  </a:moveTo>
                  <a:cubicBezTo>
                    <a:pt x="9" y="0"/>
                    <a:pt x="9" y="0"/>
                    <a:pt x="9" y="0"/>
                  </a:cubicBezTo>
                  <a:cubicBezTo>
                    <a:pt x="1" y="0"/>
                    <a:pt x="3269" y="3326"/>
                    <a:pt x="4835" y="4901"/>
                  </a:cubicBezTo>
                  <a:cubicBezTo>
                    <a:pt x="5444" y="5509"/>
                    <a:pt x="5657" y="5689"/>
                    <a:pt x="5693" y="5689"/>
                  </a:cubicBezTo>
                  <a:cubicBezTo>
                    <a:pt x="5694" y="5689"/>
                    <a:pt x="5696" y="5689"/>
                    <a:pt x="5696" y="5688"/>
                  </a:cubicBezTo>
                  <a:cubicBezTo>
                    <a:pt x="5717" y="5676"/>
                    <a:pt x="5500" y="5421"/>
                    <a:pt x="4905" y="4827"/>
                  </a:cubicBezTo>
                  <a:cubicBezTo>
                    <a:pt x="3340" y="3261"/>
                    <a:pt x="17" y="0"/>
                    <a:pt x="9"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16"/>
            <p:cNvSpPr/>
            <p:nvPr/>
          </p:nvSpPr>
          <p:spPr>
            <a:xfrm>
              <a:off x="2368950" y="4079175"/>
              <a:ext cx="139950" cy="139275"/>
            </a:xfrm>
            <a:custGeom>
              <a:avLst/>
              <a:gdLst/>
              <a:ahLst/>
              <a:cxnLst/>
              <a:rect l="l" t="t" r="r" b="b"/>
              <a:pathLst>
                <a:path w="5598" h="5571" extrusionOk="0">
                  <a:moveTo>
                    <a:pt x="9" y="0"/>
                  </a:moveTo>
                  <a:cubicBezTo>
                    <a:pt x="9" y="0"/>
                    <a:pt x="9" y="0"/>
                    <a:pt x="9" y="0"/>
                  </a:cubicBezTo>
                  <a:cubicBezTo>
                    <a:pt x="1" y="4"/>
                    <a:pt x="3187" y="3252"/>
                    <a:pt x="4729" y="4790"/>
                  </a:cubicBezTo>
                  <a:cubicBezTo>
                    <a:pt x="5328" y="5385"/>
                    <a:pt x="5536" y="5570"/>
                    <a:pt x="5573" y="5570"/>
                  </a:cubicBezTo>
                  <a:cubicBezTo>
                    <a:pt x="5575" y="5570"/>
                    <a:pt x="5576" y="5570"/>
                    <a:pt x="5577" y="5569"/>
                  </a:cubicBezTo>
                  <a:cubicBezTo>
                    <a:pt x="5598" y="5548"/>
                    <a:pt x="5389" y="5311"/>
                    <a:pt x="4798" y="4720"/>
                  </a:cubicBezTo>
                  <a:cubicBezTo>
                    <a:pt x="3263" y="3184"/>
                    <a:pt x="21" y="0"/>
                    <a:pt x="9"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16"/>
            <p:cNvSpPr/>
            <p:nvPr/>
          </p:nvSpPr>
          <p:spPr>
            <a:xfrm>
              <a:off x="2372025" y="4082250"/>
              <a:ext cx="136675" cy="136100"/>
            </a:xfrm>
            <a:custGeom>
              <a:avLst/>
              <a:gdLst/>
              <a:ahLst/>
              <a:cxnLst/>
              <a:rect l="l" t="t" r="r" b="b"/>
              <a:pathLst>
                <a:path w="5467" h="5444" extrusionOk="0">
                  <a:moveTo>
                    <a:pt x="1" y="0"/>
                  </a:moveTo>
                  <a:cubicBezTo>
                    <a:pt x="1" y="0"/>
                    <a:pt x="1" y="0"/>
                    <a:pt x="1" y="0"/>
                  </a:cubicBezTo>
                  <a:cubicBezTo>
                    <a:pt x="1" y="5"/>
                    <a:pt x="3109" y="3170"/>
                    <a:pt x="4610" y="4679"/>
                  </a:cubicBezTo>
                  <a:cubicBezTo>
                    <a:pt x="5193" y="5262"/>
                    <a:pt x="5404" y="5443"/>
                    <a:pt x="5442" y="5443"/>
                  </a:cubicBezTo>
                  <a:cubicBezTo>
                    <a:pt x="5444" y="5443"/>
                    <a:pt x="5445" y="5443"/>
                    <a:pt x="5446" y="5442"/>
                  </a:cubicBezTo>
                  <a:cubicBezTo>
                    <a:pt x="5467" y="5421"/>
                    <a:pt x="5262" y="5188"/>
                    <a:pt x="4684" y="4605"/>
                  </a:cubicBezTo>
                  <a:cubicBezTo>
                    <a:pt x="3181" y="3106"/>
                    <a:pt x="17" y="0"/>
                    <a:pt x="1" y="0"/>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16"/>
            <p:cNvSpPr/>
            <p:nvPr/>
          </p:nvSpPr>
          <p:spPr>
            <a:xfrm>
              <a:off x="2375000" y="4085125"/>
              <a:ext cx="133700" cy="133100"/>
            </a:xfrm>
            <a:custGeom>
              <a:avLst/>
              <a:gdLst/>
              <a:ahLst/>
              <a:cxnLst/>
              <a:rect l="l" t="t" r="r" b="b"/>
              <a:pathLst>
                <a:path w="5348" h="5324" extrusionOk="0">
                  <a:moveTo>
                    <a:pt x="5" y="0"/>
                  </a:moveTo>
                  <a:cubicBezTo>
                    <a:pt x="5" y="0"/>
                    <a:pt x="5" y="0"/>
                    <a:pt x="5" y="0"/>
                  </a:cubicBezTo>
                  <a:cubicBezTo>
                    <a:pt x="1" y="8"/>
                    <a:pt x="3035" y="3104"/>
                    <a:pt x="4507" y="4568"/>
                  </a:cubicBezTo>
                  <a:cubicBezTo>
                    <a:pt x="5083" y="5152"/>
                    <a:pt x="5288" y="5324"/>
                    <a:pt x="5323" y="5324"/>
                  </a:cubicBezTo>
                  <a:cubicBezTo>
                    <a:pt x="5325" y="5324"/>
                    <a:pt x="5326" y="5323"/>
                    <a:pt x="5327" y="5323"/>
                  </a:cubicBezTo>
                  <a:cubicBezTo>
                    <a:pt x="5348" y="5306"/>
                    <a:pt x="5143" y="5073"/>
                    <a:pt x="4573" y="4503"/>
                  </a:cubicBezTo>
                  <a:cubicBezTo>
                    <a:pt x="3110" y="3031"/>
                    <a:pt x="17" y="0"/>
                    <a:pt x="5"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16"/>
            <p:cNvSpPr/>
            <p:nvPr/>
          </p:nvSpPr>
          <p:spPr>
            <a:xfrm>
              <a:off x="2378075" y="4088200"/>
              <a:ext cx="130525" cy="130150"/>
            </a:xfrm>
            <a:custGeom>
              <a:avLst/>
              <a:gdLst/>
              <a:ahLst/>
              <a:cxnLst/>
              <a:rect l="l" t="t" r="r" b="b"/>
              <a:pathLst>
                <a:path w="5221" h="5206" extrusionOk="0">
                  <a:moveTo>
                    <a:pt x="1" y="0"/>
                  </a:moveTo>
                  <a:cubicBezTo>
                    <a:pt x="1" y="0"/>
                    <a:pt x="1" y="0"/>
                    <a:pt x="1" y="0"/>
                  </a:cubicBezTo>
                  <a:cubicBezTo>
                    <a:pt x="1" y="8"/>
                    <a:pt x="2957" y="3026"/>
                    <a:pt x="4392" y="4462"/>
                  </a:cubicBezTo>
                  <a:cubicBezTo>
                    <a:pt x="4963" y="5028"/>
                    <a:pt x="5162" y="5205"/>
                    <a:pt x="5200" y="5205"/>
                  </a:cubicBezTo>
                  <a:cubicBezTo>
                    <a:pt x="5202" y="5205"/>
                    <a:pt x="5203" y="5205"/>
                    <a:pt x="5204" y="5204"/>
                  </a:cubicBezTo>
                  <a:cubicBezTo>
                    <a:pt x="5221" y="5183"/>
                    <a:pt x="5024" y="4958"/>
                    <a:pt x="4462" y="4392"/>
                  </a:cubicBezTo>
                  <a:cubicBezTo>
                    <a:pt x="3028" y="2958"/>
                    <a:pt x="9" y="0"/>
                    <a:pt x="1"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16"/>
            <p:cNvSpPr/>
            <p:nvPr/>
          </p:nvSpPr>
          <p:spPr>
            <a:xfrm>
              <a:off x="2381050" y="4091275"/>
              <a:ext cx="127550" cy="126975"/>
            </a:xfrm>
            <a:custGeom>
              <a:avLst/>
              <a:gdLst/>
              <a:ahLst/>
              <a:cxnLst/>
              <a:rect l="l" t="t" r="r" b="b"/>
              <a:pathLst>
                <a:path w="5102" h="5079" extrusionOk="0">
                  <a:moveTo>
                    <a:pt x="5" y="0"/>
                  </a:moveTo>
                  <a:cubicBezTo>
                    <a:pt x="5" y="0"/>
                    <a:pt x="5" y="0"/>
                    <a:pt x="5" y="0"/>
                  </a:cubicBezTo>
                  <a:cubicBezTo>
                    <a:pt x="1" y="0"/>
                    <a:pt x="2887" y="2944"/>
                    <a:pt x="4286" y="4347"/>
                  </a:cubicBezTo>
                  <a:cubicBezTo>
                    <a:pt x="4844" y="4905"/>
                    <a:pt x="5039" y="5078"/>
                    <a:pt x="5076" y="5078"/>
                  </a:cubicBezTo>
                  <a:cubicBezTo>
                    <a:pt x="5078" y="5078"/>
                    <a:pt x="5080" y="5078"/>
                    <a:pt x="5081" y="5077"/>
                  </a:cubicBezTo>
                  <a:cubicBezTo>
                    <a:pt x="5102" y="5056"/>
                    <a:pt x="4905" y="4835"/>
                    <a:pt x="4351" y="4281"/>
                  </a:cubicBezTo>
                  <a:cubicBezTo>
                    <a:pt x="2954" y="2884"/>
                    <a:pt x="13" y="0"/>
                    <a:pt x="5"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16"/>
            <p:cNvSpPr/>
            <p:nvPr/>
          </p:nvSpPr>
          <p:spPr>
            <a:xfrm>
              <a:off x="2384125" y="4094250"/>
              <a:ext cx="124275" cy="123875"/>
            </a:xfrm>
            <a:custGeom>
              <a:avLst/>
              <a:gdLst/>
              <a:ahLst/>
              <a:cxnLst/>
              <a:rect l="l" t="t" r="r" b="b"/>
              <a:pathLst>
                <a:path w="4971" h="4955" extrusionOk="0">
                  <a:moveTo>
                    <a:pt x="5" y="0"/>
                  </a:moveTo>
                  <a:cubicBezTo>
                    <a:pt x="5" y="0"/>
                    <a:pt x="5" y="0"/>
                    <a:pt x="5" y="0"/>
                  </a:cubicBezTo>
                  <a:cubicBezTo>
                    <a:pt x="1" y="4"/>
                    <a:pt x="2810" y="2871"/>
                    <a:pt x="4175" y="4236"/>
                  </a:cubicBezTo>
                  <a:cubicBezTo>
                    <a:pt x="4736" y="4793"/>
                    <a:pt x="4928" y="4954"/>
                    <a:pt x="4956" y="4954"/>
                  </a:cubicBezTo>
                  <a:cubicBezTo>
                    <a:pt x="4957" y="4954"/>
                    <a:pt x="4958" y="4954"/>
                    <a:pt x="4958" y="4954"/>
                  </a:cubicBezTo>
                  <a:cubicBezTo>
                    <a:pt x="4970" y="4937"/>
                    <a:pt x="4782" y="4716"/>
                    <a:pt x="4241" y="4174"/>
                  </a:cubicBezTo>
                  <a:cubicBezTo>
                    <a:pt x="2876" y="2806"/>
                    <a:pt x="13"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16"/>
            <p:cNvSpPr/>
            <p:nvPr/>
          </p:nvSpPr>
          <p:spPr>
            <a:xfrm>
              <a:off x="2387100" y="4097325"/>
              <a:ext cx="121300" cy="120800"/>
            </a:xfrm>
            <a:custGeom>
              <a:avLst/>
              <a:gdLst/>
              <a:ahLst/>
              <a:cxnLst/>
              <a:rect l="l" t="t" r="r" b="b"/>
              <a:pathLst>
                <a:path w="4852" h="4832" extrusionOk="0">
                  <a:moveTo>
                    <a:pt x="5" y="0"/>
                  </a:moveTo>
                  <a:cubicBezTo>
                    <a:pt x="5" y="0"/>
                    <a:pt x="5" y="0"/>
                    <a:pt x="5" y="0"/>
                  </a:cubicBezTo>
                  <a:cubicBezTo>
                    <a:pt x="1" y="4"/>
                    <a:pt x="2736" y="2789"/>
                    <a:pt x="4064" y="4125"/>
                  </a:cubicBezTo>
                  <a:cubicBezTo>
                    <a:pt x="4617" y="4674"/>
                    <a:pt x="4805" y="4831"/>
                    <a:pt x="4829" y="4831"/>
                  </a:cubicBezTo>
                  <a:cubicBezTo>
                    <a:pt x="4830" y="4831"/>
                    <a:pt x="4831" y="4831"/>
                    <a:pt x="4831" y="4831"/>
                  </a:cubicBezTo>
                  <a:cubicBezTo>
                    <a:pt x="4851" y="4810"/>
                    <a:pt x="4667" y="4597"/>
                    <a:pt x="4130" y="4060"/>
                  </a:cubicBezTo>
                  <a:cubicBezTo>
                    <a:pt x="2798" y="2728"/>
                    <a:pt x="13"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16"/>
            <p:cNvSpPr/>
            <p:nvPr/>
          </p:nvSpPr>
          <p:spPr>
            <a:xfrm>
              <a:off x="2390175" y="4100300"/>
              <a:ext cx="118125" cy="117625"/>
            </a:xfrm>
            <a:custGeom>
              <a:avLst/>
              <a:gdLst/>
              <a:ahLst/>
              <a:cxnLst/>
              <a:rect l="l" t="t" r="r" b="b"/>
              <a:pathLst>
                <a:path w="4725" h="4705" extrusionOk="0">
                  <a:moveTo>
                    <a:pt x="5" y="0"/>
                  </a:moveTo>
                  <a:cubicBezTo>
                    <a:pt x="5" y="0"/>
                    <a:pt x="5" y="0"/>
                    <a:pt x="5" y="0"/>
                  </a:cubicBezTo>
                  <a:cubicBezTo>
                    <a:pt x="1" y="4"/>
                    <a:pt x="2654" y="2715"/>
                    <a:pt x="3958" y="4010"/>
                  </a:cubicBezTo>
                  <a:cubicBezTo>
                    <a:pt x="4492" y="4548"/>
                    <a:pt x="4677" y="4705"/>
                    <a:pt x="4705" y="4705"/>
                  </a:cubicBezTo>
                  <a:cubicBezTo>
                    <a:pt x="4706" y="4705"/>
                    <a:pt x="4707" y="4704"/>
                    <a:pt x="4708" y="4703"/>
                  </a:cubicBezTo>
                  <a:cubicBezTo>
                    <a:pt x="4724" y="4683"/>
                    <a:pt x="4544" y="4478"/>
                    <a:pt x="4019" y="3953"/>
                  </a:cubicBezTo>
                  <a:cubicBezTo>
                    <a:pt x="2720" y="2654"/>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16"/>
            <p:cNvSpPr/>
            <p:nvPr/>
          </p:nvSpPr>
          <p:spPr>
            <a:xfrm>
              <a:off x="2393250" y="4103375"/>
              <a:ext cx="114950" cy="114550"/>
            </a:xfrm>
            <a:custGeom>
              <a:avLst/>
              <a:gdLst/>
              <a:ahLst/>
              <a:cxnLst/>
              <a:rect l="l" t="t" r="r" b="b"/>
              <a:pathLst>
                <a:path w="4598" h="4582" extrusionOk="0">
                  <a:moveTo>
                    <a:pt x="1" y="0"/>
                  </a:moveTo>
                  <a:cubicBezTo>
                    <a:pt x="1" y="0"/>
                    <a:pt x="1" y="0"/>
                    <a:pt x="1" y="0"/>
                  </a:cubicBezTo>
                  <a:cubicBezTo>
                    <a:pt x="1" y="4"/>
                    <a:pt x="2576" y="2641"/>
                    <a:pt x="3843" y="3904"/>
                  </a:cubicBezTo>
                  <a:cubicBezTo>
                    <a:pt x="4365" y="4426"/>
                    <a:pt x="4547" y="4582"/>
                    <a:pt x="4577" y="4582"/>
                  </a:cubicBezTo>
                  <a:cubicBezTo>
                    <a:pt x="4579" y="4582"/>
                    <a:pt x="4580" y="4581"/>
                    <a:pt x="4581" y="4580"/>
                  </a:cubicBezTo>
                  <a:cubicBezTo>
                    <a:pt x="4597" y="4568"/>
                    <a:pt x="4421" y="4363"/>
                    <a:pt x="3904" y="3842"/>
                  </a:cubicBezTo>
                  <a:cubicBezTo>
                    <a:pt x="2638" y="2580"/>
                    <a:pt x="9" y="0"/>
                    <a:pt x="1"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16"/>
            <p:cNvSpPr/>
            <p:nvPr/>
          </p:nvSpPr>
          <p:spPr>
            <a:xfrm>
              <a:off x="2396125" y="4106450"/>
              <a:ext cx="112075" cy="111375"/>
            </a:xfrm>
            <a:custGeom>
              <a:avLst/>
              <a:gdLst/>
              <a:ahLst/>
              <a:cxnLst/>
              <a:rect l="l" t="t" r="r" b="b"/>
              <a:pathLst>
                <a:path w="4483" h="4455" extrusionOk="0">
                  <a:moveTo>
                    <a:pt x="9" y="0"/>
                  </a:moveTo>
                  <a:cubicBezTo>
                    <a:pt x="9" y="0"/>
                    <a:pt x="9" y="0"/>
                    <a:pt x="9" y="0"/>
                  </a:cubicBezTo>
                  <a:cubicBezTo>
                    <a:pt x="0" y="0"/>
                    <a:pt x="2510" y="2559"/>
                    <a:pt x="3744" y="3789"/>
                  </a:cubicBezTo>
                  <a:cubicBezTo>
                    <a:pt x="4254" y="4303"/>
                    <a:pt x="4432" y="4455"/>
                    <a:pt x="4462" y="4455"/>
                  </a:cubicBezTo>
                  <a:cubicBezTo>
                    <a:pt x="4464" y="4455"/>
                    <a:pt x="4465" y="4454"/>
                    <a:pt x="4466" y="4453"/>
                  </a:cubicBezTo>
                  <a:cubicBezTo>
                    <a:pt x="4482" y="4437"/>
                    <a:pt x="4314" y="4244"/>
                    <a:pt x="3802" y="3732"/>
                  </a:cubicBezTo>
                  <a:cubicBezTo>
                    <a:pt x="2572" y="2502"/>
                    <a:pt x="17" y="0"/>
                    <a:pt x="9"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16"/>
            <p:cNvSpPr/>
            <p:nvPr/>
          </p:nvSpPr>
          <p:spPr>
            <a:xfrm>
              <a:off x="2399200" y="4109300"/>
              <a:ext cx="108900" cy="108525"/>
            </a:xfrm>
            <a:custGeom>
              <a:avLst/>
              <a:gdLst/>
              <a:ahLst/>
              <a:cxnLst/>
              <a:rect l="l" t="t" r="r" b="b"/>
              <a:pathLst>
                <a:path w="4356" h="4341" extrusionOk="0">
                  <a:moveTo>
                    <a:pt x="9" y="1"/>
                  </a:moveTo>
                  <a:cubicBezTo>
                    <a:pt x="9" y="1"/>
                    <a:pt x="9" y="1"/>
                    <a:pt x="9" y="1"/>
                  </a:cubicBezTo>
                  <a:cubicBezTo>
                    <a:pt x="0" y="9"/>
                    <a:pt x="2432" y="2490"/>
                    <a:pt x="3625" y="3687"/>
                  </a:cubicBezTo>
                  <a:cubicBezTo>
                    <a:pt x="4131" y="4189"/>
                    <a:pt x="4305" y="4341"/>
                    <a:pt x="4335" y="4341"/>
                  </a:cubicBezTo>
                  <a:cubicBezTo>
                    <a:pt x="4337" y="4341"/>
                    <a:pt x="4338" y="4340"/>
                    <a:pt x="4339" y="4339"/>
                  </a:cubicBezTo>
                  <a:cubicBezTo>
                    <a:pt x="4355" y="4323"/>
                    <a:pt x="4187" y="4130"/>
                    <a:pt x="3687" y="3626"/>
                  </a:cubicBezTo>
                  <a:cubicBezTo>
                    <a:pt x="2495" y="2429"/>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16"/>
            <p:cNvSpPr/>
            <p:nvPr/>
          </p:nvSpPr>
          <p:spPr>
            <a:xfrm>
              <a:off x="2402175" y="4112500"/>
              <a:ext cx="105925" cy="105225"/>
            </a:xfrm>
            <a:custGeom>
              <a:avLst/>
              <a:gdLst/>
              <a:ahLst/>
              <a:cxnLst/>
              <a:rect l="l" t="t" r="r" b="b"/>
              <a:pathLst>
                <a:path w="4237" h="4209" extrusionOk="0">
                  <a:moveTo>
                    <a:pt x="4" y="0"/>
                  </a:moveTo>
                  <a:cubicBezTo>
                    <a:pt x="4" y="0"/>
                    <a:pt x="4" y="0"/>
                    <a:pt x="4" y="0"/>
                  </a:cubicBezTo>
                  <a:cubicBezTo>
                    <a:pt x="0" y="4"/>
                    <a:pt x="2358" y="2407"/>
                    <a:pt x="3523" y="3568"/>
                  </a:cubicBezTo>
                  <a:cubicBezTo>
                    <a:pt x="4016" y="4061"/>
                    <a:pt x="4186" y="4208"/>
                    <a:pt x="4216" y="4208"/>
                  </a:cubicBezTo>
                  <a:cubicBezTo>
                    <a:pt x="4218" y="4208"/>
                    <a:pt x="4219" y="4208"/>
                    <a:pt x="4220" y="4207"/>
                  </a:cubicBezTo>
                  <a:cubicBezTo>
                    <a:pt x="4236" y="4191"/>
                    <a:pt x="4076" y="4006"/>
                    <a:pt x="3580" y="3510"/>
                  </a:cubicBezTo>
                  <a:cubicBezTo>
                    <a:pt x="2418" y="2352"/>
                    <a:pt x="21" y="0"/>
                    <a:pt x="4"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16"/>
            <p:cNvSpPr/>
            <p:nvPr/>
          </p:nvSpPr>
          <p:spPr>
            <a:xfrm>
              <a:off x="2405250" y="4115350"/>
              <a:ext cx="102625" cy="102250"/>
            </a:xfrm>
            <a:custGeom>
              <a:avLst/>
              <a:gdLst/>
              <a:ahLst/>
              <a:cxnLst/>
              <a:rect l="l" t="t" r="r" b="b"/>
              <a:pathLst>
                <a:path w="4105" h="4090" extrusionOk="0">
                  <a:moveTo>
                    <a:pt x="4" y="1"/>
                  </a:moveTo>
                  <a:cubicBezTo>
                    <a:pt x="4" y="1"/>
                    <a:pt x="4" y="1"/>
                    <a:pt x="4" y="1"/>
                  </a:cubicBezTo>
                  <a:cubicBezTo>
                    <a:pt x="0" y="9"/>
                    <a:pt x="2280" y="2334"/>
                    <a:pt x="3408" y="3462"/>
                  </a:cubicBezTo>
                  <a:cubicBezTo>
                    <a:pt x="3899" y="3952"/>
                    <a:pt x="4062" y="4090"/>
                    <a:pt x="4090" y="4090"/>
                  </a:cubicBezTo>
                  <a:cubicBezTo>
                    <a:pt x="4091" y="4090"/>
                    <a:pt x="4092" y="4090"/>
                    <a:pt x="4093" y="4089"/>
                  </a:cubicBezTo>
                  <a:cubicBezTo>
                    <a:pt x="4105" y="4073"/>
                    <a:pt x="3953" y="3892"/>
                    <a:pt x="3465" y="3404"/>
                  </a:cubicBezTo>
                  <a:cubicBezTo>
                    <a:pt x="2339" y="2278"/>
                    <a:pt x="17" y="1"/>
                    <a:pt x="4"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16"/>
            <p:cNvSpPr/>
            <p:nvPr/>
          </p:nvSpPr>
          <p:spPr>
            <a:xfrm>
              <a:off x="2408325" y="4118425"/>
              <a:ext cx="99450" cy="99300"/>
            </a:xfrm>
            <a:custGeom>
              <a:avLst/>
              <a:gdLst/>
              <a:ahLst/>
              <a:cxnLst/>
              <a:rect l="l" t="t" r="r" b="b"/>
              <a:pathLst>
                <a:path w="3978" h="3972" extrusionOk="0">
                  <a:moveTo>
                    <a:pt x="0" y="1"/>
                  </a:moveTo>
                  <a:cubicBezTo>
                    <a:pt x="0" y="1"/>
                    <a:pt x="0" y="1"/>
                    <a:pt x="0" y="1"/>
                  </a:cubicBezTo>
                  <a:cubicBezTo>
                    <a:pt x="0" y="9"/>
                    <a:pt x="2206" y="2256"/>
                    <a:pt x="3293" y="3355"/>
                  </a:cubicBezTo>
                  <a:cubicBezTo>
                    <a:pt x="3771" y="3829"/>
                    <a:pt x="3932" y="3972"/>
                    <a:pt x="3958" y="3972"/>
                  </a:cubicBezTo>
                  <a:cubicBezTo>
                    <a:pt x="3960" y="3972"/>
                    <a:pt x="3961" y="3971"/>
                    <a:pt x="3961" y="3970"/>
                  </a:cubicBezTo>
                  <a:cubicBezTo>
                    <a:pt x="3978" y="3954"/>
                    <a:pt x="3822" y="3773"/>
                    <a:pt x="3346" y="3298"/>
                  </a:cubicBezTo>
                  <a:cubicBezTo>
                    <a:pt x="2257" y="2204"/>
                    <a:pt x="9" y="1"/>
                    <a:pt x="0"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16"/>
            <p:cNvSpPr/>
            <p:nvPr/>
          </p:nvSpPr>
          <p:spPr>
            <a:xfrm>
              <a:off x="2411300" y="4121500"/>
              <a:ext cx="96475" cy="96100"/>
            </a:xfrm>
            <a:custGeom>
              <a:avLst/>
              <a:gdLst/>
              <a:ahLst/>
              <a:cxnLst/>
              <a:rect l="l" t="t" r="r" b="b"/>
              <a:pathLst>
                <a:path w="3859" h="3844" extrusionOk="0">
                  <a:moveTo>
                    <a:pt x="4" y="1"/>
                  </a:moveTo>
                  <a:cubicBezTo>
                    <a:pt x="4" y="1"/>
                    <a:pt x="4" y="1"/>
                    <a:pt x="4" y="1"/>
                  </a:cubicBezTo>
                  <a:cubicBezTo>
                    <a:pt x="0" y="9"/>
                    <a:pt x="2128" y="2174"/>
                    <a:pt x="3186" y="3240"/>
                  </a:cubicBezTo>
                  <a:cubicBezTo>
                    <a:pt x="3657" y="3711"/>
                    <a:pt x="3816" y="3844"/>
                    <a:pt x="3840" y="3844"/>
                  </a:cubicBezTo>
                  <a:cubicBezTo>
                    <a:pt x="3841" y="3844"/>
                    <a:pt x="3842" y="3844"/>
                    <a:pt x="3842" y="3843"/>
                  </a:cubicBezTo>
                  <a:cubicBezTo>
                    <a:pt x="3859" y="3827"/>
                    <a:pt x="3715" y="3654"/>
                    <a:pt x="3244" y="3187"/>
                  </a:cubicBezTo>
                  <a:cubicBezTo>
                    <a:pt x="2183" y="2126"/>
                    <a:pt x="13" y="1"/>
                    <a:pt x="4"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16"/>
            <p:cNvSpPr/>
            <p:nvPr/>
          </p:nvSpPr>
          <p:spPr>
            <a:xfrm>
              <a:off x="2414375" y="4124475"/>
              <a:ext cx="93400" cy="92950"/>
            </a:xfrm>
            <a:custGeom>
              <a:avLst/>
              <a:gdLst/>
              <a:ahLst/>
              <a:cxnLst/>
              <a:rect l="l" t="t" r="r" b="b"/>
              <a:pathLst>
                <a:path w="3736" h="3718" extrusionOk="0">
                  <a:moveTo>
                    <a:pt x="4" y="1"/>
                  </a:moveTo>
                  <a:cubicBezTo>
                    <a:pt x="4" y="1"/>
                    <a:pt x="4" y="1"/>
                    <a:pt x="4" y="1"/>
                  </a:cubicBezTo>
                  <a:cubicBezTo>
                    <a:pt x="0" y="5"/>
                    <a:pt x="2051" y="2104"/>
                    <a:pt x="3080" y="3130"/>
                  </a:cubicBezTo>
                  <a:cubicBezTo>
                    <a:pt x="3536" y="3585"/>
                    <a:pt x="3689" y="3717"/>
                    <a:pt x="3716" y="3717"/>
                  </a:cubicBezTo>
                  <a:cubicBezTo>
                    <a:pt x="3718" y="3717"/>
                    <a:pt x="3719" y="3717"/>
                    <a:pt x="3719" y="3716"/>
                  </a:cubicBezTo>
                  <a:cubicBezTo>
                    <a:pt x="3736" y="3704"/>
                    <a:pt x="3592" y="3540"/>
                    <a:pt x="3133" y="3076"/>
                  </a:cubicBezTo>
                  <a:cubicBezTo>
                    <a:pt x="2109" y="2052"/>
                    <a:pt x="13" y="1"/>
                    <a:pt x="4"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16"/>
            <p:cNvSpPr/>
            <p:nvPr/>
          </p:nvSpPr>
          <p:spPr>
            <a:xfrm>
              <a:off x="2417350" y="4127550"/>
              <a:ext cx="90225" cy="89775"/>
            </a:xfrm>
            <a:custGeom>
              <a:avLst/>
              <a:gdLst/>
              <a:ahLst/>
              <a:cxnLst/>
              <a:rect l="l" t="t" r="r" b="b"/>
              <a:pathLst>
                <a:path w="3609" h="3591" extrusionOk="0">
                  <a:moveTo>
                    <a:pt x="4" y="1"/>
                  </a:moveTo>
                  <a:cubicBezTo>
                    <a:pt x="4" y="1"/>
                    <a:pt x="4" y="1"/>
                    <a:pt x="4" y="1"/>
                  </a:cubicBezTo>
                  <a:cubicBezTo>
                    <a:pt x="0" y="5"/>
                    <a:pt x="1977" y="2026"/>
                    <a:pt x="2965" y="3015"/>
                  </a:cubicBezTo>
                  <a:cubicBezTo>
                    <a:pt x="3409" y="3459"/>
                    <a:pt x="3559" y="3590"/>
                    <a:pt x="3588" y="3590"/>
                  </a:cubicBezTo>
                  <a:cubicBezTo>
                    <a:pt x="3590" y="3590"/>
                    <a:pt x="3591" y="3590"/>
                    <a:pt x="3592" y="3589"/>
                  </a:cubicBezTo>
                  <a:cubicBezTo>
                    <a:pt x="3609" y="3581"/>
                    <a:pt x="3469" y="3417"/>
                    <a:pt x="3018" y="2966"/>
                  </a:cubicBezTo>
                  <a:cubicBezTo>
                    <a:pt x="2031" y="1974"/>
                    <a:pt x="13" y="1"/>
                    <a:pt x="4"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16"/>
            <p:cNvSpPr/>
            <p:nvPr/>
          </p:nvSpPr>
          <p:spPr>
            <a:xfrm>
              <a:off x="2420425" y="4130525"/>
              <a:ext cx="87250" cy="86800"/>
            </a:xfrm>
            <a:custGeom>
              <a:avLst/>
              <a:gdLst/>
              <a:ahLst/>
              <a:cxnLst/>
              <a:rect l="l" t="t" r="r" b="b"/>
              <a:pathLst>
                <a:path w="3490" h="3472" extrusionOk="0">
                  <a:moveTo>
                    <a:pt x="4" y="1"/>
                  </a:moveTo>
                  <a:cubicBezTo>
                    <a:pt x="4" y="1"/>
                    <a:pt x="4" y="1"/>
                    <a:pt x="4" y="1"/>
                  </a:cubicBezTo>
                  <a:cubicBezTo>
                    <a:pt x="0" y="5"/>
                    <a:pt x="1899" y="1948"/>
                    <a:pt x="2858" y="2904"/>
                  </a:cubicBezTo>
                  <a:cubicBezTo>
                    <a:pt x="3298" y="3344"/>
                    <a:pt x="3440" y="3471"/>
                    <a:pt x="3469" y="3471"/>
                  </a:cubicBezTo>
                  <a:cubicBezTo>
                    <a:pt x="3471" y="3471"/>
                    <a:pt x="3472" y="3471"/>
                    <a:pt x="3473" y="3470"/>
                  </a:cubicBezTo>
                  <a:cubicBezTo>
                    <a:pt x="3490" y="3453"/>
                    <a:pt x="3354" y="3302"/>
                    <a:pt x="2912" y="2855"/>
                  </a:cubicBezTo>
                  <a:cubicBezTo>
                    <a:pt x="1953" y="1896"/>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16"/>
            <p:cNvSpPr/>
            <p:nvPr/>
          </p:nvSpPr>
          <p:spPr>
            <a:xfrm>
              <a:off x="2423300" y="4133600"/>
              <a:ext cx="84075" cy="83725"/>
            </a:xfrm>
            <a:custGeom>
              <a:avLst/>
              <a:gdLst/>
              <a:ahLst/>
              <a:cxnLst/>
              <a:rect l="l" t="t" r="r" b="b"/>
              <a:pathLst>
                <a:path w="3363" h="3349" extrusionOk="0">
                  <a:moveTo>
                    <a:pt x="8" y="1"/>
                  </a:moveTo>
                  <a:cubicBezTo>
                    <a:pt x="8" y="1"/>
                    <a:pt x="8" y="1"/>
                    <a:pt x="8" y="1"/>
                  </a:cubicBezTo>
                  <a:cubicBezTo>
                    <a:pt x="0" y="5"/>
                    <a:pt x="1833" y="1871"/>
                    <a:pt x="2756" y="2793"/>
                  </a:cubicBezTo>
                  <a:cubicBezTo>
                    <a:pt x="3184" y="3221"/>
                    <a:pt x="3322" y="3348"/>
                    <a:pt x="3350" y="3348"/>
                  </a:cubicBezTo>
                  <a:cubicBezTo>
                    <a:pt x="3352" y="3348"/>
                    <a:pt x="3353" y="3348"/>
                    <a:pt x="3354" y="3347"/>
                  </a:cubicBezTo>
                  <a:cubicBezTo>
                    <a:pt x="3362" y="3330"/>
                    <a:pt x="3235" y="3183"/>
                    <a:pt x="2801" y="2748"/>
                  </a:cubicBezTo>
                  <a:cubicBezTo>
                    <a:pt x="1879" y="1822"/>
                    <a:pt x="17" y="1"/>
                    <a:pt x="8"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16"/>
            <p:cNvSpPr/>
            <p:nvPr/>
          </p:nvSpPr>
          <p:spPr>
            <a:xfrm>
              <a:off x="2426375" y="4136675"/>
              <a:ext cx="81000" cy="80550"/>
            </a:xfrm>
            <a:custGeom>
              <a:avLst/>
              <a:gdLst/>
              <a:ahLst/>
              <a:cxnLst/>
              <a:rect l="l" t="t" r="r" b="b"/>
              <a:pathLst>
                <a:path w="3240" h="3222" extrusionOk="0">
                  <a:moveTo>
                    <a:pt x="8" y="1"/>
                  </a:moveTo>
                  <a:cubicBezTo>
                    <a:pt x="8" y="1"/>
                    <a:pt x="8" y="1"/>
                    <a:pt x="8" y="1"/>
                  </a:cubicBezTo>
                  <a:cubicBezTo>
                    <a:pt x="0" y="5"/>
                    <a:pt x="1755" y="1789"/>
                    <a:pt x="2641" y="2683"/>
                  </a:cubicBezTo>
                  <a:cubicBezTo>
                    <a:pt x="3060" y="3098"/>
                    <a:pt x="3194" y="3221"/>
                    <a:pt x="3223" y="3221"/>
                  </a:cubicBezTo>
                  <a:cubicBezTo>
                    <a:pt x="3225" y="3221"/>
                    <a:pt x="3226" y="3221"/>
                    <a:pt x="3227" y="3220"/>
                  </a:cubicBezTo>
                  <a:cubicBezTo>
                    <a:pt x="3239" y="3207"/>
                    <a:pt x="3112" y="3060"/>
                    <a:pt x="2686" y="2633"/>
                  </a:cubicBezTo>
                  <a:cubicBezTo>
                    <a:pt x="1801" y="1749"/>
                    <a:pt x="17" y="1"/>
                    <a:pt x="8"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16"/>
            <p:cNvSpPr/>
            <p:nvPr/>
          </p:nvSpPr>
          <p:spPr>
            <a:xfrm>
              <a:off x="2429450" y="4139650"/>
              <a:ext cx="77925" cy="77575"/>
            </a:xfrm>
            <a:custGeom>
              <a:avLst/>
              <a:gdLst/>
              <a:ahLst/>
              <a:cxnLst/>
              <a:rect l="l" t="t" r="r" b="b"/>
              <a:pathLst>
                <a:path w="3117" h="3103" extrusionOk="0">
                  <a:moveTo>
                    <a:pt x="8" y="1"/>
                  </a:moveTo>
                  <a:cubicBezTo>
                    <a:pt x="8" y="1"/>
                    <a:pt x="8" y="1"/>
                    <a:pt x="8" y="1"/>
                  </a:cubicBezTo>
                  <a:cubicBezTo>
                    <a:pt x="0" y="5"/>
                    <a:pt x="1677" y="1715"/>
                    <a:pt x="2534" y="2572"/>
                  </a:cubicBezTo>
                  <a:cubicBezTo>
                    <a:pt x="2944" y="2986"/>
                    <a:pt x="3079" y="3102"/>
                    <a:pt x="3104" y="3102"/>
                  </a:cubicBezTo>
                  <a:cubicBezTo>
                    <a:pt x="3106" y="3102"/>
                    <a:pt x="3107" y="3102"/>
                    <a:pt x="3108" y="3101"/>
                  </a:cubicBezTo>
                  <a:cubicBezTo>
                    <a:pt x="3116" y="3084"/>
                    <a:pt x="3002" y="2945"/>
                    <a:pt x="2579" y="2527"/>
                  </a:cubicBezTo>
                  <a:cubicBezTo>
                    <a:pt x="1724" y="1672"/>
                    <a:pt x="21" y="1"/>
                    <a:pt x="8"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16"/>
            <p:cNvSpPr/>
            <p:nvPr/>
          </p:nvSpPr>
          <p:spPr>
            <a:xfrm>
              <a:off x="2432400" y="4142725"/>
              <a:ext cx="74875" cy="74375"/>
            </a:xfrm>
            <a:custGeom>
              <a:avLst/>
              <a:gdLst/>
              <a:ahLst/>
              <a:cxnLst/>
              <a:rect l="l" t="t" r="r" b="b"/>
              <a:pathLst>
                <a:path w="2995" h="2975" extrusionOk="0">
                  <a:moveTo>
                    <a:pt x="5" y="1"/>
                  </a:moveTo>
                  <a:cubicBezTo>
                    <a:pt x="5" y="1"/>
                    <a:pt x="5" y="1"/>
                    <a:pt x="5" y="1"/>
                  </a:cubicBezTo>
                  <a:cubicBezTo>
                    <a:pt x="1" y="5"/>
                    <a:pt x="1600" y="1641"/>
                    <a:pt x="2420" y="2461"/>
                  </a:cubicBezTo>
                  <a:cubicBezTo>
                    <a:pt x="2831" y="2868"/>
                    <a:pt x="2960" y="2974"/>
                    <a:pt x="2977" y="2974"/>
                  </a:cubicBezTo>
                  <a:cubicBezTo>
                    <a:pt x="2977" y="2974"/>
                    <a:pt x="2978" y="2974"/>
                    <a:pt x="2978" y="2974"/>
                  </a:cubicBezTo>
                  <a:cubicBezTo>
                    <a:pt x="2994" y="2961"/>
                    <a:pt x="2875" y="2822"/>
                    <a:pt x="2465" y="2412"/>
                  </a:cubicBezTo>
                  <a:cubicBezTo>
                    <a:pt x="1647" y="1594"/>
                    <a:pt x="22"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16"/>
            <p:cNvSpPr/>
            <p:nvPr/>
          </p:nvSpPr>
          <p:spPr>
            <a:xfrm>
              <a:off x="2435500" y="4145600"/>
              <a:ext cx="71775" cy="71300"/>
            </a:xfrm>
            <a:custGeom>
              <a:avLst/>
              <a:gdLst/>
              <a:ahLst/>
              <a:cxnLst/>
              <a:rect l="l" t="t" r="r" b="b"/>
              <a:pathLst>
                <a:path w="2871" h="2852" extrusionOk="0">
                  <a:moveTo>
                    <a:pt x="4" y="1"/>
                  </a:moveTo>
                  <a:cubicBezTo>
                    <a:pt x="4" y="1"/>
                    <a:pt x="4" y="1"/>
                    <a:pt x="4" y="1"/>
                  </a:cubicBezTo>
                  <a:cubicBezTo>
                    <a:pt x="0" y="13"/>
                    <a:pt x="1521" y="1567"/>
                    <a:pt x="2317" y="2350"/>
                  </a:cubicBezTo>
                  <a:cubicBezTo>
                    <a:pt x="2708" y="2746"/>
                    <a:pt x="2836" y="2851"/>
                    <a:pt x="2859" y="2851"/>
                  </a:cubicBezTo>
                  <a:cubicBezTo>
                    <a:pt x="2861" y="2851"/>
                    <a:pt x="2862" y="2851"/>
                    <a:pt x="2862" y="2850"/>
                  </a:cubicBezTo>
                  <a:cubicBezTo>
                    <a:pt x="2870" y="2842"/>
                    <a:pt x="2760" y="2707"/>
                    <a:pt x="2358" y="2309"/>
                  </a:cubicBezTo>
                  <a:cubicBezTo>
                    <a:pt x="1572" y="1519"/>
                    <a:pt x="17" y="1"/>
                    <a:pt x="4"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16"/>
            <p:cNvSpPr/>
            <p:nvPr/>
          </p:nvSpPr>
          <p:spPr>
            <a:xfrm>
              <a:off x="2438450" y="4148675"/>
              <a:ext cx="68825" cy="68425"/>
            </a:xfrm>
            <a:custGeom>
              <a:avLst/>
              <a:gdLst/>
              <a:ahLst/>
              <a:cxnLst/>
              <a:rect l="l" t="t" r="r" b="b"/>
              <a:pathLst>
                <a:path w="2753" h="2737" extrusionOk="0">
                  <a:moveTo>
                    <a:pt x="9" y="1"/>
                  </a:moveTo>
                  <a:cubicBezTo>
                    <a:pt x="9" y="1"/>
                    <a:pt x="9" y="1"/>
                    <a:pt x="9" y="1"/>
                  </a:cubicBezTo>
                  <a:cubicBezTo>
                    <a:pt x="1" y="9"/>
                    <a:pt x="1453" y="1489"/>
                    <a:pt x="2203" y="2248"/>
                  </a:cubicBezTo>
                  <a:cubicBezTo>
                    <a:pt x="2597" y="2637"/>
                    <a:pt x="2718" y="2736"/>
                    <a:pt x="2734" y="2736"/>
                  </a:cubicBezTo>
                  <a:cubicBezTo>
                    <a:pt x="2735" y="2736"/>
                    <a:pt x="2736" y="2736"/>
                    <a:pt x="2736" y="2736"/>
                  </a:cubicBezTo>
                  <a:cubicBezTo>
                    <a:pt x="2752" y="2719"/>
                    <a:pt x="2646" y="2596"/>
                    <a:pt x="2252" y="2203"/>
                  </a:cubicBezTo>
                  <a:cubicBezTo>
                    <a:pt x="1499" y="1449"/>
                    <a:pt x="21"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16"/>
            <p:cNvSpPr/>
            <p:nvPr/>
          </p:nvSpPr>
          <p:spPr>
            <a:xfrm>
              <a:off x="2441525" y="4151750"/>
              <a:ext cx="65550" cy="65150"/>
            </a:xfrm>
            <a:custGeom>
              <a:avLst/>
              <a:gdLst/>
              <a:ahLst/>
              <a:cxnLst/>
              <a:rect l="l" t="t" r="r" b="b"/>
              <a:pathLst>
                <a:path w="2622" h="2606" extrusionOk="0">
                  <a:moveTo>
                    <a:pt x="5" y="1"/>
                  </a:moveTo>
                  <a:cubicBezTo>
                    <a:pt x="5" y="1"/>
                    <a:pt x="5" y="1"/>
                    <a:pt x="5" y="1"/>
                  </a:cubicBezTo>
                  <a:cubicBezTo>
                    <a:pt x="1" y="9"/>
                    <a:pt x="1375" y="1411"/>
                    <a:pt x="2092" y="2129"/>
                  </a:cubicBezTo>
                  <a:cubicBezTo>
                    <a:pt x="2467" y="2507"/>
                    <a:pt x="2583" y="2605"/>
                    <a:pt x="2606" y="2605"/>
                  </a:cubicBezTo>
                  <a:cubicBezTo>
                    <a:pt x="2607" y="2605"/>
                    <a:pt x="2608" y="2605"/>
                    <a:pt x="2609" y="2604"/>
                  </a:cubicBezTo>
                  <a:cubicBezTo>
                    <a:pt x="2621" y="2596"/>
                    <a:pt x="2519" y="2473"/>
                    <a:pt x="2133" y="2088"/>
                  </a:cubicBezTo>
                  <a:cubicBezTo>
                    <a:pt x="1417" y="137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16"/>
            <p:cNvSpPr/>
            <p:nvPr/>
          </p:nvSpPr>
          <p:spPr>
            <a:xfrm>
              <a:off x="2444600" y="4154725"/>
              <a:ext cx="62475" cy="62075"/>
            </a:xfrm>
            <a:custGeom>
              <a:avLst/>
              <a:gdLst/>
              <a:ahLst/>
              <a:cxnLst/>
              <a:rect l="l" t="t" r="r" b="b"/>
              <a:pathLst>
                <a:path w="2499" h="2483" extrusionOk="0">
                  <a:moveTo>
                    <a:pt x="5" y="0"/>
                  </a:moveTo>
                  <a:cubicBezTo>
                    <a:pt x="5" y="0"/>
                    <a:pt x="5" y="0"/>
                    <a:pt x="5" y="0"/>
                  </a:cubicBezTo>
                  <a:cubicBezTo>
                    <a:pt x="1" y="5"/>
                    <a:pt x="1297" y="1333"/>
                    <a:pt x="1986" y="2022"/>
                  </a:cubicBezTo>
                  <a:cubicBezTo>
                    <a:pt x="2351" y="2388"/>
                    <a:pt x="2464" y="2482"/>
                    <a:pt x="2483" y="2482"/>
                  </a:cubicBezTo>
                  <a:cubicBezTo>
                    <a:pt x="2485" y="2482"/>
                    <a:pt x="2485" y="2482"/>
                    <a:pt x="2486" y="2481"/>
                  </a:cubicBezTo>
                  <a:cubicBezTo>
                    <a:pt x="2498" y="2473"/>
                    <a:pt x="2404" y="2358"/>
                    <a:pt x="2027" y="1981"/>
                  </a:cubicBezTo>
                  <a:cubicBezTo>
                    <a:pt x="1339" y="1293"/>
                    <a:pt x="13"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16"/>
            <p:cNvSpPr/>
            <p:nvPr/>
          </p:nvSpPr>
          <p:spPr>
            <a:xfrm>
              <a:off x="2447575" y="4157800"/>
              <a:ext cx="59275" cy="58875"/>
            </a:xfrm>
            <a:custGeom>
              <a:avLst/>
              <a:gdLst/>
              <a:ahLst/>
              <a:cxnLst/>
              <a:rect l="l" t="t" r="r" b="b"/>
              <a:pathLst>
                <a:path w="2371" h="2355" extrusionOk="0">
                  <a:moveTo>
                    <a:pt x="5" y="0"/>
                  </a:moveTo>
                  <a:cubicBezTo>
                    <a:pt x="5" y="0"/>
                    <a:pt x="5" y="0"/>
                    <a:pt x="5" y="0"/>
                  </a:cubicBezTo>
                  <a:cubicBezTo>
                    <a:pt x="1" y="5"/>
                    <a:pt x="1223" y="1255"/>
                    <a:pt x="1875" y="1903"/>
                  </a:cubicBezTo>
                  <a:cubicBezTo>
                    <a:pt x="2240" y="2264"/>
                    <a:pt x="2342" y="2355"/>
                    <a:pt x="2361" y="2355"/>
                  </a:cubicBezTo>
                  <a:cubicBezTo>
                    <a:pt x="2362" y="2355"/>
                    <a:pt x="2362" y="2355"/>
                    <a:pt x="2363" y="2354"/>
                  </a:cubicBezTo>
                  <a:cubicBezTo>
                    <a:pt x="2371" y="2342"/>
                    <a:pt x="2281" y="2235"/>
                    <a:pt x="1912" y="1866"/>
                  </a:cubicBezTo>
                  <a:cubicBezTo>
                    <a:pt x="1261" y="1215"/>
                    <a:pt x="13" y="0"/>
                    <a:pt x="5"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16"/>
            <p:cNvSpPr/>
            <p:nvPr/>
          </p:nvSpPr>
          <p:spPr>
            <a:xfrm>
              <a:off x="2450650" y="4160775"/>
              <a:ext cx="56100" cy="55900"/>
            </a:xfrm>
            <a:custGeom>
              <a:avLst/>
              <a:gdLst/>
              <a:ahLst/>
              <a:cxnLst/>
              <a:rect l="l" t="t" r="r" b="b"/>
              <a:pathLst>
                <a:path w="2244" h="2236" extrusionOk="0">
                  <a:moveTo>
                    <a:pt x="5" y="0"/>
                  </a:moveTo>
                  <a:cubicBezTo>
                    <a:pt x="5" y="0"/>
                    <a:pt x="5" y="0"/>
                    <a:pt x="5" y="0"/>
                  </a:cubicBezTo>
                  <a:cubicBezTo>
                    <a:pt x="1" y="9"/>
                    <a:pt x="1149" y="1177"/>
                    <a:pt x="1756" y="1801"/>
                  </a:cubicBezTo>
                  <a:cubicBezTo>
                    <a:pt x="2115" y="2152"/>
                    <a:pt x="2214" y="2236"/>
                    <a:pt x="2233" y="2236"/>
                  </a:cubicBezTo>
                  <a:cubicBezTo>
                    <a:pt x="2234" y="2236"/>
                    <a:pt x="2235" y="2236"/>
                    <a:pt x="2236" y="2235"/>
                  </a:cubicBezTo>
                  <a:cubicBezTo>
                    <a:pt x="2244" y="2223"/>
                    <a:pt x="2158" y="2116"/>
                    <a:pt x="1797" y="1760"/>
                  </a:cubicBezTo>
                  <a:cubicBezTo>
                    <a:pt x="1183" y="1146"/>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16"/>
            <p:cNvSpPr/>
            <p:nvPr/>
          </p:nvSpPr>
          <p:spPr>
            <a:xfrm>
              <a:off x="2453525" y="4163850"/>
              <a:ext cx="53325" cy="52825"/>
            </a:xfrm>
            <a:custGeom>
              <a:avLst/>
              <a:gdLst/>
              <a:ahLst/>
              <a:cxnLst/>
              <a:rect l="l" t="t" r="r" b="b"/>
              <a:pathLst>
                <a:path w="2133" h="2113" extrusionOk="0">
                  <a:moveTo>
                    <a:pt x="13" y="0"/>
                  </a:moveTo>
                  <a:cubicBezTo>
                    <a:pt x="13" y="0"/>
                    <a:pt x="13" y="0"/>
                    <a:pt x="13" y="0"/>
                  </a:cubicBezTo>
                  <a:cubicBezTo>
                    <a:pt x="1" y="5"/>
                    <a:pt x="1075" y="1103"/>
                    <a:pt x="1661" y="1686"/>
                  </a:cubicBezTo>
                  <a:cubicBezTo>
                    <a:pt x="2004" y="2033"/>
                    <a:pt x="2103" y="2113"/>
                    <a:pt x="2122" y="2113"/>
                  </a:cubicBezTo>
                  <a:cubicBezTo>
                    <a:pt x="2123" y="2113"/>
                    <a:pt x="2124" y="2113"/>
                    <a:pt x="2125" y="2112"/>
                  </a:cubicBezTo>
                  <a:cubicBezTo>
                    <a:pt x="2133" y="2100"/>
                    <a:pt x="2051" y="2006"/>
                    <a:pt x="1698" y="1649"/>
                  </a:cubicBezTo>
                  <a:cubicBezTo>
                    <a:pt x="1117" y="1068"/>
                    <a:pt x="21" y="0"/>
                    <a:pt x="13"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16"/>
            <p:cNvSpPr/>
            <p:nvPr/>
          </p:nvSpPr>
          <p:spPr>
            <a:xfrm>
              <a:off x="2456600" y="4166925"/>
              <a:ext cx="50050" cy="49650"/>
            </a:xfrm>
            <a:custGeom>
              <a:avLst/>
              <a:gdLst/>
              <a:ahLst/>
              <a:cxnLst/>
              <a:rect l="l" t="t" r="r" b="b"/>
              <a:pathLst>
                <a:path w="2002" h="1986" extrusionOk="0">
                  <a:moveTo>
                    <a:pt x="9" y="0"/>
                  </a:moveTo>
                  <a:cubicBezTo>
                    <a:pt x="9" y="0"/>
                    <a:pt x="9" y="0"/>
                    <a:pt x="9" y="0"/>
                  </a:cubicBezTo>
                  <a:cubicBezTo>
                    <a:pt x="1" y="5"/>
                    <a:pt x="997" y="1026"/>
                    <a:pt x="1547" y="1575"/>
                  </a:cubicBezTo>
                  <a:cubicBezTo>
                    <a:pt x="1878" y="1906"/>
                    <a:pt x="1972" y="1986"/>
                    <a:pt x="1988" y="1986"/>
                  </a:cubicBezTo>
                  <a:cubicBezTo>
                    <a:pt x="1988" y="1986"/>
                    <a:pt x="1989" y="1985"/>
                    <a:pt x="1989" y="1985"/>
                  </a:cubicBezTo>
                  <a:cubicBezTo>
                    <a:pt x="2002" y="1973"/>
                    <a:pt x="1924" y="1883"/>
                    <a:pt x="1579" y="1538"/>
                  </a:cubicBezTo>
                  <a:cubicBezTo>
                    <a:pt x="1035" y="990"/>
                    <a:pt x="17" y="0"/>
                    <a:pt x="9"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16"/>
            <p:cNvSpPr/>
            <p:nvPr/>
          </p:nvSpPr>
          <p:spPr>
            <a:xfrm>
              <a:off x="2459575" y="4169900"/>
              <a:ext cx="47075" cy="46675"/>
            </a:xfrm>
            <a:custGeom>
              <a:avLst/>
              <a:gdLst/>
              <a:ahLst/>
              <a:cxnLst/>
              <a:rect l="l" t="t" r="r" b="b"/>
              <a:pathLst>
                <a:path w="1883" h="1867" extrusionOk="0">
                  <a:moveTo>
                    <a:pt x="13" y="0"/>
                  </a:moveTo>
                  <a:cubicBezTo>
                    <a:pt x="13" y="0"/>
                    <a:pt x="13" y="0"/>
                    <a:pt x="13" y="0"/>
                  </a:cubicBezTo>
                  <a:cubicBezTo>
                    <a:pt x="1" y="4"/>
                    <a:pt x="923" y="948"/>
                    <a:pt x="1436" y="1464"/>
                  </a:cubicBezTo>
                  <a:cubicBezTo>
                    <a:pt x="1762" y="1791"/>
                    <a:pt x="1853" y="1867"/>
                    <a:pt x="1869" y="1867"/>
                  </a:cubicBezTo>
                  <a:cubicBezTo>
                    <a:pt x="1869" y="1867"/>
                    <a:pt x="1870" y="1867"/>
                    <a:pt x="1870" y="1866"/>
                  </a:cubicBezTo>
                  <a:cubicBezTo>
                    <a:pt x="1883" y="1854"/>
                    <a:pt x="1805" y="1764"/>
                    <a:pt x="1473" y="1427"/>
                  </a:cubicBezTo>
                  <a:cubicBezTo>
                    <a:pt x="962" y="913"/>
                    <a:pt x="25" y="0"/>
                    <a:pt x="13"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16"/>
            <p:cNvSpPr/>
            <p:nvPr/>
          </p:nvSpPr>
          <p:spPr>
            <a:xfrm>
              <a:off x="2462650" y="4172975"/>
              <a:ext cx="43900" cy="43425"/>
            </a:xfrm>
            <a:custGeom>
              <a:avLst/>
              <a:gdLst/>
              <a:ahLst/>
              <a:cxnLst/>
              <a:rect l="l" t="t" r="r" b="b"/>
              <a:pathLst>
                <a:path w="1756" h="1737" extrusionOk="0">
                  <a:moveTo>
                    <a:pt x="5" y="0"/>
                  </a:moveTo>
                  <a:cubicBezTo>
                    <a:pt x="5" y="0"/>
                    <a:pt x="5" y="0"/>
                    <a:pt x="5" y="0"/>
                  </a:cubicBezTo>
                  <a:cubicBezTo>
                    <a:pt x="1" y="4"/>
                    <a:pt x="845" y="870"/>
                    <a:pt x="1329" y="1345"/>
                  </a:cubicBezTo>
                  <a:cubicBezTo>
                    <a:pt x="1637" y="1657"/>
                    <a:pt x="1730" y="1736"/>
                    <a:pt x="1745" y="1736"/>
                  </a:cubicBezTo>
                  <a:cubicBezTo>
                    <a:pt x="1746" y="1736"/>
                    <a:pt x="1747" y="1736"/>
                    <a:pt x="1747" y="1735"/>
                  </a:cubicBezTo>
                  <a:cubicBezTo>
                    <a:pt x="1756" y="1727"/>
                    <a:pt x="1686" y="1645"/>
                    <a:pt x="1358" y="1317"/>
                  </a:cubicBezTo>
                  <a:cubicBezTo>
                    <a:pt x="880" y="843"/>
                    <a:pt x="17"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16"/>
            <p:cNvSpPr/>
            <p:nvPr/>
          </p:nvSpPr>
          <p:spPr>
            <a:xfrm>
              <a:off x="2465725" y="4175850"/>
              <a:ext cx="40825" cy="40450"/>
            </a:xfrm>
            <a:custGeom>
              <a:avLst/>
              <a:gdLst/>
              <a:ahLst/>
              <a:cxnLst/>
              <a:rect l="l" t="t" r="r" b="b"/>
              <a:pathLst>
                <a:path w="1633" h="1618" extrusionOk="0">
                  <a:moveTo>
                    <a:pt x="5" y="0"/>
                  </a:moveTo>
                  <a:cubicBezTo>
                    <a:pt x="5" y="0"/>
                    <a:pt x="5" y="0"/>
                    <a:pt x="5" y="0"/>
                  </a:cubicBezTo>
                  <a:cubicBezTo>
                    <a:pt x="1" y="12"/>
                    <a:pt x="772" y="796"/>
                    <a:pt x="1214" y="1243"/>
                  </a:cubicBezTo>
                  <a:cubicBezTo>
                    <a:pt x="1514" y="1542"/>
                    <a:pt x="1600" y="1617"/>
                    <a:pt x="1617" y="1617"/>
                  </a:cubicBezTo>
                  <a:cubicBezTo>
                    <a:pt x="1619" y="1617"/>
                    <a:pt x="1620" y="1617"/>
                    <a:pt x="1620" y="1616"/>
                  </a:cubicBezTo>
                  <a:cubicBezTo>
                    <a:pt x="1633" y="1612"/>
                    <a:pt x="1563" y="1530"/>
                    <a:pt x="1247" y="1210"/>
                  </a:cubicBezTo>
                  <a:cubicBezTo>
                    <a:pt x="801" y="768"/>
                    <a:pt x="17" y="0"/>
                    <a:pt x="5"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16"/>
            <p:cNvSpPr/>
            <p:nvPr/>
          </p:nvSpPr>
          <p:spPr>
            <a:xfrm>
              <a:off x="2468700" y="4178925"/>
              <a:ext cx="37650" cy="37475"/>
            </a:xfrm>
            <a:custGeom>
              <a:avLst/>
              <a:gdLst/>
              <a:ahLst/>
              <a:cxnLst/>
              <a:rect l="l" t="t" r="r" b="b"/>
              <a:pathLst>
                <a:path w="1506" h="1499" extrusionOk="0">
                  <a:moveTo>
                    <a:pt x="9" y="0"/>
                  </a:moveTo>
                  <a:cubicBezTo>
                    <a:pt x="9" y="0"/>
                    <a:pt x="9" y="0"/>
                    <a:pt x="9" y="0"/>
                  </a:cubicBezTo>
                  <a:cubicBezTo>
                    <a:pt x="1" y="8"/>
                    <a:pt x="698" y="718"/>
                    <a:pt x="1108" y="1136"/>
                  </a:cubicBezTo>
                  <a:cubicBezTo>
                    <a:pt x="1398" y="1427"/>
                    <a:pt x="1481" y="1498"/>
                    <a:pt x="1498" y="1498"/>
                  </a:cubicBezTo>
                  <a:cubicBezTo>
                    <a:pt x="1500" y="1498"/>
                    <a:pt x="1501" y="1498"/>
                    <a:pt x="1501" y="1497"/>
                  </a:cubicBezTo>
                  <a:cubicBezTo>
                    <a:pt x="1505" y="1489"/>
                    <a:pt x="1444" y="1411"/>
                    <a:pt x="1136" y="1103"/>
                  </a:cubicBezTo>
                  <a:cubicBezTo>
                    <a:pt x="728" y="690"/>
                    <a:pt x="21"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16"/>
            <p:cNvSpPr/>
            <p:nvPr/>
          </p:nvSpPr>
          <p:spPr>
            <a:xfrm>
              <a:off x="2471775" y="4182000"/>
              <a:ext cx="34575" cy="34300"/>
            </a:xfrm>
            <a:custGeom>
              <a:avLst/>
              <a:gdLst/>
              <a:ahLst/>
              <a:cxnLst/>
              <a:rect l="l" t="t" r="r" b="b"/>
              <a:pathLst>
                <a:path w="1383" h="1372" extrusionOk="0">
                  <a:moveTo>
                    <a:pt x="5" y="0"/>
                  </a:moveTo>
                  <a:cubicBezTo>
                    <a:pt x="5" y="0"/>
                    <a:pt x="5" y="0"/>
                    <a:pt x="5" y="0"/>
                  </a:cubicBezTo>
                  <a:cubicBezTo>
                    <a:pt x="1" y="8"/>
                    <a:pt x="616" y="644"/>
                    <a:pt x="993" y="1021"/>
                  </a:cubicBezTo>
                  <a:cubicBezTo>
                    <a:pt x="1272" y="1300"/>
                    <a:pt x="1350" y="1371"/>
                    <a:pt x="1370" y="1371"/>
                  </a:cubicBezTo>
                  <a:cubicBezTo>
                    <a:pt x="1372" y="1371"/>
                    <a:pt x="1373" y="1371"/>
                    <a:pt x="1374" y="1370"/>
                  </a:cubicBezTo>
                  <a:cubicBezTo>
                    <a:pt x="1382" y="1362"/>
                    <a:pt x="1329" y="1292"/>
                    <a:pt x="1026" y="993"/>
                  </a:cubicBezTo>
                  <a:cubicBezTo>
                    <a:pt x="646" y="612"/>
                    <a:pt x="13"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16"/>
            <p:cNvSpPr/>
            <p:nvPr/>
          </p:nvSpPr>
          <p:spPr>
            <a:xfrm>
              <a:off x="2474750" y="4184975"/>
              <a:ext cx="31500" cy="31200"/>
            </a:xfrm>
            <a:custGeom>
              <a:avLst/>
              <a:gdLst/>
              <a:ahLst/>
              <a:cxnLst/>
              <a:rect l="l" t="t" r="r" b="b"/>
              <a:pathLst>
                <a:path w="1260" h="1248" extrusionOk="0">
                  <a:moveTo>
                    <a:pt x="9" y="0"/>
                  </a:moveTo>
                  <a:cubicBezTo>
                    <a:pt x="9" y="0"/>
                    <a:pt x="9" y="0"/>
                    <a:pt x="9" y="0"/>
                  </a:cubicBezTo>
                  <a:cubicBezTo>
                    <a:pt x="1" y="12"/>
                    <a:pt x="542" y="566"/>
                    <a:pt x="890" y="906"/>
                  </a:cubicBezTo>
                  <a:cubicBezTo>
                    <a:pt x="1163" y="1186"/>
                    <a:pt x="1234" y="1248"/>
                    <a:pt x="1252" y="1248"/>
                  </a:cubicBezTo>
                  <a:cubicBezTo>
                    <a:pt x="1253" y="1248"/>
                    <a:pt x="1254" y="1247"/>
                    <a:pt x="1255" y="1247"/>
                  </a:cubicBezTo>
                  <a:cubicBezTo>
                    <a:pt x="1259" y="1238"/>
                    <a:pt x="1210" y="1173"/>
                    <a:pt x="915" y="882"/>
                  </a:cubicBezTo>
                  <a:cubicBezTo>
                    <a:pt x="576" y="539"/>
                    <a:pt x="17" y="0"/>
                    <a:pt x="9"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16"/>
            <p:cNvSpPr/>
            <p:nvPr/>
          </p:nvSpPr>
          <p:spPr>
            <a:xfrm>
              <a:off x="2477825" y="4188050"/>
              <a:ext cx="28425" cy="28000"/>
            </a:xfrm>
            <a:custGeom>
              <a:avLst/>
              <a:gdLst/>
              <a:ahLst/>
              <a:cxnLst/>
              <a:rect l="l" t="t" r="r" b="b"/>
              <a:pathLst>
                <a:path w="1137" h="1120" extrusionOk="0">
                  <a:moveTo>
                    <a:pt x="5" y="0"/>
                  </a:moveTo>
                  <a:cubicBezTo>
                    <a:pt x="5" y="0"/>
                    <a:pt x="5" y="0"/>
                    <a:pt x="5" y="0"/>
                  </a:cubicBezTo>
                  <a:cubicBezTo>
                    <a:pt x="1" y="4"/>
                    <a:pt x="464" y="488"/>
                    <a:pt x="780" y="796"/>
                  </a:cubicBezTo>
                  <a:cubicBezTo>
                    <a:pt x="1048" y="1068"/>
                    <a:pt x="1115" y="1120"/>
                    <a:pt x="1127" y="1120"/>
                  </a:cubicBezTo>
                  <a:cubicBezTo>
                    <a:pt x="1127" y="1120"/>
                    <a:pt x="1128" y="1120"/>
                    <a:pt x="1128" y="1120"/>
                  </a:cubicBezTo>
                  <a:cubicBezTo>
                    <a:pt x="1136" y="1111"/>
                    <a:pt x="1087" y="1050"/>
                    <a:pt x="804" y="771"/>
                  </a:cubicBezTo>
                  <a:cubicBezTo>
                    <a:pt x="494" y="465"/>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16"/>
            <p:cNvSpPr/>
            <p:nvPr/>
          </p:nvSpPr>
          <p:spPr>
            <a:xfrm>
              <a:off x="2480900" y="4191025"/>
              <a:ext cx="25250" cy="25050"/>
            </a:xfrm>
            <a:custGeom>
              <a:avLst/>
              <a:gdLst/>
              <a:ahLst/>
              <a:cxnLst/>
              <a:rect l="l" t="t" r="r" b="b"/>
              <a:pathLst>
                <a:path w="1010" h="1002" extrusionOk="0">
                  <a:moveTo>
                    <a:pt x="5" y="0"/>
                  </a:moveTo>
                  <a:cubicBezTo>
                    <a:pt x="5" y="0"/>
                    <a:pt x="5" y="0"/>
                    <a:pt x="5" y="0"/>
                  </a:cubicBezTo>
                  <a:cubicBezTo>
                    <a:pt x="1" y="8"/>
                    <a:pt x="390" y="414"/>
                    <a:pt x="665" y="685"/>
                  </a:cubicBezTo>
                  <a:cubicBezTo>
                    <a:pt x="924" y="944"/>
                    <a:pt x="989" y="1001"/>
                    <a:pt x="1003" y="1001"/>
                  </a:cubicBezTo>
                  <a:cubicBezTo>
                    <a:pt x="1004" y="1001"/>
                    <a:pt x="1005" y="1001"/>
                    <a:pt x="1005" y="1001"/>
                  </a:cubicBezTo>
                  <a:cubicBezTo>
                    <a:pt x="1009" y="988"/>
                    <a:pt x="968" y="939"/>
                    <a:pt x="689" y="660"/>
                  </a:cubicBezTo>
                  <a:cubicBezTo>
                    <a:pt x="416" y="387"/>
                    <a:pt x="13" y="0"/>
                    <a:pt x="5"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16"/>
            <p:cNvSpPr/>
            <p:nvPr/>
          </p:nvSpPr>
          <p:spPr>
            <a:xfrm>
              <a:off x="1839775" y="3978500"/>
              <a:ext cx="108175" cy="107775"/>
            </a:xfrm>
            <a:custGeom>
              <a:avLst/>
              <a:gdLst/>
              <a:ahLst/>
              <a:cxnLst/>
              <a:rect l="l" t="t" r="r" b="b"/>
              <a:pathLst>
                <a:path w="4327" h="4311" extrusionOk="0">
                  <a:moveTo>
                    <a:pt x="1" y="1"/>
                  </a:moveTo>
                  <a:cubicBezTo>
                    <a:pt x="1" y="1"/>
                    <a:pt x="2523" y="2617"/>
                    <a:pt x="3708" y="3810"/>
                  </a:cubicBezTo>
                  <a:cubicBezTo>
                    <a:pt x="4080" y="4178"/>
                    <a:pt x="4242" y="4310"/>
                    <a:pt x="4291" y="4310"/>
                  </a:cubicBezTo>
                  <a:cubicBezTo>
                    <a:pt x="4296" y="4310"/>
                    <a:pt x="4300" y="4309"/>
                    <a:pt x="4302" y="4306"/>
                  </a:cubicBezTo>
                  <a:cubicBezTo>
                    <a:pt x="4327" y="4282"/>
                    <a:pt x="4179" y="4089"/>
                    <a:pt x="3802" y="3712"/>
                  </a:cubicBezTo>
                  <a:cubicBezTo>
                    <a:pt x="2613" y="2523"/>
                    <a:pt x="1" y="1"/>
                    <a:pt x="1" y="1"/>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16"/>
            <p:cNvSpPr/>
            <p:nvPr/>
          </p:nvSpPr>
          <p:spPr>
            <a:xfrm>
              <a:off x="1840900" y="3979725"/>
              <a:ext cx="107150" cy="106550"/>
            </a:xfrm>
            <a:custGeom>
              <a:avLst/>
              <a:gdLst/>
              <a:ahLst/>
              <a:cxnLst/>
              <a:rect l="l" t="t" r="r" b="b"/>
              <a:pathLst>
                <a:path w="4286" h="4262" extrusionOk="0">
                  <a:moveTo>
                    <a:pt x="1" y="1"/>
                  </a:moveTo>
                  <a:cubicBezTo>
                    <a:pt x="1" y="1"/>
                    <a:pt x="2498" y="2588"/>
                    <a:pt x="3671" y="3761"/>
                  </a:cubicBezTo>
                  <a:cubicBezTo>
                    <a:pt x="4039" y="4129"/>
                    <a:pt x="4205" y="4261"/>
                    <a:pt x="4251" y="4261"/>
                  </a:cubicBezTo>
                  <a:cubicBezTo>
                    <a:pt x="4256" y="4261"/>
                    <a:pt x="4259" y="4260"/>
                    <a:pt x="4261" y="4257"/>
                  </a:cubicBezTo>
                  <a:cubicBezTo>
                    <a:pt x="4286" y="4233"/>
                    <a:pt x="4138" y="4044"/>
                    <a:pt x="3765" y="3671"/>
                  </a:cubicBezTo>
                  <a:cubicBezTo>
                    <a:pt x="2584" y="2490"/>
                    <a:pt x="1" y="1"/>
                    <a:pt x="1"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16"/>
            <p:cNvSpPr/>
            <p:nvPr/>
          </p:nvSpPr>
          <p:spPr>
            <a:xfrm>
              <a:off x="1842050" y="3980975"/>
              <a:ext cx="105900" cy="105175"/>
            </a:xfrm>
            <a:custGeom>
              <a:avLst/>
              <a:gdLst/>
              <a:ahLst/>
              <a:cxnLst/>
              <a:rect l="l" t="t" r="r" b="b"/>
              <a:pathLst>
                <a:path w="4236" h="4207" extrusionOk="0">
                  <a:moveTo>
                    <a:pt x="0" y="0"/>
                  </a:moveTo>
                  <a:lnTo>
                    <a:pt x="0" y="0"/>
                  </a:lnTo>
                  <a:cubicBezTo>
                    <a:pt x="1" y="1"/>
                    <a:pt x="2469" y="2555"/>
                    <a:pt x="3629" y="3711"/>
                  </a:cubicBezTo>
                  <a:cubicBezTo>
                    <a:pt x="3996" y="4082"/>
                    <a:pt x="4154" y="4206"/>
                    <a:pt x="4201" y="4206"/>
                  </a:cubicBezTo>
                  <a:cubicBezTo>
                    <a:pt x="4205" y="4206"/>
                    <a:pt x="4209" y="4205"/>
                    <a:pt x="4211" y="4203"/>
                  </a:cubicBezTo>
                  <a:cubicBezTo>
                    <a:pt x="4236" y="4183"/>
                    <a:pt x="4088" y="3994"/>
                    <a:pt x="3719" y="3625"/>
                  </a:cubicBezTo>
                  <a:cubicBezTo>
                    <a:pt x="2559" y="2465"/>
                    <a:pt x="1" y="1"/>
                    <a:pt x="0"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16"/>
            <p:cNvSpPr/>
            <p:nvPr/>
          </p:nvSpPr>
          <p:spPr>
            <a:xfrm>
              <a:off x="1843375" y="3982100"/>
              <a:ext cx="104675" cy="104050"/>
            </a:xfrm>
            <a:custGeom>
              <a:avLst/>
              <a:gdLst/>
              <a:ahLst/>
              <a:cxnLst/>
              <a:rect l="l" t="t" r="r" b="b"/>
              <a:pathLst>
                <a:path w="4187" h="4162" extrusionOk="0">
                  <a:moveTo>
                    <a:pt x="0" y="0"/>
                  </a:moveTo>
                  <a:lnTo>
                    <a:pt x="0" y="0"/>
                  </a:lnTo>
                  <a:cubicBezTo>
                    <a:pt x="1" y="1"/>
                    <a:pt x="2436" y="2522"/>
                    <a:pt x="3588" y="3670"/>
                  </a:cubicBezTo>
                  <a:cubicBezTo>
                    <a:pt x="3948" y="4037"/>
                    <a:pt x="4109" y="4161"/>
                    <a:pt x="4153" y="4161"/>
                  </a:cubicBezTo>
                  <a:cubicBezTo>
                    <a:pt x="4157" y="4161"/>
                    <a:pt x="4160" y="4160"/>
                    <a:pt x="4162" y="4158"/>
                  </a:cubicBezTo>
                  <a:cubicBezTo>
                    <a:pt x="4187" y="4134"/>
                    <a:pt x="4039" y="3949"/>
                    <a:pt x="3674" y="3584"/>
                  </a:cubicBezTo>
                  <a:cubicBezTo>
                    <a:pt x="2526" y="2436"/>
                    <a:pt x="1" y="1"/>
                    <a:pt x="0"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16"/>
            <p:cNvSpPr/>
            <p:nvPr/>
          </p:nvSpPr>
          <p:spPr>
            <a:xfrm>
              <a:off x="1844500" y="3983325"/>
              <a:ext cx="103450" cy="102825"/>
            </a:xfrm>
            <a:custGeom>
              <a:avLst/>
              <a:gdLst/>
              <a:ahLst/>
              <a:cxnLst/>
              <a:rect l="l" t="t" r="r" b="b"/>
              <a:pathLst>
                <a:path w="4138" h="4113" extrusionOk="0">
                  <a:moveTo>
                    <a:pt x="0" y="0"/>
                  </a:moveTo>
                  <a:cubicBezTo>
                    <a:pt x="1" y="1"/>
                    <a:pt x="2403" y="2494"/>
                    <a:pt x="3543" y="3629"/>
                  </a:cubicBezTo>
                  <a:cubicBezTo>
                    <a:pt x="3903" y="3989"/>
                    <a:pt x="4057" y="4112"/>
                    <a:pt x="4103" y="4112"/>
                  </a:cubicBezTo>
                  <a:cubicBezTo>
                    <a:pt x="4107" y="4112"/>
                    <a:pt x="4111" y="4111"/>
                    <a:pt x="4113" y="4109"/>
                  </a:cubicBezTo>
                  <a:cubicBezTo>
                    <a:pt x="4138" y="4085"/>
                    <a:pt x="3994" y="3904"/>
                    <a:pt x="3629" y="3539"/>
                  </a:cubicBezTo>
                  <a:cubicBezTo>
                    <a:pt x="2498" y="2403"/>
                    <a:pt x="1" y="1"/>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16"/>
            <p:cNvSpPr/>
            <p:nvPr/>
          </p:nvSpPr>
          <p:spPr>
            <a:xfrm>
              <a:off x="1845625" y="3984450"/>
              <a:ext cx="102325" cy="101600"/>
            </a:xfrm>
            <a:custGeom>
              <a:avLst/>
              <a:gdLst/>
              <a:ahLst/>
              <a:cxnLst/>
              <a:rect l="l" t="t" r="r" b="b"/>
              <a:pathLst>
                <a:path w="4093" h="4064" extrusionOk="0">
                  <a:moveTo>
                    <a:pt x="1" y="1"/>
                  </a:moveTo>
                  <a:cubicBezTo>
                    <a:pt x="1" y="1"/>
                    <a:pt x="2379" y="2465"/>
                    <a:pt x="3502" y="3580"/>
                  </a:cubicBezTo>
                  <a:cubicBezTo>
                    <a:pt x="3859" y="3937"/>
                    <a:pt x="4013" y="4063"/>
                    <a:pt x="4058" y="4063"/>
                  </a:cubicBezTo>
                  <a:cubicBezTo>
                    <a:pt x="4063" y="4063"/>
                    <a:pt x="4066" y="4062"/>
                    <a:pt x="4068" y="4060"/>
                  </a:cubicBezTo>
                  <a:cubicBezTo>
                    <a:pt x="4093" y="4031"/>
                    <a:pt x="3949" y="3855"/>
                    <a:pt x="3588" y="3494"/>
                  </a:cubicBezTo>
                  <a:cubicBezTo>
                    <a:pt x="2465" y="2379"/>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16"/>
            <p:cNvSpPr/>
            <p:nvPr/>
          </p:nvSpPr>
          <p:spPr>
            <a:xfrm>
              <a:off x="1846850" y="3985575"/>
              <a:ext cx="101000" cy="100475"/>
            </a:xfrm>
            <a:custGeom>
              <a:avLst/>
              <a:gdLst/>
              <a:ahLst/>
              <a:cxnLst/>
              <a:rect l="l" t="t" r="r" b="b"/>
              <a:pathLst>
                <a:path w="4040" h="4019" extrusionOk="0">
                  <a:moveTo>
                    <a:pt x="1" y="1"/>
                  </a:moveTo>
                  <a:cubicBezTo>
                    <a:pt x="1" y="5"/>
                    <a:pt x="2346" y="2436"/>
                    <a:pt x="3453" y="3543"/>
                  </a:cubicBezTo>
                  <a:cubicBezTo>
                    <a:pt x="3805" y="3895"/>
                    <a:pt x="3959" y="4018"/>
                    <a:pt x="4002" y="4018"/>
                  </a:cubicBezTo>
                  <a:cubicBezTo>
                    <a:pt x="4006" y="4018"/>
                    <a:pt x="4009" y="4017"/>
                    <a:pt x="4011" y="4015"/>
                  </a:cubicBezTo>
                  <a:cubicBezTo>
                    <a:pt x="4040" y="3990"/>
                    <a:pt x="3896" y="3810"/>
                    <a:pt x="3539" y="3457"/>
                  </a:cubicBezTo>
                  <a:cubicBezTo>
                    <a:pt x="2432" y="2350"/>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16"/>
            <p:cNvSpPr/>
            <p:nvPr/>
          </p:nvSpPr>
          <p:spPr>
            <a:xfrm>
              <a:off x="1847975" y="3986900"/>
              <a:ext cx="99975" cy="99250"/>
            </a:xfrm>
            <a:custGeom>
              <a:avLst/>
              <a:gdLst/>
              <a:ahLst/>
              <a:cxnLst/>
              <a:rect l="l" t="t" r="r" b="b"/>
              <a:pathLst>
                <a:path w="3999" h="3970" extrusionOk="0">
                  <a:moveTo>
                    <a:pt x="5" y="1"/>
                  </a:moveTo>
                  <a:cubicBezTo>
                    <a:pt x="1" y="1"/>
                    <a:pt x="2322" y="2404"/>
                    <a:pt x="3421" y="3499"/>
                  </a:cubicBezTo>
                  <a:cubicBezTo>
                    <a:pt x="3768" y="3850"/>
                    <a:pt x="3918" y="3969"/>
                    <a:pt x="3964" y="3969"/>
                  </a:cubicBezTo>
                  <a:cubicBezTo>
                    <a:pt x="3968" y="3969"/>
                    <a:pt x="3972" y="3968"/>
                    <a:pt x="3974" y="3966"/>
                  </a:cubicBezTo>
                  <a:cubicBezTo>
                    <a:pt x="3999" y="3942"/>
                    <a:pt x="3859" y="3765"/>
                    <a:pt x="3507" y="3413"/>
                  </a:cubicBezTo>
                  <a:cubicBezTo>
                    <a:pt x="2408" y="2314"/>
                    <a:pt x="5" y="1"/>
                    <a:pt x="5"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16"/>
            <p:cNvSpPr/>
            <p:nvPr/>
          </p:nvSpPr>
          <p:spPr>
            <a:xfrm>
              <a:off x="1849225" y="3988050"/>
              <a:ext cx="98625" cy="98000"/>
            </a:xfrm>
            <a:custGeom>
              <a:avLst/>
              <a:gdLst/>
              <a:ahLst/>
              <a:cxnLst/>
              <a:rect l="l" t="t" r="r" b="b"/>
              <a:pathLst>
                <a:path w="3945" h="3920" extrusionOk="0">
                  <a:moveTo>
                    <a:pt x="0" y="0"/>
                  </a:moveTo>
                  <a:lnTo>
                    <a:pt x="0" y="0"/>
                  </a:lnTo>
                  <a:cubicBezTo>
                    <a:pt x="1" y="1"/>
                    <a:pt x="2288" y="2374"/>
                    <a:pt x="3371" y="3453"/>
                  </a:cubicBezTo>
                  <a:cubicBezTo>
                    <a:pt x="3714" y="3800"/>
                    <a:pt x="3864" y="3919"/>
                    <a:pt x="3907" y="3919"/>
                  </a:cubicBezTo>
                  <a:cubicBezTo>
                    <a:pt x="3911" y="3919"/>
                    <a:pt x="3914" y="3918"/>
                    <a:pt x="3916" y="3916"/>
                  </a:cubicBezTo>
                  <a:cubicBezTo>
                    <a:pt x="3945" y="3887"/>
                    <a:pt x="3805" y="3715"/>
                    <a:pt x="3457" y="3367"/>
                  </a:cubicBezTo>
                  <a:cubicBezTo>
                    <a:pt x="2374" y="2284"/>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16"/>
            <p:cNvSpPr/>
            <p:nvPr/>
          </p:nvSpPr>
          <p:spPr>
            <a:xfrm>
              <a:off x="1850450" y="3989175"/>
              <a:ext cx="97400" cy="96875"/>
            </a:xfrm>
            <a:custGeom>
              <a:avLst/>
              <a:gdLst/>
              <a:ahLst/>
              <a:cxnLst/>
              <a:rect l="l" t="t" r="r" b="b"/>
              <a:pathLst>
                <a:path w="3896" h="3875" extrusionOk="0">
                  <a:moveTo>
                    <a:pt x="0" y="0"/>
                  </a:moveTo>
                  <a:cubicBezTo>
                    <a:pt x="1" y="1"/>
                    <a:pt x="2260" y="2342"/>
                    <a:pt x="3326" y="3416"/>
                  </a:cubicBezTo>
                  <a:cubicBezTo>
                    <a:pt x="3665" y="3756"/>
                    <a:pt x="3815" y="3874"/>
                    <a:pt x="3857" y="3874"/>
                  </a:cubicBezTo>
                  <a:cubicBezTo>
                    <a:pt x="3862" y="3874"/>
                    <a:pt x="3865" y="3873"/>
                    <a:pt x="3867" y="3871"/>
                  </a:cubicBezTo>
                  <a:cubicBezTo>
                    <a:pt x="3896" y="3846"/>
                    <a:pt x="3756" y="3670"/>
                    <a:pt x="3412" y="3326"/>
                  </a:cubicBezTo>
                  <a:cubicBezTo>
                    <a:pt x="2342" y="2260"/>
                    <a:pt x="1"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16"/>
            <p:cNvSpPr/>
            <p:nvPr/>
          </p:nvSpPr>
          <p:spPr>
            <a:xfrm>
              <a:off x="1851575" y="3990300"/>
              <a:ext cx="96075" cy="95750"/>
            </a:xfrm>
            <a:custGeom>
              <a:avLst/>
              <a:gdLst/>
              <a:ahLst/>
              <a:cxnLst/>
              <a:rect l="l" t="t" r="r" b="b"/>
              <a:pathLst>
                <a:path w="3843" h="3830" extrusionOk="0">
                  <a:moveTo>
                    <a:pt x="0" y="0"/>
                  </a:moveTo>
                  <a:cubicBezTo>
                    <a:pt x="0" y="8"/>
                    <a:pt x="2227" y="2317"/>
                    <a:pt x="3281" y="3375"/>
                  </a:cubicBezTo>
                  <a:cubicBezTo>
                    <a:pt x="3620" y="3711"/>
                    <a:pt x="3766" y="3829"/>
                    <a:pt x="3808" y="3829"/>
                  </a:cubicBezTo>
                  <a:cubicBezTo>
                    <a:pt x="3813" y="3829"/>
                    <a:pt x="3816" y="3828"/>
                    <a:pt x="3818" y="3826"/>
                  </a:cubicBezTo>
                  <a:cubicBezTo>
                    <a:pt x="3843" y="3801"/>
                    <a:pt x="3711" y="3629"/>
                    <a:pt x="3367" y="3289"/>
                  </a:cubicBezTo>
                  <a:cubicBezTo>
                    <a:pt x="2309" y="2231"/>
                    <a:pt x="1" y="0"/>
                    <a:pt x="0"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16"/>
            <p:cNvSpPr/>
            <p:nvPr/>
          </p:nvSpPr>
          <p:spPr>
            <a:xfrm>
              <a:off x="1852700" y="3991625"/>
              <a:ext cx="94950" cy="94400"/>
            </a:xfrm>
            <a:custGeom>
              <a:avLst/>
              <a:gdLst/>
              <a:ahLst/>
              <a:cxnLst/>
              <a:rect l="l" t="t" r="r" b="b"/>
              <a:pathLst>
                <a:path w="3798" h="3776" extrusionOk="0">
                  <a:moveTo>
                    <a:pt x="0" y="1"/>
                  </a:moveTo>
                  <a:cubicBezTo>
                    <a:pt x="1" y="1"/>
                    <a:pt x="2207" y="2281"/>
                    <a:pt x="3240" y="3326"/>
                  </a:cubicBezTo>
                  <a:cubicBezTo>
                    <a:pt x="3580" y="3662"/>
                    <a:pt x="3728" y="3776"/>
                    <a:pt x="3766" y="3776"/>
                  </a:cubicBezTo>
                  <a:cubicBezTo>
                    <a:pt x="3769" y="3776"/>
                    <a:pt x="3771" y="3775"/>
                    <a:pt x="3773" y="3773"/>
                  </a:cubicBezTo>
                  <a:cubicBezTo>
                    <a:pt x="3798" y="3748"/>
                    <a:pt x="3666" y="3576"/>
                    <a:pt x="3326" y="3240"/>
                  </a:cubicBezTo>
                  <a:cubicBezTo>
                    <a:pt x="2280" y="2199"/>
                    <a:pt x="1" y="1"/>
                    <a:pt x="0" y="1"/>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16"/>
            <p:cNvSpPr/>
            <p:nvPr/>
          </p:nvSpPr>
          <p:spPr>
            <a:xfrm>
              <a:off x="1854025" y="3992750"/>
              <a:ext cx="93625" cy="93075"/>
            </a:xfrm>
            <a:custGeom>
              <a:avLst/>
              <a:gdLst/>
              <a:ahLst/>
              <a:cxnLst/>
              <a:rect l="l" t="t" r="r" b="b"/>
              <a:pathLst>
                <a:path w="3745" h="3723" extrusionOk="0">
                  <a:moveTo>
                    <a:pt x="1" y="1"/>
                  </a:moveTo>
                  <a:cubicBezTo>
                    <a:pt x="1" y="1"/>
                    <a:pt x="2166" y="2252"/>
                    <a:pt x="3199" y="3281"/>
                  </a:cubicBezTo>
                  <a:cubicBezTo>
                    <a:pt x="3530" y="3615"/>
                    <a:pt x="3674" y="3722"/>
                    <a:pt x="3712" y="3722"/>
                  </a:cubicBezTo>
                  <a:cubicBezTo>
                    <a:pt x="3716" y="3722"/>
                    <a:pt x="3718" y="3722"/>
                    <a:pt x="3720" y="3720"/>
                  </a:cubicBezTo>
                  <a:cubicBezTo>
                    <a:pt x="3745" y="3703"/>
                    <a:pt x="3613" y="3531"/>
                    <a:pt x="3281" y="3199"/>
                  </a:cubicBezTo>
                  <a:cubicBezTo>
                    <a:pt x="2256" y="2174"/>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16"/>
            <p:cNvSpPr/>
            <p:nvPr/>
          </p:nvSpPr>
          <p:spPr>
            <a:xfrm>
              <a:off x="1855150" y="3993875"/>
              <a:ext cx="92500" cy="91950"/>
            </a:xfrm>
            <a:custGeom>
              <a:avLst/>
              <a:gdLst/>
              <a:ahLst/>
              <a:cxnLst/>
              <a:rect l="l" t="t" r="r" b="b"/>
              <a:pathLst>
                <a:path w="3700" h="3678" extrusionOk="0">
                  <a:moveTo>
                    <a:pt x="1" y="1"/>
                  </a:moveTo>
                  <a:lnTo>
                    <a:pt x="1" y="1"/>
                  </a:lnTo>
                  <a:cubicBezTo>
                    <a:pt x="1" y="1"/>
                    <a:pt x="2141" y="2227"/>
                    <a:pt x="3158" y="3240"/>
                  </a:cubicBezTo>
                  <a:cubicBezTo>
                    <a:pt x="3485" y="3571"/>
                    <a:pt x="3629" y="3677"/>
                    <a:pt x="3667" y="3677"/>
                  </a:cubicBezTo>
                  <a:cubicBezTo>
                    <a:pt x="3671" y="3677"/>
                    <a:pt x="3673" y="3677"/>
                    <a:pt x="3675" y="3675"/>
                  </a:cubicBezTo>
                  <a:cubicBezTo>
                    <a:pt x="3700" y="3654"/>
                    <a:pt x="3572" y="3490"/>
                    <a:pt x="3240" y="3158"/>
                  </a:cubicBezTo>
                  <a:cubicBezTo>
                    <a:pt x="2223" y="2145"/>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16"/>
            <p:cNvSpPr/>
            <p:nvPr/>
          </p:nvSpPr>
          <p:spPr>
            <a:xfrm>
              <a:off x="1856275" y="3995100"/>
              <a:ext cx="91275" cy="90825"/>
            </a:xfrm>
            <a:custGeom>
              <a:avLst/>
              <a:gdLst/>
              <a:ahLst/>
              <a:cxnLst/>
              <a:rect l="l" t="t" r="r" b="b"/>
              <a:pathLst>
                <a:path w="3651" h="3633" extrusionOk="0">
                  <a:moveTo>
                    <a:pt x="1" y="1"/>
                  </a:moveTo>
                  <a:cubicBezTo>
                    <a:pt x="1" y="2"/>
                    <a:pt x="2113" y="2195"/>
                    <a:pt x="3117" y="3191"/>
                  </a:cubicBezTo>
                  <a:cubicBezTo>
                    <a:pt x="3441" y="3522"/>
                    <a:pt x="3585" y="3632"/>
                    <a:pt x="3622" y="3632"/>
                  </a:cubicBezTo>
                  <a:cubicBezTo>
                    <a:pt x="3626" y="3632"/>
                    <a:pt x="3628" y="3632"/>
                    <a:pt x="3630" y="3630"/>
                  </a:cubicBezTo>
                  <a:cubicBezTo>
                    <a:pt x="3650" y="3609"/>
                    <a:pt x="3523" y="3445"/>
                    <a:pt x="3195" y="3117"/>
                  </a:cubicBezTo>
                  <a:cubicBezTo>
                    <a:pt x="2195" y="2109"/>
                    <a:pt x="2" y="1"/>
                    <a:pt x="1"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16"/>
            <p:cNvSpPr/>
            <p:nvPr/>
          </p:nvSpPr>
          <p:spPr>
            <a:xfrm>
              <a:off x="1857425" y="3996350"/>
              <a:ext cx="90125" cy="89575"/>
            </a:xfrm>
            <a:custGeom>
              <a:avLst/>
              <a:gdLst/>
              <a:ahLst/>
              <a:cxnLst/>
              <a:rect l="l" t="t" r="r" b="b"/>
              <a:pathLst>
                <a:path w="3605" h="3583" extrusionOk="0">
                  <a:moveTo>
                    <a:pt x="0" y="0"/>
                  </a:moveTo>
                  <a:lnTo>
                    <a:pt x="0" y="0"/>
                  </a:lnTo>
                  <a:cubicBezTo>
                    <a:pt x="1" y="1"/>
                    <a:pt x="2087" y="2157"/>
                    <a:pt x="3075" y="3149"/>
                  </a:cubicBezTo>
                  <a:cubicBezTo>
                    <a:pt x="3403" y="3473"/>
                    <a:pt x="3540" y="3582"/>
                    <a:pt x="3577" y="3582"/>
                  </a:cubicBezTo>
                  <a:cubicBezTo>
                    <a:pt x="3580" y="3582"/>
                    <a:pt x="3582" y="3582"/>
                    <a:pt x="3584" y="3580"/>
                  </a:cubicBezTo>
                  <a:cubicBezTo>
                    <a:pt x="3604" y="3559"/>
                    <a:pt x="3481" y="3400"/>
                    <a:pt x="3153" y="3071"/>
                  </a:cubicBezTo>
                  <a:cubicBezTo>
                    <a:pt x="2165" y="2083"/>
                    <a:pt x="1" y="1"/>
                    <a:pt x="0"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16"/>
            <p:cNvSpPr/>
            <p:nvPr/>
          </p:nvSpPr>
          <p:spPr>
            <a:xfrm>
              <a:off x="1858550" y="3997475"/>
              <a:ext cx="89000" cy="88450"/>
            </a:xfrm>
            <a:custGeom>
              <a:avLst/>
              <a:gdLst/>
              <a:ahLst/>
              <a:cxnLst/>
              <a:rect l="l" t="t" r="r" b="b"/>
              <a:pathLst>
                <a:path w="3560" h="3538" extrusionOk="0">
                  <a:moveTo>
                    <a:pt x="8" y="0"/>
                  </a:moveTo>
                  <a:lnTo>
                    <a:pt x="8" y="0"/>
                  </a:lnTo>
                  <a:cubicBezTo>
                    <a:pt x="0" y="0"/>
                    <a:pt x="2059" y="2133"/>
                    <a:pt x="3039" y="3108"/>
                  </a:cubicBezTo>
                  <a:cubicBezTo>
                    <a:pt x="3358" y="3428"/>
                    <a:pt x="3495" y="3538"/>
                    <a:pt x="3532" y="3538"/>
                  </a:cubicBezTo>
                  <a:cubicBezTo>
                    <a:pt x="3535" y="3538"/>
                    <a:pt x="3537" y="3537"/>
                    <a:pt x="3539" y="3535"/>
                  </a:cubicBezTo>
                  <a:cubicBezTo>
                    <a:pt x="3559" y="3514"/>
                    <a:pt x="3436" y="3355"/>
                    <a:pt x="3112" y="3031"/>
                  </a:cubicBezTo>
                  <a:cubicBezTo>
                    <a:pt x="2141" y="2059"/>
                    <a:pt x="8" y="0"/>
                    <a:pt x="8"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16"/>
            <p:cNvSpPr/>
            <p:nvPr/>
          </p:nvSpPr>
          <p:spPr>
            <a:xfrm>
              <a:off x="1859875" y="3998700"/>
              <a:ext cx="87675" cy="87225"/>
            </a:xfrm>
            <a:custGeom>
              <a:avLst/>
              <a:gdLst/>
              <a:ahLst/>
              <a:cxnLst/>
              <a:rect l="l" t="t" r="r" b="b"/>
              <a:pathLst>
                <a:path w="3507" h="3489" extrusionOk="0">
                  <a:moveTo>
                    <a:pt x="0" y="0"/>
                  </a:moveTo>
                  <a:lnTo>
                    <a:pt x="0" y="0"/>
                  </a:lnTo>
                  <a:cubicBezTo>
                    <a:pt x="1" y="1"/>
                    <a:pt x="2026" y="2100"/>
                    <a:pt x="2990" y="3064"/>
                  </a:cubicBezTo>
                  <a:cubicBezTo>
                    <a:pt x="3305" y="3383"/>
                    <a:pt x="3442" y="3489"/>
                    <a:pt x="3478" y="3489"/>
                  </a:cubicBezTo>
                  <a:cubicBezTo>
                    <a:pt x="3482" y="3489"/>
                    <a:pt x="3484" y="3488"/>
                    <a:pt x="3486" y="3486"/>
                  </a:cubicBezTo>
                  <a:cubicBezTo>
                    <a:pt x="3506" y="3465"/>
                    <a:pt x="3383" y="3306"/>
                    <a:pt x="3068" y="2986"/>
                  </a:cubicBezTo>
                  <a:cubicBezTo>
                    <a:pt x="2100" y="2022"/>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16"/>
            <p:cNvSpPr/>
            <p:nvPr/>
          </p:nvSpPr>
          <p:spPr>
            <a:xfrm>
              <a:off x="1861000" y="3999825"/>
              <a:ext cx="86450" cy="85900"/>
            </a:xfrm>
            <a:custGeom>
              <a:avLst/>
              <a:gdLst/>
              <a:ahLst/>
              <a:cxnLst/>
              <a:rect l="l" t="t" r="r" b="b"/>
              <a:pathLst>
                <a:path w="3458" h="3436" extrusionOk="0">
                  <a:moveTo>
                    <a:pt x="1" y="1"/>
                  </a:moveTo>
                  <a:lnTo>
                    <a:pt x="1" y="1"/>
                  </a:lnTo>
                  <a:cubicBezTo>
                    <a:pt x="1" y="1"/>
                    <a:pt x="1998" y="2071"/>
                    <a:pt x="2945" y="3019"/>
                  </a:cubicBezTo>
                  <a:cubicBezTo>
                    <a:pt x="3259" y="3333"/>
                    <a:pt x="3392" y="3435"/>
                    <a:pt x="3429" y="3435"/>
                  </a:cubicBezTo>
                  <a:cubicBezTo>
                    <a:pt x="3432" y="3435"/>
                    <a:pt x="3435" y="3435"/>
                    <a:pt x="3437" y="3433"/>
                  </a:cubicBezTo>
                  <a:cubicBezTo>
                    <a:pt x="3457" y="3412"/>
                    <a:pt x="3338" y="3261"/>
                    <a:pt x="3023" y="2941"/>
                  </a:cubicBezTo>
                  <a:cubicBezTo>
                    <a:pt x="2071" y="1994"/>
                    <a:pt x="1" y="1"/>
                    <a:pt x="1"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16"/>
            <p:cNvSpPr/>
            <p:nvPr/>
          </p:nvSpPr>
          <p:spPr>
            <a:xfrm>
              <a:off x="1862225" y="4000950"/>
              <a:ext cx="85225" cy="84775"/>
            </a:xfrm>
            <a:custGeom>
              <a:avLst/>
              <a:gdLst/>
              <a:ahLst/>
              <a:cxnLst/>
              <a:rect l="l" t="t" r="r" b="b"/>
              <a:pathLst>
                <a:path w="3409" h="3391" extrusionOk="0">
                  <a:moveTo>
                    <a:pt x="1" y="1"/>
                  </a:moveTo>
                  <a:cubicBezTo>
                    <a:pt x="1" y="5"/>
                    <a:pt x="1969" y="2047"/>
                    <a:pt x="2900" y="2978"/>
                  </a:cubicBezTo>
                  <a:cubicBezTo>
                    <a:pt x="3210" y="3288"/>
                    <a:pt x="3343" y="3390"/>
                    <a:pt x="3380" y="3390"/>
                  </a:cubicBezTo>
                  <a:cubicBezTo>
                    <a:pt x="3383" y="3390"/>
                    <a:pt x="3386" y="3390"/>
                    <a:pt x="3388" y="3388"/>
                  </a:cubicBezTo>
                  <a:cubicBezTo>
                    <a:pt x="3408" y="3367"/>
                    <a:pt x="3289" y="3216"/>
                    <a:pt x="2978" y="2900"/>
                  </a:cubicBezTo>
                  <a:cubicBezTo>
                    <a:pt x="2039" y="1965"/>
                    <a:pt x="1" y="1"/>
                    <a:pt x="1" y="1"/>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16"/>
            <p:cNvSpPr/>
            <p:nvPr/>
          </p:nvSpPr>
          <p:spPr>
            <a:xfrm>
              <a:off x="1863350" y="4002300"/>
              <a:ext cx="84000" cy="83625"/>
            </a:xfrm>
            <a:custGeom>
              <a:avLst/>
              <a:gdLst/>
              <a:ahLst/>
              <a:cxnLst/>
              <a:rect l="l" t="t" r="r" b="b"/>
              <a:pathLst>
                <a:path w="3360" h="3345" extrusionOk="0">
                  <a:moveTo>
                    <a:pt x="1" y="0"/>
                  </a:moveTo>
                  <a:lnTo>
                    <a:pt x="1" y="0"/>
                  </a:lnTo>
                  <a:cubicBezTo>
                    <a:pt x="1" y="1"/>
                    <a:pt x="1936" y="2009"/>
                    <a:pt x="2855" y="2936"/>
                  </a:cubicBezTo>
                  <a:cubicBezTo>
                    <a:pt x="3166" y="3240"/>
                    <a:pt x="3296" y="3345"/>
                    <a:pt x="3331" y="3345"/>
                  </a:cubicBezTo>
                  <a:cubicBezTo>
                    <a:pt x="3335" y="3345"/>
                    <a:pt x="3337" y="3344"/>
                    <a:pt x="3339" y="3342"/>
                  </a:cubicBezTo>
                  <a:cubicBezTo>
                    <a:pt x="3359" y="3321"/>
                    <a:pt x="3240" y="3166"/>
                    <a:pt x="2933" y="2858"/>
                  </a:cubicBezTo>
                  <a:cubicBezTo>
                    <a:pt x="2010" y="1936"/>
                    <a:pt x="1" y="1"/>
                    <a:pt x="1"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16"/>
            <p:cNvSpPr/>
            <p:nvPr/>
          </p:nvSpPr>
          <p:spPr>
            <a:xfrm>
              <a:off x="1864500" y="4003425"/>
              <a:ext cx="82950" cy="82300"/>
            </a:xfrm>
            <a:custGeom>
              <a:avLst/>
              <a:gdLst/>
              <a:ahLst/>
              <a:cxnLst/>
              <a:rect l="l" t="t" r="r" b="b"/>
              <a:pathLst>
                <a:path w="3318" h="3292" extrusionOk="0">
                  <a:moveTo>
                    <a:pt x="4" y="0"/>
                  </a:moveTo>
                  <a:lnTo>
                    <a:pt x="4" y="0"/>
                  </a:lnTo>
                  <a:cubicBezTo>
                    <a:pt x="0" y="0"/>
                    <a:pt x="1911" y="1977"/>
                    <a:pt x="2821" y="2891"/>
                  </a:cubicBezTo>
                  <a:cubicBezTo>
                    <a:pt x="3124" y="3190"/>
                    <a:pt x="3253" y="3291"/>
                    <a:pt x="3289" y="3291"/>
                  </a:cubicBezTo>
                  <a:cubicBezTo>
                    <a:pt x="3292" y="3291"/>
                    <a:pt x="3295" y="3291"/>
                    <a:pt x="3297" y="3289"/>
                  </a:cubicBezTo>
                  <a:cubicBezTo>
                    <a:pt x="3317" y="3268"/>
                    <a:pt x="3203" y="3121"/>
                    <a:pt x="2895" y="2813"/>
                  </a:cubicBezTo>
                  <a:cubicBezTo>
                    <a:pt x="1985" y="1907"/>
                    <a:pt x="4" y="0"/>
                    <a:pt x="4"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16"/>
            <p:cNvSpPr/>
            <p:nvPr/>
          </p:nvSpPr>
          <p:spPr>
            <a:xfrm>
              <a:off x="1865825" y="4004550"/>
              <a:ext cx="81525" cy="81075"/>
            </a:xfrm>
            <a:custGeom>
              <a:avLst/>
              <a:gdLst/>
              <a:ahLst/>
              <a:cxnLst/>
              <a:rect l="l" t="t" r="r" b="b"/>
              <a:pathLst>
                <a:path w="3261" h="3243" extrusionOk="0">
                  <a:moveTo>
                    <a:pt x="0" y="0"/>
                  </a:moveTo>
                  <a:cubicBezTo>
                    <a:pt x="1" y="1"/>
                    <a:pt x="1874" y="1952"/>
                    <a:pt x="2772" y="2846"/>
                  </a:cubicBezTo>
                  <a:cubicBezTo>
                    <a:pt x="3067" y="3144"/>
                    <a:pt x="3195" y="3242"/>
                    <a:pt x="3232" y="3242"/>
                  </a:cubicBezTo>
                  <a:cubicBezTo>
                    <a:pt x="3235" y="3242"/>
                    <a:pt x="3238" y="3241"/>
                    <a:pt x="3240" y="3240"/>
                  </a:cubicBezTo>
                  <a:cubicBezTo>
                    <a:pt x="3260" y="3223"/>
                    <a:pt x="3145" y="3076"/>
                    <a:pt x="2842" y="2772"/>
                  </a:cubicBezTo>
                  <a:cubicBezTo>
                    <a:pt x="1952" y="1878"/>
                    <a:pt x="1" y="1"/>
                    <a:pt x="0"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16"/>
            <p:cNvSpPr/>
            <p:nvPr/>
          </p:nvSpPr>
          <p:spPr>
            <a:xfrm>
              <a:off x="1866950" y="4005675"/>
              <a:ext cx="80400" cy="79950"/>
            </a:xfrm>
            <a:custGeom>
              <a:avLst/>
              <a:gdLst/>
              <a:ahLst/>
              <a:cxnLst/>
              <a:rect l="l" t="t" r="r" b="b"/>
              <a:pathLst>
                <a:path w="3216" h="3198" extrusionOk="0">
                  <a:moveTo>
                    <a:pt x="0" y="0"/>
                  </a:moveTo>
                  <a:cubicBezTo>
                    <a:pt x="0" y="9"/>
                    <a:pt x="1850" y="1923"/>
                    <a:pt x="2731" y="2805"/>
                  </a:cubicBezTo>
                  <a:cubicBezTo>
                    <a:pt x="3026" y="3100"/>
                    <a:pt x="3148" y="3197"/>
                    <a:pt x="3186" y="3197"/>
                  </a:cubicBezTo>
                  <a:cubicBezTo>
                    <a:pt x="3190" y="3197"/>
                    <a:pt x="3193" y="3196"/>
                    <a:pt x="3195" y="3195"/>
                  </a:cubicBezTo>
                  <a:cubicBezTo>
                    <a:pt x="3215" y="3174"/>
                    <a:pt x="3100" y="3031"/>
                    <a:pt x="2805" y="2735"/>
                  </a:cubicBezTo>
                  <a:cubicBezTo>
                    <a:pt x="1920" y="1854"/>
                    <a:pt x="1" y="0"/>
                    <a:pt x="0"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16"/>
            <p:cNvSpPr/>
            <p:nvPr/>
          </p:nvSpPr>
          <p:spPr>
            <a:xfrm>
              <a:off x="1868075" y="4007000"/>
              <a:ext cx="79075" cy="78625"/>
            </a:xfrm>
            <a:custGeom>
              <a:avLst/>
              <a:gdLst/>
              <a:ahLst/>
              <a:cxnLst/>
              <a:rect l="l" t="t" r="r" b="b"/>
              <a:pathLst>
                <a:path w="3163" h="3145" extrusionOk="0">
                  <a:moveTo>
                    <a:pt x="1" y="1"/>
                  </a:moveTo>
                  <a:lnTo>
                    <a:pt x="1" y="1"/>
                  </a:lnTo>
                  <a:cubicBezTo>
                    <a:pt x="1" y="1"/>
                    <a:pt x="1821" y="1887"/>
                    <a:pt x="2686" y="2756"/>
                  </a:cubicBezTo>
                  <a:cubicBezTo>
                    <a:pt x="2977" y="3047"/>
                    <a:pt x="3098" y="3144"/>
                    <a:pt x="3134" y="3144"/>
                  </a:cubicBezTo>
                  <a:cubicBezTo>
                    <a:pt x="3137" y="3144"/>
                    <a:pt x="3140" y="3143"/>
                    <a:pt x="3142" y="3142"/>
                  </a:cubicBezTo>
                  <a:cubicBezTo>
                    <a:pt x="3162" y="3121"/>
                    <a:pt x="3055" y="2982"/>
                    <a:pt x="2760" y="2686"/>
                  </a:cubicBezTo>
                  <a:cubicBezTo>
                    <a:pt x="1891" y="1821"/>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16"/>
            <p:cNvSpPr/>
            <p:nvPr/>
          </p:nvSpPr>
          <p:spPr>
            <a:xfrm>
              <a:off x="1869200" y="4008125"/>
              <a:ext cx="78150" cy="77500"/>
            </a:xfrm>
            <a:custGeom>
              <a:avLst/>
              <a:gdLst/>
              <a:ahLst/>
              <a:cxnLst/>
              <a:rect l="l" t="t" r="r" b="b"/>
              <a:pathLst>
                <a:path w="3126" h="3100" extrusionOk="0">
                  <a:moveTo>
                    <a:pt x="9" y="1"/>
                  </a:moveTo>
                  <a:cubicBezTo>
                    <a:pt x="1" y="1"/>
                    <a:pt x="1797" y="1862"/>
                    <a:pt x="2654" y="2715"/>
                  </a:cubicBezTo>
                  <a:cubicBezTo>
                    <a:pt x="2937" y="3002"/>
                    <a:pt x="3061" y="3099"/>
                    <a:pt x="3097" y="3099"/>
                  </a:cubicBezTo>
                  <a:cubicBezTo>
                    <a:pt x="3100" y="3099"/>
                    <a:pt x="3103" y="3099"/>
                    <a:pt x="3105" y="3097"/>
                  </a:cubicBezTo>
                  <a:cubicBezTo>
                    <a:pt x="3125" y="3076"/>
                    <a:pt x="3015" y="2937"/>
                    <a:pt x="2723" y="2646"/>
                  </a:cubicBezTo>
                  <a:cubicBezTo>
                    <a:pt x="1866" y="1789"/>
                    <a:pt x="9" y="1"/>
                    <a:pt x="9"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16"/>
            <p:cNvSpPr/>
            <p:nvPr/>
          </p:nvSpPr>
          <p:spPr>
            <a:xfrm>
              <a:off x="1870525" y="4009250"/>
              <a:ext cx="76625" cy="76375"/>
            </a:xfrm>
            <a:custGeom>
              <a:avLst/>
              <a:gdLst/>
              <a:ahLst/>
              <a:cxnLst/>
              <a:rect l="l" t="t" r="r" b="b"/>
              <a:pathLst>
                <a:path w="3065" h="3055" extrusionOk="0">
                  <a:moveTo>
                    <a:pt x="1" y="1"/>
                  </a:moveTo>
                  <a:cubicBezTo>
                    <a:pt x="1" y="1"/>
                    <a:pt x="1760" y="1834"/>
                    <a:pt x="2605" y="2670"/>
                  </a:cubicBezTo>
                  <a:cubicBezTo>
                    <a:pt x="2888" y="2957"/>
                    <a:pt x="3009" y="3054"/>
                    <a:pt x="3044" y="3054"/>
                  </a:cubicBezTo>
                  <a:cubicBezTo>
                    <a:pt x="3047" y="3054"/>
                    <a:pt x="3050" y="3054"/>
                    <a:pt x="3052" y="3052"/>
                  </a:cubicBezTo>
                  <a:cubicBezTo>
                    <a:pt x="3064" y="3031"/>
                    <a:pt x="2957" y="2892"/>
                    <a:pt x="2670" y="2605"/>
                  </a:cubicBezTo>
                  <a:cubicBezTo>
                    <a:pt x="1830" y="1760"/>
                    <a:pt x="1" y="1"/>
                    <a:pt x="1"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16"/>
            <p:cNvSpPr/>
            <p:nvPr/>
          </p:nvSpPr>
          <p:spPr>
            <a:xfrm>
              <a:off x="1871675" y="4010500"/>
              <a:ext cx="75475" cy="75025"/>
            </a:xfrm>
            <a:custGeom>
              <a:avLst/>
              <a:gdLst/>
              <a:ahLst/>
              <a:cxnLst/>
              <a:rect l="l" t="t" r="r" b="b"/>
              <a:pathLst>
                <a:path w="3019" h="3001" extrusionOk="0">
                  <a:moveTo>
                    <a:pt x="0" y="0"/>
                  </a:moveTo>
                  <a:cubicBezTo>
                    <a:pt x="0" y="4"/>
                    <a:pt x="1730" y="1796"/>
                    <a:pt x="2563" y="2620"/>
                  </a:cubicBezTo>
                  <a:cubicBezTo>
                    <a:pt x="2841" y="2906"/>
                    <a:pt x="2959" y="3000"/>
                    <a:pt x="2996" y="3000"/>
                  </a:cubicBezTo>
                  <a:cubicBezTo>
                    <a:pt x="3000" y="3000"/>
                    <a:pt x="3003" y="2999"/>
                    <a:pt x="3006" y="2998"/>
                  </a:cubicBezTo>
                  <a:cubicBezTo>
                    <a:pt x="3018" y="2977"/>
                    <a:pt x="2916" y="2842"/>
                    <a:pt x="2629" y="2555"/>
                  </a:cubicBezTo>
                  <a:cubicBezTo>
                    <a:pt x="1800" y="1730"/>
                    <a:pt x="0" y="0"/>
                    <a:pt x="0"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16"/>
            <p:cNvSpPr/>
            <p:nvPr/>
          </p:nvSpPr>
          <p:spPr>
            <a:xfrm>
              <a:off x="1872800" y="4011725"/>
              <a:ext cx="74225" cy="73900"/>
            </a:xfrm>
            <a:custGeom>
              <a:avLst/>
              <a:gdLst/>
              <a:ahLst/>
              <a:cxnLst/>
              <a:rect l="l" t="t" r="r" b="b"/>
              <a:pathLst>
                <a:path w="2969" h="2956" extrusionOk="0">
                  <a:moveTo>
                    <a:pt x="0" y="0"/>
                  </a:moveTo>
                  <a:lnTo>
                    <a:pt x="0" y="0"/>
                  </a:lnTo>
                  <a:cubicBezTo>
                    <a:pt x="1" y="1"/>
                    <a:pt x="1702" y="1768"/>
                    <a:pt x="2518" y="2584"/>
                  </a:cubicBezTo>
                  <a:cubicBezTo>
                    <a:pt x="2796" y="2862"/>
                    <a:pt x="2917" y="2956"/>
                    <a:pt x="2946" y="2956"/>
                  </a:cubicBezTo>
                  <a:cubicBezTo>
                    <a:pt x="2949" y="2956"/>
                    <a:pt x="2951" y="2955"/>
                    <a:pt x="2953" y="2953"/>
                  </a:cubicBezTo>
                  <a:cubicBezTo>
                    <a:pt x="2969" y="2932"/>
                    <a:pt x="2866" y="2801"/>
                    <a:pt x="2584" y="2518"/>
                  </a:cubicBezTo>
                  <a:cubicBezTo>
                    <a:pt x="1772" y="1702"/>
                    <a:pt x="1" y="1"/>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16"/>
            <p:cNvSpPr/>
            <p:nvPr/>
          </p:nvSpPr>
          <p:spPr>
            <a:xfrm>
              <a:off x="1873925" y="4012850"/>
              <a:ext cx="73225" cy="72775"/>
            </a:xfrm>
            <a:custGeom>
              <a:avLst/>
              <a:gdLst/>
              <a:ahLst/>
              <a:cxnLst/>
              <a:rect l="l" t="t" r="r" b="b"/>
              <a:pathLst>
                <a:path w="2929" h="2911" extrusionOk="0">
                  <a:moveTo>
                    <a:pt x="8" y="0"/>
                  </a:moveTo>
                  <a:cubicBezTo>
                    <a:pt x="0" y="0"/>
                    <a:pt x="1677" y="1739"/>
                    <a:pt x="2481" y="2543"/>
                  </a:cubicBezTo>
                  <a:cubicBezTo>
                    <a:pt x="2756" y="2817"/>
                    <a:pt x="2869" y="2911"/>
                    <a:pt x="2906" y="2911"/>
                  </a:cubicBezTo>
                  <a:cubicBezTo>
                    <a:pt x="2910" y="2911"/>
                    <a:pt x="2913" y="2910"/>
                    <a:pt x="2916" y="2908"/>
                  </a:cubicBezTo>
                  <a:cubicBezTo>
                    <a:pt x="2928" y="2887"/>
                    <a:pt x="2834" y="2760"/>
                    <a:pt x="2551" y="2477"/>
                  </a:cubicBezTo>
                  <a:cubicBezTo>
                    <a:pt x="1747" y="1673"/>
                    <a:pt x="8" y="0"/>
                    <a:pt x="8"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16"/>
            <p:cNvSpPr/>
            <p:nvPr/>
          </p:nvSpPr>
          <p:spPr>
            <a:xfrm>
              <a:off x="1875150" y="4014075"/>
              <a:ext cx="71875" cy="71450"/>
            </a:xfrm>
            <a:custGeom>
              <a:avLst/>
              <a:gdLst/>
              <a:ahLst/>
              <a:cxnLst/>
              <a:rect l="l" t="t" r="r" b="b"/>
              <a:pathLst>
                <a:path w="2875" h="2858" extrusionOk="0">
                  <a:moveTo>
                    <a:pt x="5" y="1"/>
                  </a:moveTo>
                  <a:lnTo>
                    <a:pt x="5" y="1"/>
                  </a:lnTo>
                  <a:cubicBezTo>
                    <a:pt x="0" y="1"/>
                    <a:pt x="1645" y="1706"/>
                    <a:pt x="2436" y="2494"/>
                  </a:cubicBezTo>
                  <a:cubicBezTo>
                    <a:pt x="2703" y="2765"/>
                    <a:pt x="2816" y="2857"/>
                    <a:pt x="2850" y="2857"/>
                  </a:cubicBezTo>
                  <a:cubicBezTo>
                    <a:pt x="2854" y="2857"/>
                    <a:pt x="2857" y="2856"/>
                    <a:pt x="2859" y="2855"/>
                  </a:cubicBezTo>
                  <a:cubicBezTo>
                    <a:pt x="2875" y="2834"/>
                    <a:pt x="2777" y="2707"/>
                    <a:pt x="2502" y="2428"/>
                  </a:cubicBezTo>
                  <a:cubicBezTo>
                    <a:pt x="1710" y="1641"/>
                    <a:pt x="5" y="1"/>
                    <a:pt x="5"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16"/>
            <p:cNvSpPr/>
            <p:nvPr/>
          </p:nvSpPr>
          <p:spPr>
            <a:xfrm>
              <a:off x="1876375" y="4015200"/>
              <a:ext cx="70650" cy="70325"/>
            </a:xfrm>
            <a:custGeom>
              <a:avLst/>
              <a:gdLst/>
              <a:ahLst/>
              <a:cxnLst/>
              <a:rect l="l" t="t" r="r" b="b"/>
              <a:pathLst>
                <a:path w="2826" h="2813" extrusionOk="0">
                  <a:moveTo>
                    <a:pt x="1" y="1"/>
                  </a:moveTo>
                  <a:cubicBezTo>
                    <a:pt x="1" y="5"/>
                    <a:pt x="1616" y="1682"/>
                    <a:pt x="2391" y="2453"/>
                  </a:cubicBezTo>
                  <a:cubicBezTo>
                    <a:pt x="2658" y="2720"/>
                    <a:pt x="2775" y="2812"/>
                    <a:pt x="2803" y="2812"/>
                  </a:cubicBezTo>
                  <a:cubicBezTo>
                    <a:pt x="2806" y="2812"/>
                    <a:pt x="2808" y="2811"/>
                    <a:pt x="2810" y="2810"/>
                  </a:cubicBezTo>
                  <a:cubicBezTo>
                    <a:pt x="2826" y="2789"/>
                    <a:pt x="2728" y="2662"/>
                    <a:pt x="2457" y="2387"/>
                  </a:cubicBezTo>
                  <a:cubicBezTo>
                    <a:pt x="1678" y="1612"/>
                    <a:pt x="1"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16"/>
            <p:cNvSpPr/>
            <p:nvPr/>
          </p:nvSpPr>
          <p:spPr>
            <a:xfrm>
              <a:off x="1877600" y="4016325"/>
              <a:ext cx="69325" cy="69050"/>
            </a:xfrm>
            <a:custGeom>
              <a:avLst/>
              <a:gdLst/>
              <a:ahLst/>
              <a:cxnLst/>
              <a:rect l="l" t="t" r="r" b="b"/>
              <a:pathLst>
                <a:path w="2773" h="2762" extrusionOk="0">
                  <a:moveTo>
                    <a:pt x="1" y="1"/>
                  </a:moveTo>
                  <a:cubicBezTo>
                    <a:pt x="1" y="5"/>
                    <a:pt x="1584" y="1653"/>
                    <a:pt x="2346" y="2412"/>
                  </a:cubicBezTo>
                  <a:cubicBezTo>
                    <a:pt x="2613" y="2682"/>
                    <a:pt x="2724" y="2762"/>
                    <a:pt x="2752" y="2762"/>
                  </a:cubicBezTo>
                  <a:cubicBezTo>
                    <a:pt x="2754" y="2762"/>
                    <a:pt x="2755" y="2761"/>
                    <a:pt x="2756" y="2760"/>
                  </a:cubicBezTo>
                  <a:cubicBezTo>
                    <a:pt x="2773" y="2744"/>
                    <a:pt x="2679" y="2621"/>
                    <a:pt x="2408" y="2350"/>
                  </a:cubicBezTo>
                  <a:cubicBezTo>
                    <a:pt x="1645" y="1584"/>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16"/>
            <p:cNvSpPr/>
            <p:nvPr/>
          </p:nvSpPr>
          <p:spPr>
            <a:xfrm>
              <a:off x="1878725" y="4017675"/>
              <a:ext cx="68200" cy="67700"/>
            </a:xfrm>
            <a:custGeom>
              <a:avLst/>
              <a:gdLst/>
              <a:ahLst/>
              <a:cxnLst/>
              <a:rect l="l" t="t" r="r" b="b"/>
              <a:pathLst>
                <a:path w="2728" h="2708" extrusionOk="0">
                  <a:moveTo>
                    <a:pt x="1" y="0"/>
                  </a:moveTo>
                  <a:lnTo>
                    <a:pt x="1" y="0"/>
                  </a:lnTo>
                  <a:cubicBezTo>
                    <a:pt x="1" y="1"/>
                    <a:pt x="1559" y="1612"/>
                    <a:pt x="2305" y="2362"/>
                  </a:cubicBezTo>
                  <a:cubicBezTo>
                    <a:pt x="2568" y="2629"/>
                    <a:pt x="2679" y="2708"/>
                    <a:pt x="2707" y="2708"/>
                  </a:cubicBezTo>
                  <a:cubicBezTo>
                    <a:pt x="2709" y="2708"/>
                    <a:pt x="2710" y="2707"/>
                    <a:pt x="2711" y="2706"/>
                  </a:cubicBezTo>
                  <a:cubicBezTo>
                    <a:pt x="2728" y="2690"/>
                    <a:pt x="2634" y="2567"/>
                    <a:pt x="2367" y="2300"/>
                  </a:cubicBezTo>
                  <a:cubicBezTo>
                    <a:pt x="1621" y="1550"/>
                    <a:pt x="1" y="1"/>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16"/>
            <p:cNvSpPr/>
            <p:nvPr/>
          </p:nvSpPr>
          <p:spPr>
            <a:xfrm>
              <a:off x="1879875" y="4018800"/>
              <a:ext cx="67050" cy="66575"/>
            </a:xfrm>
            <a:custGeom>
              <a:avLst/>
              <a:gdLst/>
              <a:ahLst/>
              <a:cxnLst/>
              <a:rect l="l" t="t" r="r" b="b"/>
              <a:pathLst>
                <a:path w="2682" h="2663" extrusionOk="0">
                  <a:moveTo>
                    <a:pt x="4" y="0"/>
                  </a:moveTo>
                  <a:cubicBezTo>
                    <a:pt x="0" y="0"/>
                    <a:pt x="1530" y="1587"/>
                    <a:pt x="2268" y="2321"/>
                  </a:cubicBezTo>
                  <a:cubicBezTo>
                    <a:pt x="2527" y="2584"/>
                    <a:pt x="2634" y="2663"/>
                    <a:pt x="2661" y="2663"/>
                  </a:cubicBezTo>
                  <a:cubicBezTo>
                    <a:pt x="2663" y="2663"/>
                    <a:pt x="2664" y="2662"/>
                    <a:pt x="2665" y="2661"/>
                  </a:cubicBezTo>
                  <a:cubicBezTo>
                    <a:pt x="2682" y="2645"/>
                    <a:pt x="2588" y="2522"/>
                    <a:pt x="2329" y="2260"/>
                  </a:cubicBezTo>
                  <a:cubicBezTo>
                    <a:pt x="1595" y="1526"/>
                    <a:pt x="4" y="0"/>
                    <a:pt x="4" y="0"/>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16"/>
            <p:cNvSpPr/>
            <p:nvPr/>
          </p:nvSpPr>
          <p:spPr>
            <a:xfrm>
              <a:off x="1881200" y="4019925"/>
              <a:ext cx="65825" cy="65450"/>
            </a:xfrm>
            <a:custGeom>
              <a:avLst/>
              <a:gdLst/>
              <a:ahLst/>
              <a:cxnLst/>
              <a:rect l="l" t="t" r="r" b="b"/>
              <a:pathLst>
                <a:path w="2633" h="2618" extrusionOk="0">
                  <a:moveTo>
                    <a:pt x="0" y="0"/>
                  </a:moveTo>
                  <a:cubicBezTo>
                    <a:pt x="0" y="4"/>
                    <a:pt x="1497" y="1558"/>
                    <a:pt x="2219" y="2280"/>
                  </a:cubicBezTo>
                  <a:cubicBezTo>
                    <a:pt x="2474" y="2539"/>
                    <a:pt x="2581" y="2618"/>
                    <a:pt x="2608" y="2618"/>
                  </a:cubicBezTo>
                  <a:cubicBezTo>
                    <a:pt x="2610" y="2618"/>
                    <a:pt x="2611" y="2617"/>
                    <a:pt x="2612" y="2616"/>
                  </a:cubicBezTo>
                  <a:cubicBezTo>
                    <a:pt x="2633" y="2600"/>
                    <a:pt x="2543" y="2481"/>
                    <a:pt x="2280" y="2219"/>
                  </a:cubicBezTo>
                  <a:cubicBezTo>
                    <a:pt x="1559" y="1497"/>
                    <a:pt x="1" y="0"/>
                    <a:pt x="0"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16"/>
            <p:cNvSpPr/>
            <p:nvPr/>
          </p:nvSpPr>
          <p:spPr>
            <a:xfrm>
              <a:off x="1882325" y="4021050"/>
              <a:ext cx="64600" cy="64150"/>
            </a:xfrm>
            <a:custGeom>
              <a:avLst/>
              <a:gdLst/>
              <a:ahLst/>
              <a:cxnLst/>
              <a:rect l="l" t="t" r="r" b="b"/>
              <a:pathLst>
                <a:path w="2584" h="2566" extrusionOk="0">
                  <a:moveTo>
                    <a:pt x="1" y="0"/>
                  </a:moveTo>
                  <a:cubicBezTo>
                    <a:pt x="1" y="9"/>
                    <a:pt x="1464" y="1530"/>
                    <a:pt x="2174" y="2235"/>
                  </a:cubicBezTo>
                  <a:cubicBezTo>
                    <a:pt x="2424" y="2485"/>
                    <a:pt x="2524" y="2565"/>
                    <a:pt x="2556" y="2565"/>
                  </a:cubicBezTo>
                  <a:cubicBezTo>
                    <a:pt x="2559" y="2565"/>
                    <a:pt x="2562" y="2565"/>
                    <a:pt x="2563" y="2563"/>
                  </a:cubicBezTo>
                  <a:cubicBezTo>
                    <a:pt x="2584" y="2551"/>
                    <a:pt x="2490" y="2432"/>
                    <a:pt x="2235" y="2174"/>
                  </a:cubicBezTo>
                  <a:cubicBezTo>
                    <a:pt x="1526" y="1468"/>
                    <a:pt x="1" y="1"/>
                    <a:pt x="1"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16"/>
            <p:cNvSpPr/>
            <p:nvPr/>
          </p:nvSpPr>
          <p:spPr>
            <a:xfrm>
              <a:off x="1883450" y="4022375"/>
              <a:ext cx="63475" cy="63000"/>
            </a:xfrm>
            <a:custGeom>
              <a:avLst/>
              <a:gdLst/>
              <a:ahLst/>
              <a:cxnLst/>
              <a:rect l="l" t="t" r="r" b="b"/>
              <a:pathLst>
                <a:path w="2539" h="2520" extrusionOk="0">
                  <a:moveTo>
                    <a:pt x="1" y="1"/>
                  </a:moveTo>
                  <a:lnTo>
                    <a:pt x="1" y="1"/>
                  </a:lnTo>
                  <a:cubicBezTo>
                    <a:pt x="1" y="1"/>
                    <a:pt x="1440" y="1497"/>
                    <a:pt x="2133" y="2194"/>
                  </a:cubicBezTo>
                  <a:cubicBezTo>
                    <a:pt x="2383" y="2445"/>
                    <a:pt x="2486" y="2520"/>
                    <a:pt x="2513" y="2520"/>
                  </a:cubicBezTo>
                  <a:cubicBezTo>
                    <a:pt x="2515" y="2520"/>
                    <a:pt x="2517" y="2519"/>
                    <a:pt x="2518" y="2518"/>
                  </a:cubicBezTo>
                  <a:cubicBezTo>
                    <a:pt x="2539" y="2502"/>
                    <a:pt x="2445" y="2383"/>
                    <a:pt x="2194" y="2133"/>
                  </a:cubicBezTo>
                  <a:cubicBezTo>
                    <a:pt x="1497" y="1436"/>
                    <a:pt x="1" y="1"/>
                    <a:pt x="1"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16"/>
            <p:cNvSpPr/>
            <p:nvPr/>
          </p:nvSpPr>
          <p:spPr>
            <a:xfrm>
              <a:off x="1884575" y="4023500"/>
              <a:ext cx="62350" cy="61875"/>
            </a:xfrm>
            <a:custGeom>
              <a:avLst/>
              <a:gdLst/>
              <a:ahLst/>
              <a:cxnLst/>
              <a:rect l="l" t="t" r="r" b="b"/>
              <a:pathLst>
                <a:path w="2494" h="2475" extrusionOk="0">
                  <a:moveTo>
                    <a:pt x="9" y="1"/>
                  </a:moveTo>
                  <a:lnTo>
                    <a:pt x="9" y="1"/>
                  </a:lnTo>
                  <a:cubicBezTo>
                    <a:pt x="1" y="1"/>
                    <a:pt x="1411" y="1469"/>
                    <a:pt x="2092" y="2154"/>
                  </a:cubicBezTo>
                  <a:cubicBezTo>
                    <a:pt x="2339" y="2400"/>
                    <a:pt x="2441" y="2475"/>
                    <a:pt x="2468" y="2475"/>
                  </a:cubicBezTo>
                  <a:cubicBezTo>
                    <a:pt x="2470" y="2475"/>
                    <a:pt x="2472" y="2474"/>
                    <a:pt x="2473" y="2473"/>
                  </a:cubicBezTo>
                  <a:cubicBezTo>
                    <a:pt x="2494" y="2457"/>
                    <a:pt x="2408" y="2342"/>
                    <a:pt x="2154" y="2092"/>
                  </a:cubicBezTo>
                  <a:cubicBezTo>
                    <a:pt x="1473" y="1411"/>
                    <a:pt x="9" y="1"/>
                    <a:pt x="9"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16"/>
            <p:cNvSpPr/>
            <p:nvPr/>
          </p:nvSpPr>
          <p:spPr>
            <a:xfrm>
              <a:off x="1885800" y="4024625"/>
              <a:ext cx="61125" cy="60575"/>
            </a:xfrm>
            <a:custGeom>
              <a:avLst/>
              <a:gdLst/>
              <a:ahLst/>
              <a:cxnLst/>
              <a:rect l="l" t="t" r="r" b="b"/>
              <a:pathLst>
                <a:path w="2445" h="2423" extrusionOk="0">
                  <a:moveTo>
                    <a:pt x="5" y="1"/>
                  </a:moveTo>
                  <a:cubicBezTo>
                    <a:pt x="5" y="1"/>
                    <a:pt x="5" y="1"/>
                    <a:pt x="5" y="1"/>
                  </a:cubicBezTo>
                  <a:cubicBezTo>
                    <a:pt x="1" y="5"/>
                    <a:pt x="1383" y="1436"/>
                    <a:pt x="2055" y="2104"/>
                  </a:cubicBezTo>
                  <a:cubicBezTo>
                    <a:pt x="2297" y="2346"/>
                    <a:pt x="2394" y="2423"/>
                    <a:pt x="2422" y="2423"/>
                  </a:cubicBezTo>
                  <a:cubicBezTo>
                    <a:pt x="2425" y="2423"/>
                    <a:pt x="2427" y="2422"/>
                    <a:pt x="2428" y="2420"/>
                  </a:cubicBezTo>
                  <a:cubicBezTo>
                    <a:pt x="2445" y="2408"/>
                    <a:pt x="2359" y="2293"/>
                    <a:pt x="2113" y="2047"/>
                  </a:cubicBezTo>
                  <a:cubicBezTo>
                    <a:pt x="1441" y="1384"/>
                    <a:pt x="13" y="1"/>
                    <a:pt x="5" y="1"/>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16"/>
            <p:cNvSpPr/>
            <p:nvPr/>
          </p:nvSpPr>
          <p:spPr>
            <a:xfrm>
              <a:off x="1887050" y="4025875"/>
              <a:ext cx="59775" cy="59325"/>
            </a:xfrm>
            <a:custGeom>
              <a:avLst/>
              <a:gdLst/>
              <a:ahLst/>
              <a:cxnLst/>
              <a:rect l="l" t="t" r="r" b="b"/>
              <a:pathLst>
                <a:path w="2391" h="2373" extrusionOk="0">
                  <a:moveTo>
                    <a:pt x="0" y="0"/>
                  </a:moveTo>
                  <a:cubicBezTo>
                    <a:pt x="0" y="0"/>
                    <a:pt x="0" y="0"/>
                    <a:pt x="0" y="0"/>
                  </a:cubicBezTo>
                  <a:cubicBezTo>
                    <a:pt x="0" y="4"/>
                    <a:pt x="1349" y="1407"/>
                    <a:pt x="2005" y="2059"/>
                  </a:cubicBezTo>
                  <a:cubicBezTo>
                    <a:pt x="2243" y="2296"/>
                    <a:pt x="2339" y="2373"/>
                    <a:pt x="2368" y="2373"/>
                  </a:cubicBezTo>
                  <a:cubicBezTo>
                    <a:pt x="2371" y="2373"/>
                    <a:pt x="2373" y="2372"/>
                    <a:pt x="2374" y="2370"/>
                  </a:cubicBezTo>
                  <a:cubicBezTo>
                    <a:pt x="2391" y="2358"/>
                    <a:pt x="2301" y="2243"/>
                    <a:pt x="2063" y="2001"/>
                  </a:cubicBezTo>
                  <a:cubicBezTo>
                    <a:pt x="1409" y="1347"/>
                    <a:pt x="13"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16"/>
            <p:cNvSpPr/>
            <p:nvPr/>
          </p:nvSpPr>
          <p:spPr>
            <a:xfrm>
              <a:off x="1888175" y="4027100"/>
              <a:ext cx="58650" cy="58275"/>
            </a:xfrm>
            <a:custGeom>
              <a:avLst/>
              <a:gdLst/>
              <a:ahLst/>
              <a:cxnLst/>
              <a:rect l="l" t="t" r="r" b="b"/>
              <a:pathLst>
                <a:path w="2346" h="2331" extrusionOk="0">
                  <a:moveTo>
                    <a:pt x="0" y="0"/>
                  </a:moveTo>
                  <a:cubicBezTo>
                    <a:pt x="0" y="0"/>
                    <a:pt x="0" y="0"/>
                    <a:pt x="0" y="0"/>
                  </a:cubicBezTo>
                  <a:cubicBezTo>
                    <a:pt x="0" y="0"/>
                    <a:pt x="1325" y="1374"/>
                    <a:pt x="1964" y="2022"/>
                  </a:cubicBezTo>
                  <a:cubicBezTo>
                    <a:pt x="2203" y="2257"/>
                    <a:pt x="2298" y="2331"/>
                    <a:pt x="2324" y="2331"/>
                  </a:cubicBezTo>
                  <a:cubicBezTo>
                    <a:pt x="2326" y="2331"/>
                    <a:pt x="2328" y="2330"/>
                    <a:pt x="2329" y="2329"/>
                  </a:cubicBezTo>
                  <a:cubicBezTo>
                    <a:pt x="2346" y="2313"/>
                    <a:pt x="2264" y="2206"/>
                    <a:pt x="2022" y="1964"/>
                  </a:cubicBezTo>
                  <a:cubicBezTo>
                    <a:pt x="1375" y="1318"/>
                    <a:pt x="13" y="0"/>
                    <a:pt x="0"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16"/>
            <p:cNvSpPr/>
            <p:nvPr/>
          </p:nvSpPr>
          <p:spPr>
            <a:xfrm>
              <a:off x="1889300" y="4028225"/>
              <a:ext cx="57525" cy="56850"/>
            </a:xfrm>
            <a:custGeom>
              <a:avLst/>
              <a:gdLst/>
              <a:ahLst/>
              <a:cxnLst/>
              <a:rect l="l" t="t" r="r" b="b"/>
              <a:pathLst>
                <a:path w="2301" h="2274" extrusionOk="0">
                  <a:moveTo>
                    <a:pt x="9" y="0"/>
                  </a:moveTo>
                  <a:cubicBezTo>
                    <a:pt x="9" y="0"/>
                    <a:pt x="9" y="0"/>
                    <a:pt x="9" y="0"/>
                  </a:cubicBezTo>
                  <a:cubicBezTo>
                    <a:pt x="0" y="0"/>
                    <a:pt x="1296" y="1345"/>
                    <a:pt x="1932" y="1969"/>
                  </a:cubicBezTo>
                  <a:cubicBezTo>
                    <a:pt x="2162" y="2203"/>
                    <a:pt x="2253" y="2274"/>
                    <a:pt x="2279" y="2274"/>
                  </a:cubicBezTo>
                  <a:cubicBezTo>
                    <a:pt x="2281" y="2274"/>
                    <a:pt x="2283" y="2273"/>
                    <a:pt x="2284" y="2272"/>
                  </a:cubicBezTo>
                  <a:cubicBezTo>
                    <a:pt x="2301" y="2264"/>
                    <a:pt x="2219" y="2153"/>
                    <a:pt x="1981" y="1919"/>
                  </a:cubicBezTo>
                  <a:cubicBezTo>
                    <a:pt x="1350" y="1293"/>
                    <a:pt x="17" y="0"/>
                    <a:pt x="9"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16"/>
            <p:cNvSpPr/>
            <p:nvPr/>
          </p:nvSpPr>
          <p:spPr>
            <a:xfrm>
              <a:off x="1890525" y="4029450"/>
              <a:ext cx="56300" cy="55650"/>
            </a:xfrm>
            <a:custGeom>
              <a:avLst/>
              <a:gdLst/>
              <a:ahLst/>
              <a:cxnLst/>
              <a:rect l="l" t="t" r="r" b="b"/>
              <a:pathLst>
                <a:path w="2252" h="2226" extrusionOk="0">
                  <a:moveTo>
                    <a:pt x="5" y="1"/>
                  </a:moveTo>
                  <a:cubicBezTo>
                    <a:pt x="5" y="1"/>
                    <a:pt x="5" y="1"/>
                    <a:pt x="5" y="1"/>
                  </a:cubicBezTo>
                  <a:cubicBezTo>
                    <a:pt x="1" y="5"/>
                    <a:pt x="1268" y="1317"/>
                    <a:pt x="1887" y="1928"/>
                  </a:cubicBezTo>
                  <a:cubicBezTo>
                    <a:pt x="2109" y="2153"/>
                    <a:pt x="2200" y="2226"/>
                    <a:pt x="2228" y="2226"/>
                  </a:cubicBezTo>
                  <a:cubicBezTo>
                    <a:pt x="2231" y="2226"/>
                    <a:pt x="2234" y="2225"/>
                    <a:pt x="2235" y="2223"/>
                  </a:cubicBezTo>
                  <a:cubicBezTo>
                    <a:pt x="2252" y="2207"/>
                    <a:pt x="2170" y="2104"/>
                    <a:pt x="1936" y="1875"/>
                  </a:cubicBezTo>
                  <a:cubicBezTo>
                    <a:pt x="1323" y="1261"/>
                    <a:pt x="17"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16"/>
            <p:cNvSpPr/>
            <p:nvPr/>
          </p:nvSpPr>
          <p:spPr>
            <a:xfrm>
              <a:off x="1891650" y="4030575"/>
              <a:ext cx="54975" cy="54525"/>
            </a:xfrm>
            <a:custGeom>
              <a:avLst/>
              <a:gdLst/>
              <a:ahLst/>
              <a:cxnLst/>
              <a:rect l="l" t="t" r="r" b="b"/>
              <a:pathLst>
                <a:path w="2199" h="2181" extrusionOk="0">
                  <a:moveTo>
                    <a:pt x="5" y="1"/>
                  </a:moveTo>
                  <a:cubicBezTo>
                    <a:pt x="5" y="1"/>
                    <a:pt x="5" y="1"/>
                    <a:pt x="5" y="1"/>
                  </a:cubicBezTo>
                  <a:cubicBezTo>
                    <a:pt x="1" y="5"/>
                    <a:pt x="1235" y="1288"/>
                    <a:pt x="1842" y="1887"/>
                  </a:cubicBezTo>
                  <a:cubicBezTo>
                    <a:pt x="2064" y="2109"/>
                    <a:pt x="2152" y="2181"/>
                    <a:pt x="2179" y="2181"/>
                  </a:cubicBezTo>
                  <a:cubicBezTo>
                    <a:pt x="2182" y="2181"/>
                    <a:pt x="2185" y="2180"/>
                    <a:pt x="2186" y="2178"/>
                  </a:cubicBezTo>
                  <a:cubicBezTo>
                    <a:pt x="2199" y="2162"/>
                    <a:pt x="2125" y="2067"/>
                    <a:pt x="1891" y="1834"/>
                  </a:cubicBezTo>
                  <a:cubicBezTo>
                    <a:pt x="1293" y="1232"/>
                    <a:pt x="13" y="1"/>
                    <a:pt x="5"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16"/>
            <p:cNvSpPr/>
            <p:nvPr/>
          </p:nvSpPr>
          <p:spPr>
            <a:xfrm>
              <a:off x="1892975" y="4031700"/>
              <a:ext cx="53550" cy="53300"/>
            </a:xfrm>
            <a:custGeom>
              <a:avLst/>
              <a:gdLst/>
              <a:ahLst/>
              <a:cxnLst/>
              <a:rect l="l" t="t" r="r" b="b"/>
              <a:pathLst>
                <a:path w="2142" h="2132" extrusionOk="0">
                  <a:moveTo>
                    <a:pt x="1" y="1"/>
                  </a:moveTo>
                  <a:cubicBezTo>
                    <a:pt x="1" y="1"/>
                    <a:pt x="1" y="1"/>
                    <a:pt x="1" y="1"/>
                  </a:cubicBezTo>
                  <a:cubicBezTo>
                    <a:pt x="1" y="5"/>
                    <a:pt x="1202" y="1256"/>
                    <a:pt x="1789" y="1842"/>
                  </a:cubicBezTo>
                  <a:cubicBezTo>
                    <a:pt x="2008" y="2057"/>
                    <a:pt x="2096" y="2131"/>
                    <a:pt x="2120" y="2131"/>
                  </a:cubicBezTo>
                  <a:cubicBezTo>
                    <a:pt x="2122" y="2131"/>
                    <a:pt x="2124" y="2131"/>
                    <a:pt x="2125" y="2129"/>
                  </a:cubicBezTo>
                  <a:cubicBezTo>
                    <a:pt x="2141" y="2113"/>
                    <a:pt x="2064" y="2014"/>
                    <a:pt x="1838" y="1789"/>
                  </a:cubicBezTo>
                  <a:cubicBezTo>
                    <a:pt x="1257" y="1207"/>
                    <a:pt x="9" y="1"/>
                    <a:pt x="1"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16"/>
            <p:cNvSpPr/>
            <p:nvPr/>
          </p:nvSpPr>
          <p:spPr>
            <a:xfrm>
              <a:off x="1894125" y="4033050"/>
              <a:ext cx="52400" cy="52050"/>
            </a:xfrm>
            <a:custGeom>
              <a:avLst/>
              <a:gdLst/>
              <a:ahLst/>
              <a:cxnLst/>
              <a:rect l="l" t="t" r="r" b="b"/>
              <a:pathLst>
                <a:path w="2096" h="2082" extrusionOk="0">
                  <a:moveTo>
                    <a:pt x="0" y="0"/>
                  </a:moveTo>
                  <a:cubicBezTo>
                    <a:pt x="0" y="0"/>
                    <a:pt x="0" y="0"/>
                    <a:pt x="0" y="0"/>
                  </a:cubicBezTo>
                  <a:cubicBezTo>
                    <a:pt x="0" y="0"/>
                    <a:pt x="1173" y="1222"/>
                    <a:pt x="1747" y="1796"/>
                  </a:cubicBezTo>
                  <a:cubicBezTo>
                    <a:pt x="1957" y="2010"/>
                    <a:pt x="2048" y="2082"/>
                    <a:pt x="2073" y="2082"/>
                  </a:cubicBezTo>
                  <a:cubicBezTo>
                    <a:pt x="2076" y="2082"/>
                    <a:pt x="2078" y="2081"/>
                    <a:pt x="2079" y="2079"/>
                  </a:cubicBezTo>
                  <a:cubicBezTo>
                    <a:pt x="2095" y="2063"/>
                    <a:pt x="2026" y="1973"/>
                    <a:pt x="1800" y="1747"/>
                  </a:cubicBezTo>
                  <a:cubicBezTo>
                    <a:pt x="1228" y="1175"/>
                    <a:pt x="13"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16"/>
            <p:cNvSpPr/>
            <p:nvPr/>
          </p:nvSpPr>
          <p:spPr>
            <a:xfrm>
              <a:off x="1895250" y="4034175"/>
              <a:ext cx="51275" cy="50925"/>
            </a:xfrm>
            <a:custGeom>
              <a:avLst/>
              <a:gdLst/>
              <a:ahLst/>
              <a:cxnLst/>
              <a:rect l="l" t="t" r="r" b="b"/>
              <a:pathLst>
                <a:path w="2051" h="2037" extrusionOk="0">
                  <a:moveTo>
                    <a:pt x="4" y="0"/>
                  </a:moveTo>
                  <a:cubicBezTo>
                    <a:pt x="4" y="0"/>
                    <a:pt x="4" y="0"/>
                    <a:pt x="4" y="0"/>
                  </a:cubicBezTo>
                  <a:cubicBezTo>
                    <a:pt x="0" y="0"/>
                    <a:pt x="1148" y="1194"/>
                    <a:pt x="1706" y="1759"/>
                  </a:cubicBezTo>
                  <a:cubicBezTo>
                    <a:pt x="1920" y="1966"/>
                    <a:pt x="2005" y="2037"/>
                    <a:pt x="2028" y="2037"/>
                  </a:cubicBezTo>
                  <a:cubicBezTo>
                    <a:pt x="2031" y="2037"/>
                    <a:pt x="2033" y="2036"/>
                    <a:pt x="2034" y="2034"/>
                  </a:cubicBezTo>
                  <a:cubicBezTo>
                    <a:pt x="2050" y="2018"/>
                    <a:pt x="1981" y="1928"/>
                    <a:pt x="1759" y="1706"/>
                  </a:cubicBezTo>
                  <a:cubicBezTo>
                    <a:pt x="1203" y="114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16"/>
            <p:cNvSpPr/>
            <p:nvPr/>
          </p:nvSpPr>
          <p:spPr>
            <a:xfrm>
              <a:off x="1896375" y="4035300"/>
              <a:ext cx="50150" cy="49700"/>
            </a:xfrm>
            <a:custGeom>
              <a:avLst/>
              <a:gdLst/>
              <a:ahLst/>
              <a:cxnLst/>
              <a:rect l="l" t="t" r="r" b="b"/>
              <a:pathLst>
                <a:path w="2006" h="1988" extrusionOk="0">
                  <a:moveTo>
                    <a:pt x="9" y="0"/>
                  </a:moveTo>
                  <a:cubicBezTo>
                    <a:pt x="9" y="0"/>
                    <a:pt x="8" y="0"/>
                    <a:pt x="8" y="0"/>
                  </a:cubicBezTo>
                  <a:cubicBezTo>
                    <a:pt x="0" y="4"/>
                    <a:pt x="1120" y="1165"/>
                    <a:pt x="1669" y="1714"/>
                  </a:cubicBezTo>
                  <a:cubicBezTo>
                    <a:pt x="1875" y="1920"/>
                    <a:pt x="1959" y="1988"/>
                    <a:pt x="1983" y="1988"/>
                  </a:cubicBezTo>
                  <a:cubicBezTo>
                    <a:pt x="1986" y="1988"/>
                    <a:pt x="1988" y="1987"/>
                    <a:pt x="1989" y="1985"/>
                  </a:cubicBezTo>
                  <a:cubicBezTo>
                    <a:pt x="2005" y="1969"/>
                    <a:pt x="1936" y="1878"/>
                    <a:pt x="1718" y="1661"/>
                  </a:cubicBezTo>
                  <a:cubicBezTo>
                    <a:pt x="1170" y="1113"/>
                    <a:pt x="17" y="0"/>
                    <a:pt x="9"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16"/>
            <p:cNvSpPr/>
            <p:nvPr/>
          </p:nvSpPr>
          <p:spPr>
            <a:xfrm>
              <a:off x="1897700" y="4036425"/>
              <a:ext cx="48725" cy="48575"/>
            </a:xfrm>
            <a:custGeom>
              <a:avLst/>
              <a:gdLst/>
              <a:ahLst/>
              <a:cxnLst/>
              <a:rect l="l" t="t" r="r" b="b"/>
              <a:pathLst>
                <a:path w="1949" h="1943" extrusionOk="0">
                  <a:moveTo>
                    <a:pt x="1" y="0"/>
                  </a:moveTo>
                  <a:cubicBezTo>
                    <a:pt x="1" y="0"/>
                    <a:pt x="1" y="0"/>
                    <a:pt x="1" y="0"/>
                  </a:cubicBezTo>
                  <a:cubicBezTo>
                    <a:pt x="1" y="9"/>
                    <a:pt x="1087" y="1136"/>
                    <a:pt x="1616" y="1673"/>
                  </a:cubicBezTo>
                  <a:cubicBezTo>
                    <a:pt x="1818" y="1876"/>
                    <a:pt x="1899" y="1943"/>
                    <a:pt x="1925" y="1943"/>
                  </a:cubicBezTo>
                  <a:cubicBezTo>
                    <a:pt x="1928" y="1943"/>
                    <a:pt x="1930" y="1942"/>
                    <a:pt x="1932" y="1940"/>
                  </a:cubicBezTo>
                  <a:cubicBezTo>
                    <a:pt x="1948" y="1924"/>
                    <a:pt x="1883" y="1838"/>
                    <a:pt x="1665" y="1620"/>
                  </a:cubicBezTo>
                  <a:cubicBezTo>
                    <a:pt x="1133" y="1088"/>
                    <a:pt x="9" y="0"/>
                    <a:pt x="1"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16"/>
            <p:cNvSpPr/>
            <p:nvPr/>
          </p:nvSpPr>
          <p:spPr>
            <a:xfrm>
              <a:off x="1898825" y="4037750"/>
              <a:ext cx="47600" cy="47350"/>
            </a:xfrm>
            <a:custGeom>
              <a:avLst/>
              <a:gdLst/>
              <a:ahLst/>
              <a:cxnLst/>
              <a:rect l="l" t="t" r="r" b="b"/>
              <a:pathLst>
                <a:path w="1904" h="1894" extrusionOk="0">
                  <a:moveTo>
                    <a:pt x="1" y="1"/>
                  </a:moveTo>
                  <a:cubicBezTo>
                    <a:pt x="1" y="1"/>
                    <a:pt x="1" y="1"/>
                    <a:pt x="1" y="1"/>
                  </a:cubicBezTo>
                  <a:cubicBezTo>
                    <a:pt x="1" y="1"/>
                    <a:pt x="1059" y="1104"/>
                    <a:pt x="1575" y="1629"/>
                  </a:cubicBezTo>
                  <a:cubicBezTo>
                    <a:pt x="1777" y="1827"/>
                    <a:pt x="1854" y="1894"/>
                    <a:pt x="1880" y="1894"/>
                  </a:cubicBezTo>
                  <a:cubicBezTo>
                    <a:pt x="1883" y="1894"/>
                    <a:pt x="1885" y="1893"/>
                    <a:pt x="1887" y="1891"/>
                  </a:cubicBezTo>
                  <a:cubicBezTo>
                    <a:pt x="1903" y="1875"/>
                    <a:pt x="1838" y="1789"/>
                    <a:pt x="1625" y="1579"/>
                  </a:cubicBezTo>
                  <a:cubicBezTo>
                    <a:pt x="1105" y="1056"/>
                    <a:pt x="9" y="1"/>
                    <a:pt x="1"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16"/>
            <p:cNvSpPr/>
            <p:nvPr/>
          </p:nvSpPr>
          <p:spPr>
            <a:xfrm>
              <a:off x="1899950" y="4038875"/>
              <a:ext cx="46475" cy="46125"/>
            </a:xfrm>
            <a:custGeom>
              <a:avLst/>
              <a:gdLst/>
              <a:ahLst/>
              <a:cxnLst/>
              <a:rect l="l" t="t" r="r" b="b"/>
              <a:pathLst>
                <a:path w="1859" h="1845" extrusionOk="0">
                  <a:moveTo>
                    <a:pt x="9" y="1"/>
                  </a:moveTo>
                  <a:cubicBezTo>
                    <a:pt x="9" y="1"/>
                    <a:pt x="9" y="1"/>
                    <a:pt x="9" y="1"/>
                  </a:cubicBezTo>
                  <a:cubicBezTo>
                    <a:pt x="1" y="1"/>
                    <a:pt x="1034" y="1071"/>
                    <a:pt x="1534" y="1584"/>
                  </a:cubicBezTo>
                  <a:cubicBezTo>
                    <a:pt x="1733" y="1778"/>
                    <a:pt x="1809" y="1845"/>
                    <a:pt x="1835" y="1845"/>
                  </a:cubicBezTo>
                  <a:cubicBezTo>
                    <a:pt x="1838" y="1845"/>
                    <a:pt x="1840" y="1844"/>
                    <a:pt x="1842" y="1842"/>
                  </a:cubicBezTo>
                  <a:cubicBezTo>
                    <a:pt x="1858" y="1826"/>
                    <a:pt x="1793" y="1740"/>
                    <a:pt x="1588" y="1534"/>
                  </a:cubicBezTo>
                  <a:cubicBezTo>
                    <a:pt x="1080" y="1027"/>
                    <a:pt x="17" y="1"/>
                    <a:pt x="9"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16"/>
            <p:cNvSpPr/>
            <p:nvPr/>
          </p:nvSpPr>
          <p:spPr>
            <a:xfrm>
              <a:off x="1901200" y="4040000"/>
              <a:ext cx="45225" cy="44850"/>
            </a:xfrm>
            <a:custGeom>
              <a:avLst/>
              <a:gdLst/>
              <a:ahLst/>
              <a:cxnLst/>
              <a:rect l="l" t="t" r="r" b="b"/>
              <a:pathLst>
                <a:path w="1809" h="1794" extrusionOk="0">
                  <a:moveTo>
                    <a:pt x="4" y="1"/>
                  </a:moveTo>
                  <a:cubicBezTo>
                    <a:pt x="4" y="1"/>
                    <a:pt x="4" y="1"/>
                    <a:pt x="4" y="1"/>
                  </a:cubicBezTo>
                  <a:cubicBezTo>
                    <a:pt x="0" y="5"/>
                    <a:pt x="996" y="1043"/>
                    <a:pt x="1501" y="1535"/>
                  </a:cubicBezTo>
                  <a:cubicBezTo>
                    <a:pt x="1701" y="1734"/>
                    <a:pt x="1778" y="1794"/>
                    <a:pt x="1794" y="1794"/>
                  </a:cubicBezTo>
                  <a:cubicBezTo>
                    <a:pt x="1795" y="1794"/>
                    <a:pt x="1796" y="1793"/>
                    <a:pt x="1796" y="1793"/>
                  </a:cubicBezTo>
                  <a:cubicBezTo>
                    <a:pt x="1808" y="1781"/>
                    <a:pt x="1747" y="1699"/>
                    <a:pt x="1542" y="1494"/>
                  </a:cubicBezTo>
                  <a:cubicBezTo>
                    <a:pt x="1047" y="1003"/>
                    <a:pt x="12" y="1"/>
                    <a:pt x="4"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16"/>
            <p:cNvSpPr/>
            <p:nvPr/>
          </p:nvSpPr>
          <p:spPr>
            <a:xfrm>
              <a:off x="1902325" y="4041250"/>
              <a:ext cx="43900" cy="43600"/>
            </a:xfrm>
            <a:custGeom>
              <a:avLst/>
              <a:gdLst/>
              <a:ahLst/>
              <a:cxnLst/>
              <a:rect l="l" t="t" r="r" b="b"/>
              <a:pathLst>
                <a:path w="1756" h="1744" extrusionOk="0">
                  <a:moveTo>
                    <a:pt x="4" y="0"/>
                  </a:moveTo>
                  <a:cubicBezTo>
                    <a:pt x="4" y="0"/>
                    <a:pt x="4" y="0"/>
                    <a:pt x="4" y="0"/>
                  </a:cubicBezTo>
                  <a:cubicBezTo>
                    <a:pt x="0" y="4"/>
                    <a:pt x="972" y="1013"/>
                    <a:pt x="1456" y="1489"/>
                  </a:cubicBezTo>
                  <a:cubicBezTo>
                    <a:pt x="1650" y="1691"/>
                    <a:pt x="1728" y="1744"/>
                    <a:pt x="1744" y="1744"/>
                  </a:cubicBezTo>
                  <a:cubicBezTo>
                    <a:pt x="1745" y="1744"/>
                    <a:pt x="1746" y="1744"/>
                    <a:pt x="1747" y="1743"/>
                  </a:cubicBezTo>
                  <a:cubicBezTo>
                    <a:pt x="1755" y="1731"/>
                    <a:pt x="1698" y="1649"/>
                    <a:pt x="1497" y="1448"/>
                  </a:cubicBezTo>
                  <a:cubicBezTo>
                    <a:pt x="1023" y="970"/>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16"/>
            <p:cNvSpPr/>
            <p:nvPr/>
          </p:nvSpPr>
          <p:spPr>
            <a:xfrm>
              <a:off x="1903550" y="4042475"/>
              <a:ext cx="42775" cy="42375"/>
            </a:xfrm>
            <a:custGeom>
              <a:avLst/>
              <a:gdLst/>
              <a:ahLst/>
              <a:cxnLst/>
              <a:rect l="l" t="t" r="r" b="b"/>
              <a:pathLst>
                <a:path w="1711" h="1695" extrusionOk="0">
                  <a:moveTo>
                    <a:pt x="0" y="0"/>
                  </a:moveTo>
                  <a:cubicBezTo>
                    <a:pt x="0" y="0"/>
                    <a:pt x="0" y="0"/>
                    <a:pt x="0" y="0"/>
                  </a:cubicBezTo>
                  <a:cubicBezTo>
                    <a:pt x="0" y="0"/>
                    <a:pt x="939" y="980"/>
                    <a:pt x="1411" y="1444"/>
                  </a:cubicBezTo>
                  <a:cubicBezTo>
                    <a:pt x="1601" y="1642"/>
                    <a:pt x="1679" y="1695"/>
                    <a:pt x="1695" y="1695"/>
                  </a:cubicBezTo>
                  <a:cubicBezTo>
                    <a:pt x="1696" y="1695"/>
                    <a:pt x="1697" y="1695"/>
                    <a:pt x="1698" y="1694"/>
                  </a:cubicBezTo>
                  <a:cubicBezTo>
                    <a:pt x="1710" y="1682"/>
                    <a:pt x="1649" y="1600"/>
                    <a:pt x="1452" y="1407"/>
                  </a:cubicBezTo>
                  <a:cubicBezTo>
                    <a:pt x="985" y="940"/>
                    <a:pt x="13" y="0"/>
                    <a:pt x="0" y="0"/>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16"/>
            <p:cNvSpPr/>
            <p:nvPr/>
          </p:nvSpPr>
          <p:spPr>
            <a:xfrm>
              <a:off x="1904675" y="4043600"/>
              <a:ext cx="41650" cy="41250"/>
            </a:xfrm>
            <a:custGeom>
              <a:avLst/>
              <a:gdLst/>
              <a:ahLst/>
              <a:cxnLst/>
              <a:rect l="l" t="t" r="r" b="b"/>
              <a:pathLst>
                <a:path w="1666" h="1650" extrusionOk="0">
                  <a:moveTo>
                    <a:pt x="9" y="1"/>
                  </a:moveTo>
                  <a:cubicBezTo>
                    <a:pt x="9" y="1"/>
                    <a:pt x="9" y="1"/>
                    <a:pt x="9" y="1"/>
                  </a:cubicBezTo>
                  <a:cubicBezTo>
                    <a:pt x="0" y="1"/>
                    <a:pt x="915" y="952"/>
                    <a:pt x="1370" y="1407"/>
                  </a:cubicBezTo>
                  <a:cubicBezTo>
                    <a:pt x="1560" y="1597"/>
                    <a:pt x="1634" y="1650"/>
                    <a:pt x="1650" y="1650"/>
                  </a:cubicBezTo>
                  <a:cubicBezTo>
                    <a:pt x="1651" y="1650"/>
                    <a:pt x="1652" y="1650"/>
                    <a:pt x="1653" y="1649"/>
                  </a:cubicBezTo>
                  <a:cubicBezTo>
                    <a:pt x="1665" y="1637"/>
                    <a:pt x="1608" y="1559"/>
                    <a:pt x="1411" y="1366"/>
                  </a:cubicBezTo>
                  <a:cubicBezTo>
                    <a:pt x="961" y="912"/>
                    <a:pt x="17" y="1"/>
                    <a:pt x="9"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16"/>
            <p:cNvSpPr/>
            <p:nvPr/>
          </p:nvSpPr>
          <p:spPr>
            <a:xfrm>
              <a:off x="1905900" y="4044825"/>
              <a:ext cx="40325" cy="40025"/>
            </a:xfrm>
            <a:custGeom>
              <a:avLst/>
              <a:gdLst/>
              <a:ahLst/>
              <a:cxnLst/>
              <a:rect l="l" t="t" r="r" b="b"/>
              <a:pathLst>
                <a:path w="1613" h="1601" extrusionOk="0">
                  <a:moveTo>
                    <a:pt x="5" y="1"/>
                  </a:moveTo>
                  <a:cubicBezTo>
                    <a:pt x="5" y="1"/>
                    <a:pt x="5" y="1"/>
                    <a:pt x="5" y="1"/>
                  </a:cubicBezTo>
                  <a:cubicBezTo>
                    <a:pt x="1" y="5"/>
                    <a:pt x="882" y="923"/>
                    <a:pt x="1325" y="1362"/>
                  </a:cubicBezTo>
                  <a:cubicBezTo>
                    <a:pt x="1512" y="1549"/>
                    <a:pt x="1582" y="1601"/>
                    <a:pt x="1600" y="1601"/>
                  </a:cubicBezTo>
                  <a:cubicBezTo>
                    <a:pt x="1602" y="1601"/>
                    <a:pt x="1603" y="1601"/>
                    <a:pt x="1604" y="1600"/>
                  </a:cubicBezTo>
                  <a:cubicBezTo>
                    <a:pt x="1612" y="1588"/>
                    <a:pt x="1559" y="1510"/>
                    <a:pt x="1366" y="1321"/>
                  </a:cubicBezTo>
                  <a:cubicBezTo>
                    <a:pt x="929" y="884"/>
                    <a:pt x="17" y="1"/>
                    <a:pt x="5"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16"/>
            <p:cNvSpPr/>
            <p:nvPr/>
          </p:nvSpPr>
          <p:spPr>
            <a:xfrm>
              <a:off x="1907025" y="4045950"/>
              <a:ext cx="39100" cy="38725"/>
            </a:xfrm>
            <a:custGeom>
              <a:avLst/>
              <a:gdLst/>
              <a:ahLst/>
              <a:cxnLst/>
              <a:rect l="l" t="t" r="r" b="b"/>
              <a:pathLst>
                <a:path w="1564" h="1549" extrusionOk="0">
                  <a:moveTo>
                    <a:pt x="5" y="1"/>
                  </a:moveTo>
                  <a:cubicBezTo>
                    <a:pt x="5" y="1"/>
                    <a:pt x="5" y="1"/>
                    <a:pt x="5" y="1"/>
                  </a:cubicBezTo>
                  <a:cubicBezTo>
                    <a:pt x="1" y="5"/>
                    <a:pt x="858" y="891"/>
                    <a:pt x="1284" y="1317"/>
                  </a:cubicBezTo>
                  <a:cubicBezTo>
                    <a:pt x="1458" y="1494"/>
                    <a:pt x="1528" y="1549"/>
                    <a:pt x="1550" y="1549"/>
                  </a:cubicBezTo>
                  <a:cubicBezTo>
                    <a:pt x="1552" y="1549"/>
                    <a:pt x="1554" y="1548"/>
                    <a:pt x="1555" y="1547"/>
                  </a:cubicBezTo>
                  <a:cubicBezTo>
                    <a:pt x="1563" y="1539"/>
                    <a:pt x="1510" y="1461"/>
                    <a:pt x="1325" y="1276"/>
                  </a:cubicBezTo>
                  <a:cubicBezTo>
                    <a:pt x="900" y="851"/>
                    <a:pt x="13" y="1"/>
                    <a:pt x="5"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16"/>
            <p:cNvSpPr/>
            <p:nvPr/>
          </p:nvSpPr>
          <p:spPr>
            <a:xfrm>
              <a:off x="1908375" y="4047075"/>
              <a:ext cx="37750" cy="37600"/>
            </a:xfrm>
            <a:custGeom>
              <a:avLst/>
              <a:gdLst/>
              <a:ahLst/>
              <a:cxnLst/>
              <a:rect l="l" t="t" r="r" b="b"/>
              <a:pathLst>
                <a:path w="1510" h="1504" extrusionOk="0">
                  <a:moveTo>
                    <a:pt x="0" y="1"/>
                  </a:moveTo>
                  <a:cubicBezTo>
                    <a:pt x="0" y="1"/>
                    <a:pt x="0" y="1"/>
                    <a:pt x="0" y="1"/>
                  </a:cubicBezTo>
                  <a:cubicBezTo>
                    <a:pt x="0" y="5"/>
                    <a:pt x="820" y="862"/>
                    <a:pt x="1234" y="1276"/>
                  </a:cubicBezTo>
                  <a:cubicBezTo>
                    <a:pt x="1407" y="1452"/>
                    <a:pt x="1474" y="1504"/>
                    <a:pt x="1495" y="1504"/>
                  </a:cubicBezTo>
                  <a:cubicBezTo>
                    <a:pt x="1498" y="1504"/>
                    <a:pt x="1500" y="1503"/>
                    <a:pt x="1501" y="1502"/>
                  </a:cubicBezTo>
                  <a:cubicBezTo>
                    <a:pt x="1509" y="1494"/>
                    <a:pt x="1460" y="1420"/>
                    <a:pt x="1275" y="1235"/>
                  </a:cubicBezTo>
                  <a:cubicBezTo>
                    <a:pt x="862" y="822"/>
                    <a:pt x="8"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16"/>
            <p:cNvSpPr/>
            <p:nvPr/>
          </p:nvSpPr>
          <p:spPr>
            <a:xfrm>
              <a:off x="1909500" y="4048425"/>
              <a:ext cx="36500" cy="36425"/>
            </a:xfrm>
            <a:custGeom>
              <a:avLst/>
              <a:gdLst/>
              <a:ahLst/>
              <a:cxnLst/>
              <a:rect l="l" t="t" r="r" b="b"/>
              <a:pathLst>
                <a:path w="1460" h="1457" extrusionOk="0">
                  <a:moveTo>
                    <a:pt x="0" y="0"/>
                  </a:moveTo>
                  <a:cubicBezTo>
                    <a:pt x="0" y="0"/>
                    <a:pt x="0" y="0"/>
                    <a:pt x="0" y="0"/>
                  </a:cubicBezTo>
                  <a:cubicBezTo>
                    <a:pt x="0" y="0"/>
                    <a:pt x="796" y="829"/>
                    <a:pt x="1189" y="1234"/>
                  </a:cubicBezTo>
                  <a:cubicBezTo>
                    <a:pt x="1363" y="1409"/>
                    <a:pt x="1429" y="1457"/>
                    <a:pt x="1448" y="1457"/>
                  </a:cubicBezTo>
                  <a:cubicBezTo>
                    <a:pt x="1450" y="1457"/>
                    <a:pt x="1451" y="1457"/>
                    <a:pt x="1452" y="1456"/>
                  </a:cubicBezTo>
                  <a:cubicBezTo>
                    <a:pt x="1460" y="1444"/>
                    <a:pt x="1411" y="1374"/>
                    <a:pt x="1230" y="1193"/>
                  </a:cubicBezTo>
                  <a:cubicBezTo>
                    <a:pt x="831" y="790"/>
                    <a:pt x="13" y="0"/>
                    <a:pt x="0"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16"/>
            <p:cNvSpPr/>
            <p:nvPr/>
          </p:nvSpPr>
          <p:spPr>
            <a:xfrm>
              <a:off x="1910625" y="4049550"/>
              <a:ext cx="35500" cy="35125"/>
            </a:xfrm>
            <a:custGeom>
              <a:avLst/>
              <a:gdLst/>
              <a:ahLst/>
              <a:cxnLst/>
              <a:rect l="l" t="t" r="r" b="b"/>
              <a:pathLst>
                <a:path w="1420" h="1405" extrusionOk="0">
                  <a:moveTo>
                    <a:pt x="4" y="0"/>
                  </a:moveTo>
                  <a:cubicBezTo>
                    <a:pt x="4" y="0"/>
                    <a:pt x="4" y="0"/>
                    <a:pt x="4" y="0"/>
                  </a:cubicBezTo>
                  <a:cubicBezTo>
                    <a:pt x="0" y="4"/>
                    <a:pt x="763" y="800"/>
                    <a:pt x="1153" y="1189"/>
                  </a:cubicBezTo>
                  <a:cubicBezTo>
                    <a:pt x="1325" y="1354"/>
                    <a:pt x="1386" y="1405"/>
                    <a:pt x="1405" y="1405"/>
                  </a:cubicBezTo>
                  <a:cubicBezTo>
                    <a:pt x="1408" y="1405"/>
                    <a:pt x="1410" y="1404"/>
                    <a:pt x="1411" y="1403"/>
                  </a:cubicBezTo>
                  <a:cubicBezTo>
                    <a:pt x="1419" y="1395"/>
                    <a:pt x="1374" y="1329"/>
                    <a:pt x="1194" y="1148"/>
                  </a:cubicBezTo>
                  <a:cubicBezTo>
                    <a:pt x="805" y="764"/>
                    <a:pt x="13" y="0"/>
                    <a:pt x="4"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16"/>
            <p:cNvSpPr/>
            <p:nvPr/>
          </p:nvSpPr>
          <p:spPr>
            <a:xfrm>
              <a:off x="1911750" y="4050675"/>
              <a:ext cx="34250" cy="34000"/>
            </a:xfrm>
            <a:custGeom>
              <a:avLst/>
              <a:gdLst/>
              <a:ahLst/>
              <a:cxnLst/>
              <a:rect l="l" t="t" r="r" b="b"/>
              <a:pathLst>
                <a:path w="1370" h="1360" extrusionOk="0">
                  <a:moveTo>
                    <a:pt x="9" y="0"/>
                  </a:moveTo>
                  <a:cubicBezTo>
                    <a:pt x="9" y="0"/>
                    <a:pt x="9" y="0"/>
                    <a:pt x="9" y="0"/>
                  </a:cubicBezTo>
                  <a:cubicBezTo>
                    <a:pt x="0" y="5"/>
                    <a:pt x="738" y="771"/>
                    <a:pt x="1108" y="1149"/>
                  </a:cubicBezTo>
                  <a:cubicBezTo>
                    <a:pt x="1272" y="1310"/>
                    <a:pt x="1336" y="1360"/>
                    <a:pt x="1356" y="1360"/>
                  </a:cubicBezTo>
                  <a:cubicBezTo>
                    <a:pt x="1359" y="1360"/>
                    <a:pt x="1360" y="1359"/>
                    <a:pt x="1362" y="1358"/>
                  </a:cubicBezTo>
                  <a:cubicBezTo>
                    <a:pt x="1370" y="1350"/>
                    <a:pt x="1325" y="1284"/>
                    <a:pt x="1149" y="1108"/>
                  </a:cubicBezTo>
                  <a:cubicBezTo>
                    <a:pt x="776" y="735"/>
                    <a:pt x="17" y="0"/>
                    <a:pt x="9"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16"/>
            <p:cNvSpPr/>
            <p:nvPr/>
          </p:nvSpPr>
          <p:spPr>
            <a:xfrm>
              <a:off x="1912975" y="4051800"/>
              <a:ext cx="33025" cy="32875"/>
            </a:xfrm>
            <a:custGeom>
              <a:avLst/>
              <a:gdLst/>
              <a:ahLst/>
              <a:cxnLst/>
              <a:rect l="l" t="t" r="r" b="b"/>
              <a:pathLst>
                <a:path w="1321" h="1315" extrusionOk="0">
                  <a:moveTo>
                    <a:pt x="5" y="1"/>
                  </a:moveTo>
                  <a:cubicBezTo>
                    <a:pt x="5" y="1"/>
                    <a:pt x="5" y="1"/>
                    <a:pt x="5" y="1"/>
                  </a:cubicBezTo>
                  <a:cubicBezTo>
                    <a:pt x="1" y="9"/>
                    <a:pt x="706" y="747"/>
                    <a:pt x="1067" y="1108"/>
                  </a:cubicBezTo>
                  <a:cubicBezTo>
                    <a:pt x="1224" y="1265"/>
                    <a:pt x="1287" y="1315"/>
                    <a:pt x="1307" y="1315"/>
                  </a:cubicBezTo>
                  <a:cubicBezTo>
                    <a:pt x="1310" y="1315"/>
                    <a:pt x="1311" y="1314"/>
                    <a:pt x="1313" y="1313"/>
                  </a:cubicBezTo>
                  <a:cubicBezTo>
                    <a:pt x="1321" y="1305"/>
                    <a:pt x="1276" y="1239"/>
                    <a:pt x="1108" y="1067"/>
                  </a:cubicBezTo>
                  <a:cubicBezTo>
                    <a:pt x="744" y="707"/>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16"/>
            <p:cNvSpPr/>
            <p:nvPr/>
          </p:nvSpPr>
          <p:spPr>
            <a:xfrm>
              <a:off x="1914200" y="4053125"/>
              <a:ext cx="31700" cy="31450"/>
            </a:xfrm>
            <a:custGeom>
              <a:avLst/>
              <a:gdLst/>
              <a:ahLst/>
              <a:cxnLst/>
              <a:rect l="l" t="t" r="r" b="b"/>
              <a:pathLst>
                <a:path w="1268" h="1258" extrusionOk="0">
                  <a:moveTo>
                    <a:pt x="1" y="1"/>
                  </a:moveTo>
                  <a:cubicBezTo>
                    <a:pt x="1" y="1"/>
                    <a:pt x="1" y="1"/>
                    <a:pt x="1" y="1"/>
                  </a:cubicBezTo>
                  <a:cubicBezTo>
                    <a:pt x="1" y="1"/>
                    <a:pt x="677" y="706"/>
                    <a:pt x="1022" y="1055"/>
                  </a:cubicBezTo>
                  <a:cubicBezTo>
                    <a:pt x="1175" y="1211"/>
                    <a:pt x="1234" y="1258"/>
                    <a:pt x="1251" y="1258"/>
                  </a:cubicBezTo>
                  <a:cubicBezTo>
                    <a:pt x="1253" y="1258"/>
                    <a:pt x="1255" y="1257"/>
                    <a:pt x="1256" y="1256"/>
                  </a:cubicBezTo>
                  <a:cubicBezTo>
                    <a:pt x="1268" y="1247"/>
                    <a:pt x="1227" y="1190"/>
                    <a:pt x="1059" y="1022"/>
                  </a:cubicBezTo>
                  <a:cubicBezTo>
                    <a:pt x="715" y="678"/>
                    <a:pt x="9" y="1"/>
                    <a:pt x="1"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16"/>
            <p:cNvSpPr/>
            <p:nvPr/>
          </p:nvSpPr>
          <p:spPr>
            <a:xfrm>
              <a:off x="1915325" y="4054250"/>
              <a:ext cx="30675" cy="30300"/>
            </a:xfrm>
            <a:custGeom>
              <a:avLst/>
              <a:gdLst/>
              <a:ahLst/>
              <a:cxnLst/>
              <a:rect l="l" t="t" r="r" b="b"/>
              <a:pathLst>
                <a:path w="1227" h="1212" extrusionOk="0">
                  <a:moveTo>
                    <a:pt x="9" y="1"/>
                  </a:moveTo>
                  <a:cubicBezTo>
                    <a:pt x="9" y="1"/>
                    <a:pt x="9" y="1"/>
                    <a:pt x="9" y="1"/>
                  </a:cubicBezTo>
                  <a:cubicBezTo>
                    <a:pt x="1" y="5"/>
                    <a:pt x="649" y="678"/>
                    <a:pt x="993" y="1010"/>
                  </a:cubicBezTo>
                  <a:cubicBezTo>
                    <a:pt x="1146" y="1170"/>
                    <a:pt x="1201" y="1212"/>
                    <a:pt x="1219" y="1212"/>
                  </a:cubicBezTo>
                  <a:cubicBezTo>
                    <a:pt x="1220" y="1212"/>
                    <a:pt x="1222" y="1211"/>
                    <a:pt x="1223" y="1211"/>
                  </a:cubicBezTo>
                  <a:cubicBezTo>
                    <a:pt x="1227" y="1202"/>
                    <a:pt x="1186" y="1145"/>
                    <a:pt x="1022" y="981"/>
                  </a:cubicBezTo>
                  <a:cubicBezTo>
                    <a:pt x="691" y="646"/>
                    <a:pt x="17" y="1"/>
                    <a:pt x="9"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16"/>
            <p:cNvSpPr/>
            <p:nvPr/>
          </p:nvSpPr>
          <p:spPr>
            <a:xfrm>
              <a:off x="1916575" y="4055400"/>
              <a:ext cx="29325" cy="29175"/>
            </a:xfrm>
            <a:custGeom>
              <a:avLst/>
              <a:gdLst/>
              <a:ahLst/>
              <a:cxnLst/>
              <a:rect l="l" t="t" r="r" b="b"/>
              <a:pathLst>
                <a:path w="1173" h="1167" extrusionOk="0">
                  <a:moveTo>
                    <a:pt x="4" y="0"/>
                  </a:moveTo>
                  <a:cubicBezTo>
                    <a:pt x="4" y="0"/>
                    <a:pt x="4" y="0"/>
                    <a:pt x="4" y="0"/>
                  </a:cubicBezTo>
                  <a:cubicBezTo>
                    <a:pt x="0" y="4"/>
                    <a:pt x="619" y="652"/>
                    <a:pt x="943" y="972"/>
                  </a:cubicBezTo>
                  <a:cubicBezTo>
                    <a:pt x="1089" y="1121"/>
                    <a:pt x="1144" y="1167"/>
                    <a:pt x="1163" y="1167"/>
                  </a:cubicBezTo>
                  <a:cubicBezTo>
                    <a:pt x="1165" y="1167"/>
                    <a:pt x="1167" y="1166"/>
                    <a:pt x="1169" y="1165"/>
                  </a:cubicBezTo>
                  <a:cubicBezTo>
                    <a:pt x="1173" y="1156"/>
                    <a:pt x="1132" y="1099"/>
                    <a:pt x="972" y="939"/>
                  </a:cubicBezTo>
                  <a:cubicBezTo>
                    <a:pt x="657" y="616"/>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16"/>
            <p:cNvSpPr/>
            <p:nvPr/>
          </p:nvSpPr>
          <p:spPr>
            <a:xfrm>
              <a:off x="1917700" y="4056625"/>
              <a:ext cx="28200" cy="27825"/>
            </a:xfrm>
            <a:custGeom>
              <a:avLst/>
              <a:gdLst/>
              <a:ahLst/>
              <a:cxnLst/>
              <a:rect l="l" t="t" r="r" b="b"/>
              <a:pathLst>
                <a:path w="1128" h="1113" extrusionOk="0">
                  <a:moveTo>
                    <a:pt x="4" y="0"/>
                  </a:moveTo>
                  <a:cubicBezTo>
                    <a:pt x="4" y="0"/>
                    <a:pt x="4" y="0"/>
                    <a:pt x="4" y="0"/>
                  </a:cubicBezTo>
                  <a:cubicBezTo>
                    <a:pt x="0" y="4"/>
                    <a:pt x="591" y="619"/>
                    <a:pt x="902" y="923"/>
                  </a:cubicBezTo>
                  <a:cubicBezTo>
                    <a:pt x="1051" y="1072"/>
                    <a:pt x="1102" y="1113"/>
                    <a:pt x="1120" y="1113"/>
                  </a:cubicBezTo>
                  <a:cubicBezTo>
                    <a:pt x="1121" y="1113"/>
                    <a:pt x="1123" y="1112"/>
                    <a:pt x="1124" y="1112"/>
                  </a:cubicBezTo>
                  <a:cubicBezTo>
                    <a:pt x="1128" y="1099"/>
                    <a:pt x="1091" y="1050"/>
                    <a:pt x="931" y="890"/>
                  </a:cubicBezTo>
                  <a:cubicBezTo>
                    <a:pt x="626" y="585"/>
                    <a:pt x="17"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16"/>
            <p:cNvSpPr/>
            <p:nvPr/>
          </p:nvSpPr>
          <p:spPr>
            <a:xfrm>
              <a:off x="1918825" y="4057750"/>
              <a:ext cx="26975" cy="26700"/>
            </a:xfrm>
            <a:custGeom>
              <a:avLst/>
              <a:gdLst/>
              <a:ahLst/>
              <a:cxnLst/>
              <a:rect l="l" t="t" r="r" b="b"/>
              <a:pathLst>
                <a:path w="1079" h="1068" extrusionOk="0">
                  <a:moveTo>
                    <a:pt x="5" y="0"/>
                  </a:moveTo>
                  <a:cubicBezTo>
                    <a:pt x="4" y="0"/>
                    <a:pt x="4" y="0"/>
                    <a:pt x="4" y="0"/>
                  </a:cubicBezTo>
                  <a:cubicBezTo>
                    <a:pt x="0" y="4"/>
                    <a:pt x="566" y="591"/>
                    <a:pt x="857" y="882"/>
                  </a:cubicBezTo>
                  <a:cubicBezTo>
                    <a:pt x="1004" y="1025"/>
                    <a:pt x="1054" y="1068"/>
                    <a:pt x="1068" y="1068"/>
                  </a:cubicBezTo>
                  <a:cubicBezTo>
                    <a:pt x="1069" y="1068"/>
                    <a:pt x="1070" y="1067"/>
                    <a:pt x="1071" y="1067"/>
                  </a:cubicBezTo>
                  <a:cubicBezTo>
                    <a:pt x="1079" y="1054"/>
                    <a:pt x="1042" y="1005"/>
                    <a:pt x="886" y="849"/>
                  </a:cubicBezTo>
                  <a:cubicBezTo>
                    <a:pt x="596" y="559"/>
                    <a:pt x="17"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16"/>
            <p:cNvSpPr/>
            <p:nvPr/>
          </p:nvSpPr>
          <p:spPr>
            <a:xfrm>
              <a:off x="1920150" y="4058975"/>
              <a:ext cx="25850" cy="25600"/>
            </a:xfrm>
            <a:custGeom>
              <a:avLst/>
              <a:gdLst/>
              <a:ahLst/>
              <a:cxnLst/>
              <a:rect l="l" t="t" r="r" b="b"/>
              <a:pathLst>
                <a:path w="1034" h="1024" extrusionOk="0">
                  <a:moveTo>
                    <a:pt x="5" y="1"/>
                  </a:moveTo>
                  <a:cubicBezTo>
                    <a:pt x="5" y="1"/>
                    <a:pt x="5" y="1"/>
                    <a:pt x="5" y="1"/>
                  </a:cubicBezTo>
                  <a:cubicBezTo>
                    <a:pt x="1" y="9"/>
                    <a:pt x="525" y="562"/>
                    <a:pt x="813" y="841"/>
                  </a:cubicBezTo>
                  <a:cubicBezTo>
                    <a:pt x="953" y="982"/>
                    <a:pt x="1002" y="1024"/>
                    <a:pt x="1020" y="1024"/>
                  </a:cubicBezTo>
                  <a:cubicBezTo>
                    <a:pt x="1022" y="1024"/>
                    <a:pt x="1024" y="1023"/>
                    <a:pt x="1026" y="1022"/>
                  </a:cubicBezTo>
                  <a:cubicBezTo>
                    <a:pt x="1034" y="1013"/>
                    <a:pt x="993" y="960"/>
                    <a:pt x="845" y="812"/>
                  </a:cubicBezTo>
                  <a:cubicBezTo>
                    <a:pt x="563" y="531"/>
                    <a:pt x="13"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16"/>
            <p:cNvSpPr/>
            <p:nvPr/>
          </p:nvSpPr>
          <p:spPr>
            <a:xfrm>
              <a:off x="1921275" y="4060200"/>
              <a:ext cx="24625" cy="24250"/>
            </a:xfrm>
            <a:custGeom>
              <a:avLst/>
              <a:gdLst/>
              <a:ahLst/>
              <a:cxnLst/>
              <a:rect l="l" t="t" r="r" b="b"/>
              <a:pathLst>
                <a:path w="985" h="970" extrusionOk="0">
                  <a:moveTo>
                    <a:pt x="5" y="1"/>
                  </a:moveTo>
                  <a:cubicBezTo>
                    <a:pt x="5" y="1"/>
                    <a:pt x="5" y="1"/>
                    <a:pt x="5" y="1"/>
                  </a:cubicBezTo>
                  <a:cubicBezTo>
                    <a:pt x="1" y="5"/>
                    <a:pt x="501" y="526"/>
                    <a:pt x="768" y="792"/>
                  </a:cubicBezTo>
                  <a:cubicBezTo>
                    <a:pt x="908" y="933"/>
                    <a:pt x="955" y="970"/>
                    <a:pt x="969" y="970"/>
                  </a:cubicBezTo>
                  <a:cubicBezTo>
                    <a:pt x="971" y="970"/>
                    <a:pt x="972" y="969"/>
                    <a:pt x="973" y="969"/>
                  </a:cubicBezTo>
                  <a:cubicBezTo>
                    <a:pt x="985" y="956"/>
                    <a:pt x="948" y="911"/>
                    <a:pt x="800" y="763"/>
                  </a:cubicBezTo>
                  <a:cubicBezTo>
                    <a:pt x="536" y="499"/>
                    <a:pt x="17" y="1"/>
                    <a:pt x="5"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16"/>
            <p:cNvSpPr/>
            <p:nvPr/>
          </p:nvSpPr>
          <p:spPr>
            <a:xfrm>
              <a:off x="1922400" y="4061325"/>
              <a:ext cx="23500" cy="23125"/>
            </a:xfrm>
            <a:custGeom>
              <a:avLst/>
              <a:gdLst/>
              <a:ahLst/>
              <a:cxnLst/>
              <a:rect l="l" t="t" r="r" b="b"/>
              <a:pathLst>
                <a:path w="940" h="925" extrusionOk="0">
                  <a:moveTo>
                    <a:pt x="5" y="1"/>
                  </a:moveTo>
                  <a:cubicBezTo>
                    <a:pt x="5" y="1"/>
                    <a:pt x="5" y="1"/>
                    <a:pt x="5" y="1"/>
                  </a:cubicBezTo>
                  <a:cubicBezTo>
                    <a:pt x="1" y="5"/>
                    <a:pt x="472" y="497"/>
                    <a:pt x="731" y="751"/>
                  </a:cubicBezTo>
                  <a:cubicBezTo>
                    <a:pt x="864" y="888"/>
                    <a:pt x="910" y="925"/>
                    <a:pt x="924" y="925"/>
                  </a:cubicBezTo>
                  <a:cubicBezTo>
                    <a:pt x="926" y="925"/>
                    <a:pt x="927" y="924"/>
                    <a:pt x="928" y="924"/>
                  </a:cubicBezTo>
                  <a:cubicBezTo>
                    <a:pt x="940" y="911"/>
                    <a:pt x="903" y="866"/>
                    <a:pt x="759" y="723"/>
                  </a:cubicBezTo>
                  <a:cubicBezTo>
                    <a:pt x="506" y="465"/>
                    <a:pt x="17"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16"/>
            <p:cNvSpPr/>
            <p:nvPr/>
          </p:nvSpPr>
          <p:spPr>
            <a:xfrm>
              <a:off x="1923525" y="4062450"/>
              <a:ext cx="22275" cy="22000"/>
            </a:xfrm>
            <a:custGeom>
              <a:avLst/>
              <a:gdLst/>
              <a:ahLst/>
              <a:cxnLst/>
              <a:rect l="l" t="t" r="r" b="b"/>
              <a:pathLst>
                <a:path w="891" h="880" extrusionOk="0">
                  <a:moveTo>
                    <a:pt x="9" y="1"/>
                  </a:moveTo>
                  <a:cubicBezTo>
                    <a:pt x="9" y="1"/>
                    <a:pt x="9" y="1"/>
                    <a:pt x="9" y="1"/>
                  </a:cubicBezTo>
                  <a:cubicBezTo>
                    <a:pt x="1" y="5"/>
                    <a:pt x="448" y="473"/>
                    <a:pt x="686" y="715"/>
                  </a:cubicBezTo>
                  <a:cubicBezTo>
                    <a:pt x="819" y="844"/>
                    <a:pt x="862" y="880"/>
                    <a:pt x="875" y="880"/>
                  </a:cubicBezTo>
                  <a:cubicBezTo>
                    <a:pt x="877" y="880"/>
                    <a:pt x="878" y="879"/>
                    <a:pt x="878" y="879"/>
                  </a:cubicBezTo>
                  <a:cubicBezTo>
                    <a:pt x="891" y="866"/>
                    <a:pt x="854" y="821"/>
                    <a:pt x="714" y="682"/>
                  </a:cubicBezTo>
                  <a:cubicBezTo>
                    <a:pt x="474" y="441"/>
                    <a:pt x="17" y="1"/>
                    <a:pt x="9"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16"/>
            <p:cNvSpPr/>
            <p:nvPr/>
          </p:nvSpPr>
          <p:spPr>
            <a:xfrm>
              <a:off x="1924875" y="4063800"/>
              <a:ext cx="20925" cy="20625"/>
            </a:xfrm>
            <a:custGeom>
              <a:avLst/>
              <a:gdLst/>
              <a:ahLst/>
              <a:cxnLst/>
              <a:rect l="l" t="t" r="r" b="b"/>
              <a:pathLst>
                <a:path w="837" h="825" extrusionOk="0">
                  <a:moveTo>
                    <a:pt x="0" y="0"/>
                  </a:moveTo>
                  <a:cubicBezTo>
                    <a:pt x="0" y="0"/>
                    <a:pt x="0" y="0"/>
                    <a:pt x="0" y="0"/>
                  </a:cubicBezTo>
                  <a:cubicBezTo>
                    <a:pt x="0" y="4"/>
                    <a:pt x="410" y="435"/>
                    <a:pt x="636" y="665"/>
                  </a:cubicBezTo>
                  <a:cubicBezTo>
                    <a:pt x="770" y="795"/>
                    <a:pt x="815" y="825"/>
                    <a:pt x="823" y="825"/>
                  </a:cubicBezTo>
                  <a:cubicBezTo>
                    <a:pt x="824" y="825"/>
                    <a:pt x="824" y="825"/>
                    <a:pt x="824" y="825"/>
                  </a:cubicBezTo>
                  <a:cubicBezTo>
                    <a:pt x="837" y="812"/>
                    <a:pt x="804" y="771"/>
                    <a:pt x="665" y="636"/>
                  </a:cubicBezTo>
                  <a:cubicBezTo>
                    <a:pt x="437" y="413"/>
                    <a:pt x="13" y="0"/>
                    <a:pt x="0"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16"/>
            <p:cNvSpPr/>
            <p:nvPr/>
          </p:nvSpPr>
          <p:spPr>
            <a:xfrm>
              <a:off x="1926000" y="4064925"/>
              <a:ext cx="19800" cy="19400"/>
            </a:xfrm>
            <a:custGeom>
              <a:avLst/>
              <a:gdLst/>
              <a:ahLst/>
              <a:cxnLst/>
              <a:rect l="l" t="t" r="r" b="b"/>
              <a:pathLst>
                <a:path w="792" h="776" extrusionOk="0">
                  <a:moveTo>
                    <a:pt x="5" y="0"/>
                  </a:moveTo>
                  <a:cubicBezTo>
                    <a:pt x="5" y="0"/>
                    <a:pt x="4" y="0"/>
                    <a:pt x="4" y="0"/>
                  </a:cubicBezTo>
                  <a:cubicBezTo>
                    <a:pt x="0" y="5"/>
                    <a:pt x="386" y="406"/>
                    <a:pt x="599" y="620"/>
                  </a:cubicBezTo>
                  <a:cubicBezTo>
                    <a:pt x="724" y="749"/>
                    <a:pt x="769" y="776"/>
                    <a:pt x="778" y="776"/>
                  </a:cubicBezTo>
                  <a:cubicBezTo>
                    <a:pt x="779" y="776"/>
                    <a:pt x="779" y="776"/>
                    <a:pt x="779" y="775"/>
                  </a:cubicBezTo>
                  <a:cubicBezTo>
                    <a:pt x="792" y="767"/>
                    <a:pt x="759" y="726"/>
                    <a:pt x="628" y="595"/>
                  </a:cubicBezTo>
                  <a:cubicBezTo>
                    <a:pt x="412" y="379"/>
                    <a:pt x="17" y="0"/>
                    <a:pt x="5" y="0"/>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16"/>
            <p:cNvSpPr/>
            <p:nvPr/>
          </p:nvSpPr>
          <p:spPr>
            <a:xfrm>
              <a:off x="1927125" y="4066050"/>
              <a:ext cx="18675" cy="18275"/>
            </a:xfrm>
            <a:custGeom>
              <a:avLst/>
              <a:gdLst/>
              <a:ahLst/>
              <a:cxnLst/>
              <a:rect l="l" t="t" r="r" b="b"/>
              <a:pathLst>
                <a:path w="747" h="731" extrusionOk="0">
                  <a:moveTo>
                    <a:pt x="9" y="0"/>
                  </a:moveTo>
                  <a:cubicBezTo>
                    <a:pt x="9" y="0"/>
                    <a:pt x="9" y="1"/>
                    <a:pt x="9" y="1"/>
                  </a:cubicBezTo>
                  <a:cubicBezTo>
                    <a:pt x="0" y="5"/>
                    <a:pt x="357" y="382"/>
                    <a:pt x="562" y="579"/>
                  </a:cubicBezTo>
                  <a:cubicBezTo>
                    <a:pt x="684" y="704"/>
                    <a:pt x="724" y="731"/>
                    <a:pt x="733" y="731"/>
                  </a:cubicBezTo>
                  <a:cubicBezTo>
                    <a:pt x="734" y="731"/>
                    <a:pt x="734" y="731"/>
                    <a:pt x="734" y="730"/>
                  </a:cubicBezTo>
                  <a:cubicBezTo>
                    <a:pt x="747" y="722"/>
                    <a:pt x="718" y="689"/>
                    <a:pt x="587" y="554"/>
                  </a:cubicBezTo>
                  <a:cubicBezTo>
                    <a:pt x="387" y="354"/>
                    <a:pt x="17"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16"/>
            <p:cNvSpPr/>
            <p:nvPr/>
          </p:nvSpPr>
          <p:spPr>
            <a:xfrm>
              <a:off x="1928350" y="4067175"/>
              <a:ext cx="17250" cy="16975"/>
            </a:xfrm>
            <a:custGeom>
              <a:avLst/>
              <a:gdLst/>
              <a:ahLst/>
              <a:cxnLst/>
              <a:rect l="l" t="t" r="r" b="b"/>
              <a:pathLst>
                <a:path w="690" h="679" extrusionOk="0">
                  <a:moveTo>
                    <a:pt x="5" y="1"/>
                  </a:moveTo>
                  <a:cubicBezTo>
                    <a:pt x="5" y="1"/>
                    <a:pt x="5" y="1"/>
                    <a:pt x="5" y="1"/>
                  </a:cubicBezTo>
                  <a:cubicBezTo>
                    <a:pt x="1" y="9"/>
                    <a:pt x="329" y="349"/>
                    <a:pt x="513" y="534"/>
                  </a:cubicBezTo>
                  <a:cubicBezTo>
                    <a:pt x="625" y="649"/>
                    <a:pt x="667" y="679"/>
                    <a:pt x="678" y="679"/>
                  </a:cubicBezTo>
                  <a:cubicBezTo>
                    <a:pt x="680" y="679"/>
                    <a:pt x="681" y="678"/>
                    <a:pt x="681" y="677"/>
                  </a:cubicBezTo>
                  <a:cubicBezTo>
                    <a:pt x="690" y="673"/>
                    <a:pt x="665" y="636"/>
                    <a:pt x="538" y="509"/>
                  </a:cubicBezTo>
                  <a:cubicBezTo>
                    <a:pt x="354" y="32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16"/>
            <p:cNvSpPr/>
            <p:nvPr/>
          </p:nvSpPr>
          <p:spPr>
            <a:xfrm>
              <a:off x="1929475" y="4068500"/>
              <a:ext cx="16125" cy="15825"/>
            </a:xfrm>
            <a:custGeom>
              <a:avLst/>
              <a:gdLst/>
              <a:ahLst/>
              <a:cxnLst/>
              <a:rect l="l" t="t" r="r" b="b"/>
              <a:pathLst>
                <a:path w="645" h="633" extrusionOk="0">
                  <a:moveTo>
                    <a:pt x="5" y="1"/>
                  </a:moveTo>
                  <a:cubicBezTo>
                    <a:pt x="5" y="1"/>
                    <a:pt x="5" y="1"/>
                    <a:pt x="5" y="1"/>
                  </a:cubicBezTo>
                  <a:cubicBezTo>
                    <a:pt x="1" y="5"/>
                    <a:pt x="296" y="313"/>
                    <a:pt x="472" y="493"/>
                  </a:cubicBezTo>
                  <a:cubicBezTo>
                    <a:pt x="590" y="607"/>
                    <a:pt x="620" y="633"/>
                    <a:pt x="633" y="633"/>
                  </a:cubicBezTo>
                  <a:cubicBezTo>
                    <a:pt x="634" y="633"/>
                    <a:pt x="635" y="633"/>
                    <a:pt x="636" y="632"/>
                  </a:cubicBezTo>
                  <a:cubicBezTo>
                    <a:pt x="645" y="624"/>
                    <a:pt x="620" y="591"/>
                    <a:pt x="497" y="468"/>
                  </a:cubicBezTo>
                  <a:cubicBezTo>
                    <a:pt x="326" y="293"/>
                    <a:pt x="13"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16"/>
            <p:cNvSpPr/>
            <p:nvPr/>
          </p:nvSpPr>
          <p:spPr>
            <a:xfrm>
              <a:off x="1930700" y="4069650"/>
              <a:ext cx="14900" cy="14675"/>
            </a:xfrm>
            <a:custGeom>
              <a:avLst/>
              <a:gdLst/>
              <a:ahLst/>
              <a:cxnLst/>
              <a:rect l="l" t="t" r="r" b="b"/>
              <a:pathLst>
                <a:path w="596" h="587" extrusionOk="0">
                  <a:moveTo>
                    <a:pt x="9" y="0"/>
                  </a:moveTo>
                  <a:cubicBezTo>
                    <a:pt x="9" y="0"/>
                    <a:pt x="9" y="0"/>
                    <a:pt x="9" y="0"/>
                  </a:cubicBezTo>
                  <a:cubicBezTo>
                    <a:pt x="1" y="4"/>
                    <a:pt x="268" y="287"/>
                    <a:pt x="432" y="447"/>
                  </a:cubicBezTo>
                  <a:cubicBezTo>
                    <a:pt x="545" y="561"/>
                    <a:pt x="582" y="587"/>
                    <a:pt x="590" y="587"/>
                  </a:cubicBezTo>
                  <a:cubicBezTo>
                    <a:pt x="591" y="587"/>
                    <a:pt x="591" y="587"/>
                    <a:pt x="591" y="586"/>
                  </a:cubicBezTo>
                  <a:cubicBezTo>
                    <a:pt x="596" y="578"/>
                    <a:pt x="575" y="550"/>
                    <a:pt x="452" y="427"/>
                  </a:cubicBezTo>
                  <a:cubicBezTo>
                    <a:pt x="297" y="264"/>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16"/>
            <p:cNvSpPr/>
            <p:nvPr/>
          </p:nvSpPr>
          <p:spPr>
            <a:xfrm>
              <a:off x="1931950" y="4070775"/>
              <a:ext cx="13650" cy="13375"/>
            </a:xfrm>
            <a:custGeom>
              <a:avLst/>
              <a:gdLst/>
              <a:ahLst/>
              <a:cxnLst/>
              <a:rect l="l" t="t" r="r" b="b"/>
              <a:pathLst>
                <a:path w="546" h="535" extrusionOk="0">
                  <a:moveTo>
                    <a:pt x="4" y="0"/>
                  </a:moveTo>
                  <a:cubicBezTo>
                    <a:pt x="4" y="0"/>
                    <a:pt x="4" y="0"/>
                    <a:pt x="4" y="0"/>
                  </a:cubicBezTo>
                  <a:cubicBezTo>
                    <a:pt x="0" y="4"/>
                    <a:pt x="238" y="258"/>
                    <a:pt x="390" y="402"/>
                  </a:cubicBezTo>
                  <a:cubicBezTo>
                    <a:pt x="489" y="508"/>
                    <a:pt x="527" y="535"/>
                    <a:pt x="538" y="535"/>
                  </a:cubicBezTo>
                  <a:cubicBezTo>
                    <a:pt x="540" y="535"/>
                    <a:pt x="541" y="534"/>
                    <a:pt x="541" y="533"/>
                  </a:cubicBezTo>
                  <a:cubicBezTo>
                    <a:pt x="546" y="529"/>
                    <a:pt x="525" y="500"/>
                    <a:pt x="410" y="382"/>
                  </a:cubicBezTo>
                  <a:cubicBezTo>
                    <a:pt x="260" y="239"/>
                    <a:pt x="13" y="0"/>
                    <a:pt x="4"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16"/>
            <p:cNvSpPr/>
            <p:nvPr/>
          </p:nvSpPr>
          <p:spPr>
            <a:xfrm>
              <a:off x="1933075" y="4072000"/>
              <a:ext cx="12425" cy="12150"/>
            </a:xfrm>
            <a:custGeom>
              <a:avLst/>
              <a:gdLst/>
              <a:ahLst/>
              <a:cxnLst/>
              <a:rect l="l" t="t" r="r" b="b"/>
              <a:pathLst>
                <a:path w="497" h="486" extrusionOk="0">
                  <a:moveTo>
                    <a:pt x="5" y="0"/>
                  </a:moveTo>
                  <a:cubicBezTo>
                    <a:pt x="5" y="0"/>
                    <a:pt x="4" y="0"/>
                    <a:pt x="4" y="0"/>
                  </a:cubicBezTo>
                  <a:cubicBezTo>
                    <a:pt x="0" y="4"/>
                    <a:pt x="209" y="226"/>
                    <a:pt x="345" y="357"/>
                  </a:cubicBezTo>
                  <a:cubicBezTo>
                    <a:pt x="444" y="460"/>
                    <a:pt x="479" y="486"/>
                    <a:pt x="489" y="486"/>
                  </a:cubicBezTo>
                  <a:cubicBezTo>
                    <a:pt x="491" y="486"/>
                    <a:pt x="492" y="485"/>
                    <a:pt x="492" y="484"/>
                  </a:cubicBezTo>
                  <a:cubicBezTo>
                    <a:pt x="496" y="480"/>
                    <a:pt x="476" y="447"/>
                    <a:pt x="365" y="337"/>
                  </a:cubicBezTo>
                  <a:cubicBezTo>
                    <a:pt x="232" y="208"/>
                    <a:pt x="17"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16"/>
            <p:cNvSpPr/>
            <p:nvPr/>
          </p:nvSpPr>
          <p:spPr>
            <a:xfrm>
              <a:off x="1934200" y="4073125"/>
              <a:ext cx="11300" cy="11050"/>
            </a:xfrm>
            <a:custGeom>
              <a:avLst/>
              <a:gdLst/>
              <a:ahLst/>
              <a:cxnLst/>
              <a:rect l="l" t="t" r="r" b="b"/>
              <a:pathLst>
                <a:path w="452" h="442" extrusionOk="0">
                  <a:moveTo>
                    <a:pt x="5" y="0"/>
                  </a:moveTo>
                  <a:cubicBezTo>
                    <a:pt x="5" y="0"/>
                    <a:pt x="5" y="0"/>
                    <a:pt x="4" y="0"/>
                  </a:cubicBezTo>
                  <a:cubicBezTo>
                    <a:pt x="0" y="9"/>
                    <a:pt x="185" y="201"/>
                    <a:pt x="304" y="316"/>
                  </a:cubicBezTo>
                  <a:cubicBezTo>
                    <a:pt x="399" y="415"/>
                    <a:pt x="434" y="441"/>
                    <a:pt x="444" y="441"/>
                  </a:cubicBezTo>
                  <a:cubicBezTo>
                    <a:pt x="446" y="441"/>
                    <a:pt x="447" y="440"/>
                    <a:pt x="447" y="439"/>
                  </a:cubicBezTo>
                  <a:cubicBezTo>
                    <a:pt x="451" y="435"/>
                    <a:pt x="435" y="411"/>
                    <a:pt x="324" y="296"/>
                  </a:cubicBezTo>
                  <a:cubicBezTo>
                    <a:pt x="203" y="174"/>
                    <a:pt x="17"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16"/>
            <p:cNvSpPr/>
            <p:nvPr/>
          </p:nvSpPr>
          <p:spPr>
            <a:xfrm>
              <a:off x="1935525" y="4074350"/>
              <a:ext cx="9975" cy="9975"/>
            </a:xfrm>
            <a:custGeom>
              <a:avLst/>
              <a:gdLst/>
              <a:ahLst/>
              <a:cxnLst/>
              <a:rect l="l" t="t" r="r" b="b"/>
              <a:pathLst>
                <a:path w="399" h="399" extrusionOk="0">
                  <a:moveTo>
                    <a:pt x="5" y="1"/>
                  </a:moveTo>
                  <a:cubicBezTo>
                    <a:pt x="5" y="1"/>
                    <a:pt x="5" y="1"/>
                    <a:pt x="5" y="1"/>
                  </a:cubicBezTo>
                  <a:cubicBezTo>
                    <a:pt x="1" y="9"/>
                    <a:pt x="148" y="165"/>
                    <a:pt x="255" y="280"/>
                  </a:cubicBezTo>
                  <a:cubicBezTo>
                    <a:pt x="352" y="377"/>
                    <a:pt x="385" y="399"/>
                    <a:pt x="393" y="399"/>
                  </a:cubicBezTo>
                  <a:cubicBezTo>
                    <a:pt x="393" y="399"/>
                    <a:pt x="394" y="399"/>
                    <a:pt x="394" y="398"/>
                  </a:cubicBezTo>
                  <a:cubicBezTo>
                    <a:pt x="398" y="390"/>
                    <a:pt x="382" y="366"/>
                    <a:pt x="275" y="259"/>
                  </a:cubicBezTo>
                  <a:cubicBezTo>
                    <a:pt x="170" y="146"/>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16"/>
            <p:cNvSpPr/>
            <p:nvPr/>
          </p:nvSpPr>
          <p:spPr>
            <a:xfrm>
              <a:off x="2231800" y="4090250"/>
              <a:ext cx="108175" cy="107750"/>
            </a:xfrm>
            <a:custGeom>
              <a:avLst/>
              <a:gdLst/>
              <a:ahLst/>
              <a:cxnLst/>
              <a:rect l="l" t="t" r="r" b="b"/>
              <a:pathLst>
                <a:path w="4327" h="4310" extrusionOk="0">
                  <a:moveTo>
                    <a:pt x="0" y="0"/>
                  </a:moveTo>
                  <a:cubicBezTo>
                    <a:pt x="1" y="1"/>
                    <a:pt x="2522" y="2621"/>
                    <a:pt x="3703" y="3810"/>
                  </a:cubicBezTo>
                  <a:cubicBezTo>
                    <a:pt x="4075" y="4178"/>
                    <a:pt x="4241" y="4310"/>
                    <a:pt x="4287" y="4310"/>
                  </a:cubicBezTo>
                  <a:cubicBezTo>
                    <a:pt x="4292" y="4310"/>
                    <a:pt x="4295" y="4308"/>
                    <a:pt x="4298" y="4306"/>
                  </a:cubicBezTo>
                  <a:cubicBezTo>
                    <a:pt x="4326" y="4281"/>
                    <a:pt x="4175" y="4088"/>
                    <a:pt x="3801" y="3711"/>
                  </a:cubicBezTo>
                  <a:cubicBezTo>
                    <a:pt x="2612" y="2522"/>
                    <a:pt x="1" y="1"/>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16"/>
            <p:cNvSpPr/>
            <p:nvPr/>
          </p:nvSpPr>
          <p:spPr>
            <a:xfrm>
              <a:off x="2232925" y="4091375"/>
              <a:ext cx="107150" cy="106625"/>
            </a:xfrm>
            <a:custGeom>
              <a:avLst/>
              <a:gdLst/>
              <a:ahLst/>
              <a:cxnLst/>
              <a:rect l="l" t="t" r="r" b="b"/>
              <a:pathLst>
                <a:path w="4286" h="4265" extrusionOk="0">
                  <a:moveTo>
                    <a:pt x="0" y="0"/>
                  </a:moveTo>
                  <a:cubicBezTo>
                    <a:pt x="1" y="1"/>
                    <a:pt x="2498" y="2592"/>
                    <a:pt x="3670" y="3765"/>
                  </a:cubicBezTo>
                  <a:cubicBezTo>
                    <a:pt x="4038" y="4133"/>
                    <a:pt x="4201" y="4265"/>
                    <a:pt x="4249" y="4265"/>
                  </a:cubicBezTo>
                  <a:cubicBezTo>
                    <a:pt x="4254" y="4265"/>
                    <a:pt x="4258" y="4263"/>
                    <a:pt x="4261" y="4261"/>
                  </a:cubicBezTo>
                  <a:cubicBezTo>
                    <a:pt x="4285" y="4236"/>
                    <a:pt x="4138" y="4048"/>
                    <a:pt x="3761" y="3674"/>
                  </a:cubicBezTo>
                  <a:cubicBezTo>
                    <a:pt x="2584" y="2494"/>
                    <a:pt x="1" y="1"/>
                    <a:pt x="0"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16"/>
            <p:cNvSpPr/>
            <p:nvPr/>
          </p:nvSpPr>
          <p:spPr>
            <a:xfrm>
              <a:off x="2234050" y="4092700"/>
              <a:ext cx="105825" cy="105175"/>
            </a:xfrm>
            <a:custGeom>
              <a:avLst/>
              <a:gdLst/>
              <a:ahLst/>
              <a:cxnLst/>
              <a:rect l="l" t="t" r="r" b="b"/>
              <a:pathLst>
                <a:path w="4233" h="4207" extrusionOk="0">
                  <a:moveTo>
                    <a:pt x="0" y="1"/>
                  </a:moveTo>
                  <a:lnTo>
                    <a:pt x="0" y="1"/>
                  </a:lnTo>
                  <a:cubicBezTo>
                    <a:pt x="1" y="1"/>
                    <a:pt x="2465" y="2555"/>
                    <a:pt x="3629" y="3712"/>
                  </a:cubicBezTo>
                  <a:cubicBezTo>
                    <a:pt x="3997" y="4086"/>
                    <a:pt x="4158" y="4206"/>
                    <a:pt x="4200" y="4206"/>
                  </a:cubicBezTo>
                  <a:cubicBezTo>
                    <a:pt x="4203" y="4206"/>
                    <a:pt x="4206" y="4205"/>
                    <a:pt x="4208" y="4204"/>
                  </a:cubicBezTo>
                  <a:cubicBezTo>
                    <a:pt x="4232" y="4183"/>
                    <a:pt x="4085" y="3995"/>
                    <a:pt x="3716" y="3626"/>
                  </a:cubicBezTo>
                  <a:cubicBezTo>
                    <a:pt x="2559" y="2465"/>
                    <a:pt x="1" y="1"/>
                    <a:pt x="0"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16"/>
            <p:cNvSpPr/>
            <p:nvPr/>
          </p:nvSpPr>
          <p:spPr>
            <a:xfrm>
              <a:off x="2235375" y="4093825"/>
              <a:ext cx="104700" cy="104050"/>
            </a:xfrm>
            <a:custGeom>
              <a:avLst/>
              <a:gdLst/>
              <a:ahLst/>
              <a:cxnLst/>
              <a:rect l="l" t="t" r="r" b="b"/>
              <a:pathLst>
                <a:path w="4188" h="4162" extrusionOk="0">
                  <a:moveTo>
                    <a:pt x="1" y="1"/>
                  </a:moveTo>
                  <a:cubicBezTo>
                    <a:pt x="1" y="1"/>
                    <a:pt x="2433" y="2531"/>
                    <a:pt x="3589" y="3671"/>
                  </a:cubicBezTo>
                  <a:cubicBezTo>
                    <a:pt x="3948" y="4038"/>
                    <a:pt x="4106" y="4162"/>
                    <a:pt x="4153" y="4162"/>
                  </a:cubicBezTo>
                  <a:cubicBezTo>
                    <a:pt x="4157" y="4162"/>
                    <a:pt x="4160" y="4161"/>
                    <a:pt x="4163" y="4159"/>
                  </a:cubicBezTo>
                  <a:cubicBezTo>
                    <a:pt x="4187" y="4134"/>
                    <a:pt x="4040" y="3950"/>
                    <a:pt x="3675" y="3585"/>
                  </a:cubicBezTo>
                  <a:cubicBezTo>
                    <a:pt x="2527" y="2437"/>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16"/>
            <p:cNvSpPr/>
            <p:nvPr/>
          </p:nvSpPr>
          <p:spPr>
            <a:xfrm>
              <a:off x="2236500" y="4095050"/>
              <a:ext cx="103475" cy="102825"/>
            </a:xfrm>
            <a:custGeom>
              <a:avLst/>
              <a:gdLst/>
              <a:ahLst/>
              <a:cxnLst/>
              <a:rect l="l" t="t" r="r" b="b"/>
              <a:pathLst>
                <a:path w="4139" h="4113" extrusionOk="0">
                  <a:moveTo>
                    <a:pt x="1" y="1"/>
                  </a:moveTo>
                  <a:cubicBezTo>
                    <a:pt x="1" y="2"/>
                    <a:pt x="2404" y="2494"/>
                    <a:pt x="3544" y="3630"/>
                  </a:cubicBezTo>
                  <a:cubicBezTo>
                    <a:pt x="3903" y="3989"/>
                    <a:pt x="4058" y="4113"/>
                    <a:pt x="4100" y="4113"/>
                  </a:cubicBezTo>
                  <a:cubicBezTo>
                    <a:pt x="4104" y="4113"/>
                    <a:pt x="4107" y="4112"/>
                    <a:pt x="4110" y="4110"/>
                  </a:cubicBezTo>
                  <a:cubicBezTo>
                    <a:pt x="4138" y="4085"/>
                    <a:pt x="3995" y="3905"/>
                    <a:pt x="3630" y="3540"/>
                  </a:cubicBezTo>
                  <a:cubicBezTo>
                    <a:pt x="2498" y="2404"/>
                    <a:pt x="2" y="2"/>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16"/>
            <p:cNvSpPr/>
            <p:nvPr/>
          </p:nvSpPr>
          <p:spPr>
            <a:xfrm>
              <a:off x="2237625" y="4096200"/>
              <a:ext cx="102350" cy="101575"/>
            </a:xfrm>
            <a:custGeom>
              <a:avLst/>
              <a:gdLst/>
              <a:ahLst/>
              <a:cxnLst/>
              <a:rect l="l" t="t" r="r" b="b"/>
              <a:pathLst>
                <a:path w="4094" h="4063" extrusionOk="0">
                  <a:moveTo>
                    <a:pt x="1" y="0"/>
                  </a:moveTo>
                  <a:cubicBezTo>
                    <a:pt x="2" y="1"/>
                    <a:pt x="2379" y="2465"/>
                    <a:pt x="3503" y="3584"/>
                  </a:cubicBezTo>
                  <a:cubicBezTo>
                    <a:pt x="3859" y="3940"/>
                    <a:pt x="4013" y="4063"/>
                    <a:pt x="4055" y="4063"/>
                  </a:cubicBezTo>
                  <a:cubicBezTo>
                    <a:pt x="4059" y="4063"/>
                    <a:pt x="4062" y="4062"/>
                    <a:pt x="4065" y="4060"/>
                  </a:cubicBezTo>
                  <a:cubicBezTo>
                    <a:pt x="4093" y="4035"/>
                    <a:pt x="3950" y="3855"/>
                    <a:pt x="3589" y="3494"/>
                  </a:cubicBezTo>
                  <a:cubicBezTo>
                    <a:pt x="2466" y="2379"/>
                    <a:pt x="2" y="1"/>
                    <a:pt x="1" y="0"/>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16"/>
            <p:cNvSpPr/>
            <p:nvPr/>
          </p:nvSpPr>
          <p:spPr>
            <a:xfrm>
              <a:off x="2238775" y="4097425"/>
              <a:ext cx="101000" cy="100450"/>
            </a:xfrm>
            <a:custGeom>
              <a:avLst/>
              <a:gdLst/>
              <a:ahLst/>
              <a:cxnLst/>
              <a:rect l="l" t="t" r="r" b="b"/>
              <a:pathLst>
                <a:path w="4040" h="4018" extrusionOk="0">
                  <a:moveTo>
                    <a:pt x="0" y="0"/>
                  </a:moveTo>
                  <a:lnTo>
                    <a:pt x="0" y="0"/>
                  </a:lnTo>
                  <a:cubicBezTo>
                    <a:pt x="1" y="1"/>
                    <a:pt x="2350" y="2436"/>
                    <a:pt x="3457" y="3543"/>
                  </a:cubicBezTo>
                  <a:cubicBezTo>
                    <a:pt x="3805" y="3895"/>
                    <a:pt x="3962" y="4018"/>
                    <a:pt x="4005" y="4018"/>
                  </a:cubicBezTo>
                  <a:cubicBezTo>
                    <a:pt x="4009" y="4018"/>
                    <a:pt x="4012" y="4017"/>
                    <a:pt x="4015" y="4015"/>
                  </a:cubicBezTo>
                  <a:cubicBezTo>
                    <a:pt x="4039" y="3990"/>
                    <a:pt x="3896" y="3810"/>
                    <a:pt x="3543" y="3457"/>
                  </a:cubicBezTo>
                  <a:cubicBezTo>
                    <a:pt x="2436" y="2350"/>
                    <a:pt x="1"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16"/>
            <p:cNvSpPr/>
            <p:nvPr/>
          </p:nvSpPr>
          <p:spPr>
            <a:xfrm>
              <a:off x="2240000" y="4098650"/>
              <a:ext cx="99875" cy="99250"/>
            </a:xfrm>
            <a:custGeom>
              <a:avLst/>
              <a:gdLst/>
              <a:ahLst/>
              <a:cxnLst/>
              <a:rect l="l" t="t" r="r" b="b"/>
              <a:pathLst>
                <a:path w="3995" h="3970" extrusionOk="0">
                  <a:moveTo>
                    <a:pt x="4" y="0"/>
                  </a:moveTo>
                  <a:lnTo>
                    <a:pt x="4" y="0"/>
                  </a:lnTo>
                  <a:cubicBezTo>
                    <a:pt x="0" y="0"/>
                    <a:pt x="2321" y="2403"/>
                    <a:pt x="3416" y="3498"/>
                  </a:cubicBezTo>
                  <a:cubicBezTo>
                    <a:pt x="3767" y="3849"/>
                    <a:pt x="3917" y="3969"/>
                    <a:pt x="3960" y="3969"/>
                  </a:cubicBezTo>
                  <a:cubicBezTo>
                    <a:pt x="3964" y="3969"/>
                    <a:pt x="3967" y="3968"/>
                    <a:pt x="3970" y="3966"/>
                  </a:cubicBezTo>
                  <a:cubicBezTo>
                    <a:pt x="3994" y="3941"/>
                    <a:pt x="3859" y="3765"/>
                    <a:pt x="3506" y="3412"/>
                  </a:cubicBezTo>
                  <a:cubicBezTo>
                    <a:pt x="2407" y="2317"/>
                    <a:pt x="4" y="0"/>
                    <a:pt x="4"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16"/>
            <p:cNvSpPr/>
            <p:nvPr/>
          </p:nvSpPr>
          <p:spPr>
            <a:xfrm>
              <a:off x="2241225" y="4099775"/>
              <a:ext cx="98550" cy="98000"/>
            </a:xfrm>
            <a:custGeom>
              <a:avLst/>
              <a:gdLst/>
              <a:ahLst/>
              <a:cxnLst/>
              <a:rect l="l" t="t" r="r" b="b"/>
              <a:pathLst>
                <a:path w="3942" h="3920" extrusionOk="0">
                  <a:moveTo>
                    <a:pt x="0" y="1"/>
                  </a:moveTo>
                  <a:lnTo>
                    <a:pt x="0" y="1"/>
                  </a:lnTo>
                  <a:cubicBezTo>
                    <a:pt x="1" y="1"/>
                    <a:pt x="2289" y="2375"/>
                    <a:pt x="3367" y="3453"/>
                  </a:cubicBezTo>
                  <a:cubicBezTo>
                    <a:pt x="3714" y="3800"/>
                    <a:pt x="3864" y="3920"/>
                    <a:pt x="3907" y="3920"/>
                  </a:cubicBezTo>
                  <a:cubicBezTo>
                    <a:pt x="3911" y="3920"/>
                    <a:pt x="3914" y="3919"/>
                    <a:pt x="3917" y="3917"/>
                  </a:cubicBezTo>
                  <a:cubicBezTo>
                    <a:pt x="3941" y="3888"/>
                    <a:pt x="3806" y="3716"/>
                    <a:pt x="3457" y="3367"/>
                  </a:cubicBezTo>
                  <a:cubicBezTo>
                    <a:pt x="2375" y="2285"/>
                    <a:pt x="1" y="1"/>
                    <a:pt x="0" y="1"/>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16"/>
            <p:cNvSpPr/>
            <p:nvPr/>
          </p:nvSpPr>
          <p:spPr>
            <a:xfrm>
              <a:off x="2242350" y="4100900"/>
              <a:ext cx="97425" cy="96875"/>
            </a:xfrm>
            <a:custGeom>
              <a:avLst/>
              <a:gdLst/>
              <a:ahLst/>
              <a:cxnLst/>
              <a:rect l="l" t="t" r="r" b="b"/>
              <a:pathLst>
                <a:path w="3897" h="3875" extrusionOk="0">
                  <a:moveTo>
                    <a:pt x="1" y="1"/>
                  </a:moveTo>
                  <a:cubicBezTo>
                    <a:pt x="1" y="1"/>
                    <a:pt x="2264" y="2350"/>
                    <a:pt x="3330" y="3416"/>
                  </a:cubicBezTo>
                  <a:cubicBezTo>
                    <a:pt x="3670" y="3756"/>
                    <a:pt x="3819" y="3875"/>
                    <a:pt x="3862" y="3875"/>
                  </a:cubicBezTo>
                  <a:cubicBezTo>
                    <a:pt x="3866" y="3875"/>
                    <a:pt x="3869" y="3874"/>
                    <a:pt x="3872" y="3872"/>
                  </a:cubicBezTo>
                  <a:cubicBezTo>
                    <a:pt x="3896" y="3847"/>
                    <a:pt x="3761" y="3671"/>
                    <a:pt x="3416" y="3326"/>
                  </a:cubicBezTo>
                  <a:cubicBezTo>
                    <a:pt x="2346" y="2260"/>
                    <a:pt x="1" y="1"/>
                    <a:pt x="1"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16"/>
            <p:cNvSpPr/>
            <p:nvPr/>
          </p:nvSpPr>
          <p:spPr>
            <a:xfrm>
              <a:off x="2243575" y="4102025"/>
              <a:ext cx="96075" cy="95750"/>
            </a:xfrm>
            <a:custGeom>
              <a:avLst/>
              <a:gdLst/>
              <a:ahLst/>
              <a:cxnLst/>
              <a:rect l="l" t="t" r="r" b="b"/>
              <a:pathLst>
                <a:path w="3843" h="3830" extrusionOk="0">
                  <a:moveTo>
                    <a:pt x="1" y="1"/>
                  </a:moveTo>
                  <a:cubicBezTo>
                    <a:pt x="1" y="9"/>
                    <a:pt x="2227" y="2318"/>
                    <a:pt x="3281" y="3376"/>
                  </a:cubicBezTo>
                  <a:cubicBezTo>
                    <a:pt x="3621" y="3711"/>
                    <a:pt x="3767" y="3830"/>
                    <a:pt x="3809" y="3830"/>
                  </a:cubicBezTo>
                  <a:cubicBezTo>
                    <a:pt x="3813" y="3830"/>
                    <a:pt x="3816" y="3829"/>
                    <a:pt x="3818" y="3827"/>
                  </a:cubicBezTo>
                  <a:cubicBezTo>
                    <a:pt x="3843" y="3802"/>
                    <a:pt x="3712" y="3630"/>
                    <a:pt x="3367" y="3289"/>
                  </a:cubicBezTo>
                  <a:cubicBezTo>
                    <a:pt x="2309" y="2232"/>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16"/>
            <p:cNvSpPr/>
            <p:nvPr/>
          </p:nvSpPr>
          <p:spPr>
            <a:xfrm>
              <a:off x="2244700" y="4103375"/>
              <a:ext cx="94950" cy="94400"/>
            </a:xfrm>
            <a:custGeom>
              <a:avLst/>
              <a:gdLst/>
              <a:ahLst/>
              <a:cxnLst/>
              <a:rect l="l" t="t" r="r" b="b"/>
              <a:pathLst>
                <a:path w="3798" h="3776" extrusionOk="0">
                  <a:moveTo>
                    <a:pt x="1" y="0"/>
                  </a:moveTo>
                  <a:cubicBezTo>
                    <a:pt x="2" y="1"/>
                    <a:pt x="2203" y="2280"/>
                    <a:pt x="3240" y="3326"/>
                  </a:cubicBezTo>
                  <a:cubicBezTo>
                    <a:pt x="3576" y="3658"/>
                    <a:pt x="3722" y="3776"/>
                    <a:pt x="3764" y="3776"/>
                  </a:cubicBezTo>
                  <a:cubicBezTo>
                    <a:pt x="3768" y="3776"/>
                    <a:pt x="3771" y="3775"/>
                    <a:pt x="3773" y="3773"/>
                  </a:cubicBezTo>
                  <a:cubicBezTo>
                    <a:pt x="3798" y="3748"/>
                    <a:pt x="3667" y="3576"/>
                    <a:pt x="3326" y="3240"/>
                  </a:cubicBezTo>
                  <a:cubicBezTo>
                    <a:pt x="2281" y="2198"/>
                    <a:pt x="2" y="1"/>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16"/>
            <p:cNvSpPr/>
            <p:nvPr/>
          </p:nvSpPr>
          <p:spPr>
            <a:xfrm>
              <a:off x="2245950" y="4104500"/>
              <a:ext cx="93700" cy="93175"/>
            </a:xfrm>
            <a:custGeom>
              <a:avLst/>
              <a:gdLst/>
              <a:ahLst/>
              <a:cxnLst/>
              <a:rect l="l" t="t" r="r" b="b"/>
              <a:pathLst>
                <a:path w="3748" h="3727" extrusionOk="0">
                  <a:moveTo>
                    <a:pt x="0" y="0"/>
                  </a:moveTo>
                  <a:cubicBezTo>
                    <a:pt x="1" y="1"/>
                    <a:pt x="2169" y="2252"/>
                    <a:pt x="3199" y="3281"/>
                  </a:cubicBezTo>
                  <a:cubicBezTo>
                    <a:pt x="3534" y="3616"/>
                    <a:pt x="3679" y="3726"/>
                    <a:pt x="3716" y="3726"/>
                  </a:cubicBezTo>
                  <a:cubicBezTo>
                    <a:pt x="3719" y="3726"/>
                    <a:pt x="3722" y="3725"/>
                    <a:pt x="3723" y="3723"/>
                  </a:cubicBezTo>
                  <a:cubicBezTo>
                    <a:pt x="3748" y="3703"/>
                    <a:pt x="3617" y="3531"/>
                    <a:pt x="3281" y="3199"/>
                  </a:cubicBezTo>
                  <a:cubicBezTo>
                    <a:pt x="2256" y="2174"/>
                    <a:pt x="1" y="1"/>
                    <a:pt x="0"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16"/>
            <p:cNvSpPr/>
            <p:nvPr/>
          </p:nvSpPr>
          <p:spPr>
            <a:xfrm>
              <a:off x="2247175" y="4105625"/>
              <a:ext cx="92475" cy="92050"/>
            </a:xfrm>
            <a:custGeom>
              <a:avLst/>
              <a:gdLst/>
              <a:ahLst/>
              <a:cxnLst/>
              <a:rect l="l" t="t" r="r" b="b"/>
              <a:pathLst>
                <a:path w="3699" h="3682" extrusionOk="0">
                  <a:moveTo>
                    <a:pt x="0" y="0"/>
                  </a:moveTo>
                  <a:cubicBezTo>
                    <a:pt x="1" y="1"/>
                    <a:pt x="2141" y="2227"/>
                    <a:pt x="3158" y="3240"/>
                  </a:cubicBezTo>
                  <a:cubicBezTo>
                    <a:pt x="3485" y="3571"/>
                    <a:pt x="3630" y="3681"/>
                    <a:pt x="3667" y="3681"/>
                  </a:cubicBezTo>
                  <a:cubicBezTo>
                    <a:pt x="3670" y="3681"/>
                    <a:pt x="3673" y="3680"/>
                    <a:pt x="3674" y="3678"/>
                  </a:cubicBezTo>
                  <a:cubicBezTo>
                    <a:pt x="3699" y="3658"/>
                    <a:pt x="3572" y="3494"/>
                    <a:pt x="3240" y="3158"/>
                  </a:cubicBezTo>
                  <a:cubicBezTo>
                    <a:pt x="2223" y="2145"/>
                    <a:pt x="1" y="1"/>
                    <a:pt x="0" y="0"/>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16"/>
            <p:cNvSpPr/>
            <p:nvPr/>
          </p:nvSpPr>
          <p:spPr>
            <a:xfrm>
              <a:off x="2248300" y="4106750"/>
              <a:ext cx="91250" cy="90925"/>
            </a:xfrm>
            <a:custGeom>
              <a:avLst/>
              <a:gdLst/>
              <a:ahLst/>
              <a:cxnLst/>
              <a:rect l="l" t="t" r="r" b="b"/>
              <a:pathLst>
                <a:path w="3650" h="3637" extrusionOk="0">
                  <a:moveTo>
                    <a:pt x="0" y="0"/>
                  </a:moveTo>
                  <a:cubicBezTo>
                    <a:pt x="0" y="9"/>
                    <a:pt x="2112" y="2198"/>
                    <a:pt x="3117" y="3195"/>
                  </a:cubicBezTo>
                  <a:cubicBezTo>
                    <a:pt x="3441" y="3526"/>
                    <a:pt x="3585" y="3636"/>
                    <a:pt x="3622" y="3636"/>
                  </a:cubicBezTo>
                  <a:cubicBezTo>
                    <a:pt x="3625" y="3636"/>
                    <a:pt x="3628" y="3635"/>
                    <a:pt x="3629" y="3633"/>
                  </a:cubicBezTo>
                  <a:cubicBezTo>
                    <a:pt x="3650" y="3613"/>
                    <a:pt x="3523" y="3449"/>
                    <a:pt x="3195" y="3121"/>
                  </a:cubicBezTo>
                  <a:cubicBezTo>
                    <a:pt x="2194" y="2112"/>
                    <a:pt x="1" y="1"/>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16"/>
            <p:cNvSpPr/>
            <p:nvPr/>
          </p:nvSpPr>
          <p:spPr>
            <a:xfrm>
              <a:off x="2249425" y="4108075"/>
              <a:ext cx="90125" cy="89600"/>
            </a:xfrm>
            <a:custGeom>
              <a:avLst/>
              <a:gdLst/>
              <a:ahLst/>
              <a:cxnLst/>
              <a:rect l="l" t="t" r="r" b="b"/>
              <a:pathLst>
                <a:path w="3605" h="3584" extrusionOk="0">
                  <a:moveTo>
                    <a:pt x="1" y="1"/>
                  </a:moveTo>
                  <a:cubicBezTo>
                    <a:pt x="1" y="1"/>
                    <a:pt x="2088" y="2158"/>
                    <a:pt x="3076" y="3150"/>
                  </a:cubicBezTo>
                  <a:cubicBezTo>
                    <a:pt x="3400" y="3474"/>
                    <a:pt x="3540" y="3583"/>
                    <a:pt x="3577" y="3583"/>
                  </a:cubicBezTo>
                  <a:cubicBezTo>
                    <a:pt x="3580" y="3583"/>
                    <a:pt x="3583" y="3582"/>
                    <a:pt x="3584" y="3580"/>
                  </a:cubicBezTo>
                  <a:cubicBezTo>
                    <a:pt x="3605" y="3560"/>
                    <a:pt x="3482" y="3400"/>
                    <a:pt x="3154" y="3072"/>
                  </a:cubicBezTo>
                  <a:cubicBezTo>
                    <a:pt x="2166" y="2084"/>
                    <a:pt x="1" y="1"/>
                    <a:pt x="1"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16"/>
            <p:cNvSpPr/>
            <p:nvPr/>
          </p:nvSpPr>
          <p:spPr>
            <a:xfrm>
              <a:off x="2250550" y="4109200"/>
              <a:ext cx="89000" cy="88475"/>
            </a:xfrm>
            <a:custGeom>
              <a:avLst/>
              <a:gdLst/>
              <a:ahLst/>
              <a:cxnLst/>
              <a:rect l="l" t="t" r="r" b="b"/>
              <a:pathLst>
                <a:path w="3560" h="3539" extrusionOk="0">
                  <a:moveTo>
                    <a:pt x="9" y="1"/>
                  </a:moveTo>
                  <a:cubicBezTo>
                    <a:pt x="1" y="1"/>
                    <a:pt x="2059" y="2133"/>
                    <a:pt x="3035" y="3109"/>
                  </a:cubicBezTo>
                  <a:cubicBezTo>
                    <a:pt x="3355" y="3429"/>
                    <a:pt x="3495" y="3538"/>
                    <a:pt x="3532" y="3538"/>
                  </a:cubicBezTo>
                  <a:cubicBezTo>
                    <a:pt x="3535" y="3538"/>
                    <a:pt x="3538" y="3537"/>
                    <a:pt x="3539" y="3535"/>
                  </a:cubicBezTo>
                  <a:cubicBezTo>
                    <a:pt x="3560" y="3515"/>
                    <a:pt x="3437" y="3355"/>
                    <a:pt x="3113" y="3031"/>
                  </a:cubicBezTo>
                  <a:cubicBezTo>
                    <a:pt x="2137" y="2059"/>
                    <a:pt x="9" y="1"/>
                    <a:pt x="9"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16"/>
            <p:cNvSpPr/>
            <p:nvPr/>
          </p:nvSpPr>
          <p:spPr>
            <a:xfrm>
              <a:off x="2251875" y="4110450"/>
              <a:ext cx="87675" cy="87225"/>
            </a:xfrm>
            <a:custGeom>
              <a:avLst/>
              <a:gdLst/>
              <a:ahLst/>
              <a:cxnLst/>
              <a:rect l="l" t="t" r="r" b="b"/>
              <a:pathLst>
                <a:path w="3507" h="3489" extrusionOk="0">
                  <a:moveTo>
                    <a:pt x="1" y="0"/>
                  </a:moveTo>
                  <a:lnTo>
                    <a:pt x="1" y="0"/>
                  </a:lnTo>
                  <a:cubicBezTo>
                    <a:pt x="2" y="1"/>
                    <a:pt x="2027" y="2100"/>
                    <a:pt x="2990" y="3063"/>
                  </a:cubicBezTo>
                  <a:cubicBezTo>
                    <a:pt x="3302" y="3382"/>
                    <a:pt x="3441" y="3488"/>
                    <a:pt x="3479" y="3488"/>
                  </a:cubicBezTo>
                  <a:cubicBezTo>
                    <a:pt x="3482" y="3488"/>
                    <a:pt x="3485" y="3487"/>
                    <a:pt x="3486" y="3485"/>
                  </a:cubicBezTo>
                  <a:cubicBezTo>
                    <a:pt x="3507" y="3465"/>
                    <a:pt x="3384" y="3305"/>
                    <a:pt x="3064" y="2985"/>
                  </a:cubicBezTo>
                  <a:cubicBezTo>
                    <a:pt x="2101" y="2022"/>
                    <a:pt x="2" y="1"/>
                    <a:pt x="1"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16"/>
            <p:cNvSpPr/>
            <p:nvPr/>
          </p:nvSpPr>
          <p:spPr>
            <a:xfrm>
              <a:off x="2253025" y="4111575"/>
              <a:ext cx="86425" cy="85900"/>
            </a:xfrm>
            <a:custGeom>
              <a:avLst/>
              <a:gdLst/>
              <a:ahLst/>
              <a:cxnLst/>
              <a:rect l="l" t="t" r="r" b="b"/>
              <a:pathLst>
                <a:path w="3457" h="3436" extrusionOk="0">
                  <a:moveTo>
                    <a:pt x="0" y="0"/>
                  </a:moveTo>
                  <a:cubicBezTo>
                    <a:pt x="0" y="4"/>
                    <a:pt x="1993" y="2071"/>
                    <a:pt x="2944" y="3018"/>
                  </a:cubicBezTo>
                  <a:cubicBezTo>
                    <a:pt x="3255" y="3332"/>
                    <a:pt x="3391" y="3435"/>
                    <a:pt x="3428" y="3435"/>
                  </a:cubicBezTo>
                  <a:cubicBezTo>
                    <a:pt x="3432" y="3435"/>
                    <a:pt x="3435" y="3434"/>
                    <a:pt x="3436" y="3432"/>
                  </a:cubicBezTo>
                  <a:cubicBezTo>
                    <a:pt x="3457" y="3412"/>
                    <a:pt x="3338" y="3260"/>
                    <a:pt x="3018" y="2940"/>
                  </a:cubicBezTo>
                  <a:cubicBezTo>
                    <a:pt x="2071" y="1993"/>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16"/>
            <p:cNvSpPr/>
            <p:nvPr/>
          </p:nvSpPr>
          <p:spPr>
            <a:xfrm>
              <a:off x="2254150" y="4112800"/>
              <a:ext cx="85300" cy="84875"/>
            </a:xfrm>
            <a:custGeom>
              <a:avLst/>
              <a:gdLst/>
              <a:ahLst/>
              <a:cxnLst/>
              <a:rect l="l" t="t" r="r" b="b"/>
              <a:pathLst>
                <a:path w="3412" h="3395" extrusionOk="0">
                  <a:moveTo>
                    <a:pt x="0" y="0"/>
                  </a:moveTo>
                  <a:cubicBezTo>
                    <a:pt x="1" y="1"/>
                    <a:pt x="1969" y="2043"/>
                    <a:pt x="2903" y="2981"/>
                  </a:cubicBezTo>
                  <a:cubicBezTo>
                    <a:pt x="3211" y="3289"/>
                    <a:pt x="3344" y="3394"/>
                    <a:pt x="3383" y="3394"/>
                  </a:cubicBezTo>
                  <a:cubicBezTo>
                    <a:pt x="3386" y="3394"/>
                    <a:pt x="3389" y="3393"/>
                    <a:pt x="3391" y="3391"/>
                  </a:cubicBezTo>
                  <a:cubicBezTo>
                    <a:pt x="3412" y="3371"/>
                    <a:pt x="3293" y="3215"/>
                    <a:pt x="2981" y="2904"/>
                  </a:cubicBezTo>
                  <a:cubicBezTo>
                    <a:pt x="2042" y="1965"/>
                    <a:pt x="1" y="1"/>
                    <a:pt x="0"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16"/>
            <p:cNvSpPr/>
            <p:nvPr/>
          </p:nvSpPr>
          <p:spPr>
            <a:xfrm>
              <a:off x="2255375" y="4114025"/>
              <a:ext cx="84075" cy="83650"/>
            </a:xfrm>
            <a:custGeom>
              <a:avLst/>
              <a:gdLst/>
              <a:ahLst/>
              <a:cxnLst/>
              <a:rect l="l" t="t" r="r" b="b"/>
              <a:pathLst>
                <a:path w="3363" h="3346" extrusionOk="0">
                  <a:moveTo>
                    <a:pt x="4" y="1"/>
                  </a:moveTo>
                  <a:cubicBezTo>
                    <a:pt x="0" y="1"/>
                    <a:pt x="1936" y="2010"/>
                    <a:pt x="2858" y="2937"/>
                  </a:cubicBezTo>
                  <a:cubicBezTo>
                    <a:pt x="3170" y="3240"/>
                    <a:pt x="3299" y="3345"/>
                    <a:pt x="3335" y="3345"/>
                  </a:cubicBezTo>
                  <a:cubicBezTo>
                    <a:pt x="3338" y="3345"/>
                    <a:pt x="3341" y="3344"/>
                    <a:pt x="3342" y="3342"/>
                  </a:cubicBezTo>
                  <a:cubicBezTo>
                    <a:pt x="3363" y="3322"/>
                    <a:pt x="3244" y="3166"/>
                    <a:pt x="2936" y="2859"/>
                  </a:cubicBezTo>
                  <a:cubicBezTo>
                    <a:pt x="2014" y="1936"/>
                    <a:pt x="4" y="1"/>
                    <a:pt x="4" y="1"/>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16"/>
            <p:cNvSpPr/>
            <p:nvPr/>
          </p:nvSpPr>
          <p:spPr>
            <a:xfrm>
              <a:off x="2256600" y="4115150"/>
              <a:ext cx="82850" cy="82325"/>
            </a:xfrm>
            <a:custGeom>
              <a:avLst/>
              <a:gdLst/>
              <a:ahLst/>
              <a:cxnLst/>
              <a:rect l="l" t="t" r="r" b="b"/>
              <a:pathLst>
                <a:path w="3314" h="3293" extrusionOk="0">
                  <a:moveTo>
                    <a:pt x="1" y="1"/>
                  </a:moveTo>
                  <a:lnTo>
                    <a:pt x="1" y="1"/>
                  </a:lnTo>
                  <a:cubicBezTo>
                    <a:pt x="1" y="1"/>
                    <a:pt x="1907" y="1977"/>
                    <a:pt x="2814" y="2892"/>
                  </a:cubicBezTo>
                  <a:cubicBezTo>
                    <a:pt x="3120" y="3191"/>
                    <a:pt x="3249" y="3292"/>
                    <a:pt x="3285" y="3292"/>
                  </a:cubicBezTo>
                  <a:cubicBezTo>
                    <a:pt x="3289" y="3292"/>
                    <a:pt x="3291" y="3291"/>
                    <a:pt x="3293" y="3289"/>
                  </a:cubicBezTo>
                  <a:cubicBezTo>
                    <a:pt x="3314" y="3269"/>
                    <a:pt x="3199" y="3121"/>
                    <a:pt x="2891" y="2814"/>
                  </a:cubicBezTo>
                  <a:cubicBezTo>
                    <a:pt x="1981" y="1908"/>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16"/>
            <p:cNvSpPr/>
            <p:nvPr/>
          </p:nvSpPr>
          <p:spPr>
            <a:xfrm>
              <a:off x="2257725" y="4116275"/>
              <a:ext cx="81525" cy="81100"/>
            </a:xfrm>
            <a:custGeom>
              <a:avLst/>
              <a:gdLst/>
              <a:ahLst/>
              <a:cxnLst/>
              <a:rect l="l" t="t" r="r" b="b"/>
              <a:pathLst>
                <a:path w="3261" h="3244" extrusionOk="0">
                  <a:moveTo>
                    <a:pt x="1" y="1"/>
                  </a:moveTo>
                  <a:cubicBezTo>
                    <a:pt x="1" y="5"/>
                    <a:pt x="1879" y="1953"/>
                    <a:pt x="2777" y="2847"/>
                  </a:cubicBezTo>
                  <a:cubicBezTo>
                    <a:pt x="3068" y="3145"/>
                    <a:pt x="3196" y="3243"/>
                    <a:pt x="3232" y="3243"/>
                  </a:cubicBezTo>
                  <a:cubicBezTo>
                    <a:pt x="3236" y="3243"/>
                    <a:pt x="3238" y="3242"/>
                    <a:pt x="3240" y="3240"/>
                  </a:cubicBezTo>
                  <a:cubicBezTo>
                    <a:pt x="3261" y="3224"/>
                    <a:pt x="3150" y="3076"/>
                    <a:pt x="2846" y="2773"/>
                  </a:cubicBezTo>
                  <a:cubicBezTo>
                    <a:pt x="1953" y="1879"/>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16"/>
            <p:cNvSpPr/>
            <p:nvPr/>
          </p:nvSpPr>
          <p:spPr>
            <a:xfrm>
              <a:off x="2258950" y="4117400"/>
              <a:ext cx="80300" cy="79975"/>
            </a:xfrm>
            <a:custGeom>
              <a:avLst/>
              <a:gdLst/>
              <a:ahLst/>
              <a:cxnLst/>
              <a:rect l="l" t="t" r="r" b="b"/>
              <a:pathLst>
                <a:path w="3212" h="3199" extrusionOk="0">
                  <a:moveTo>
                    <a:pt x="1" y="1"/>
                  </a:moveTo>
                  <a:cubicBezTo>
                    <a:pt x="1" y="9"/>
                    <a:pt x="1850" y="1924"/>
                    <a:pt x="2732" y="2806"/>
                  </a:cubicBezTo>
                  <a:cubicBezTo>
                    <a:pt x="3026" y="3100"/>
                    <a:pt x="3148" y="3198"/>
                    <a:pt x="3183" y="3198"/>
                  </a:cubicBezTo>
                  <a:cubicBezTo>
                    <a:pt x="3187" y="3198"/>
                    <a:pt x="3189" y="3197"/>
                    <a:pt x="3191" y="3195"/>
                  </a:cubicBezTo>
                  <a:cubicBezTo>
                    <a:pt x="3212" y="3175"/>
                    <a:pt x="3101" y="3031"/>
                    <a:pt x="2802" y="2736"/>
                  </a:cubicBezTo>
                  <a:cubicBezTo>
                    <a:pt x="1920" y="1854"/>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16"/>
            <p:cNvSpPr/>
            <p:nvPr/>
          </p:nvSpPr>
          <p:spPr>
            <a:xfrm>
              <a:off x="2260075" y="4118750"/>
              <a:ext cx="79075" cy="78625"/>
            </a:xfrm>
            <a:custGeom>
              <a:avLst/>
              <a:gdLst/>
              <a:ahLst/>
              <a:cxnLst/>
              <a:rect l="l" t="t" r="r" b="b"/>
              <a:pathLst>
                <a:path w="3163" h="3145" extrusionOk="0">
                  <a:moveTo>
                    <a:pt x="1" y="0"/>
                  </a:moveTo>
                  <a:cubicBezTo>
                    <a:pt x="2" y="1"/>
                    <a:pt x="1822" y="1887"/>
                    <a:pt x="2687" y="2756"/>
                  </a:cubicBezTo>
                  <a:cubicBezTo>
                    <a:pt x="2974" y="3046"/>
                    <a:pt x="3098" y="3144"/>
                    <a:pt x="3134" y="3144"/>
                  </a:cubicBezTo>
                  <a:cubicBezTo>
                    <a:pt x="3137" y="3144"/>
                    <a:pt x="3140" y="3143"/>
                    <a:pt x="3142" y="3141"/>
                  </a:cubicBezTo>
                  <a:cubicBezTo>
                    <a:pt x="3163" y="3121"/>
                    <a:pt x="3056" y="2981"/>
                    <a:pt x="2757" y="2686"/>
                  </a:cubicBezTo>
                  <a:cubicBezTo>
                    <a:pt x="1891" y="1821"/>
                    <a:pt x="2" y="1"/>
                    <a:pt x="1"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16"/>
            <p:cNvSpPr/>
            <p:nvPr/>
          </p:nvSpPr>
          <p:spPr>
            <a:xfrm>
              <a:off x="2261225" y="4119875"/>
              <a:ext cx="78025" cy="77500"/>
            </a:xfrm>
            <a:custGeom>
              <a:avLst/>
              <a:gdLst/>
              <a:ahLst/>
              <a:cxnLst/>
              <a:rect l="l" t="t" r="r" b="b"/>
              <a:pathLst>
                <a:path w="3121" h="3100" extrusionOk="0">
                  <a:moveTo>
                    <a:pt x="4" y="0"/>
                  </a:moveTo>
                  <a:cubicBezTo>
                    <a:pt x="0" y="0"/>
                    <a:pt x="1796" y="1862"/>
                    <a:pt x="2649" y="2719"/>
                  </a:cubicBezTo>
                  <a:cubicBezTo>
                    <a:pt x="2936" y="3002"/>
                    <a:pt x="3057" y="3099"/>
                    <a:pt x="3092" y="3099"/>
                  </a:cubicBezTo>
                  <a:cubicBezTo>
                    <a:pt x="3096" y="3099"/>
                    <a:pt x="3098" y="3098"/>
                    <a:pt x="3100" y="3096"/>
                  </a:cubicBezTo>
                  <a:cubicBezTo>
                    <a:pt x="3121" y="3076"/>
                    <a:pt x="3014" y="2936"/>
                    <a:pt x="2723" y="2645"/>
                  </a:cubicBezTo>
                  <a:cubicBezTo>
                    <a:pt x="1866" y="1788"/>
                    <a:pt x="4" y="0"/>
                    <a:pt x="4"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16"/>
            <p:cNvSpPr/>
            <p:nvPr/>
          </p:nvSpPr>
          <p:spPr>
            <a:xfrm>
              <a:off x="2262550" y="4121000"/>
              <a:ext cx="76600" cy="76375"/>
            </a:xfrm>
            <a:custGeom>
              <a:avLst/>
              <a:gdLst/>
              <a:ahLst/>
              <a:cxnLst/>
              <a:rect l="l" t="t" r="r" b="b"/>
              <a:pathLst>
                <a:path w="3064" h="3055" extrusionOk="0">
                  <a:moveTo>
                    <a:pt x="0" y="0"/>
                  </a:moveTo>
                  <a:cubicBezTo>
                    <a:pt x="1" y="1"/>
                    <a:pt x="1756" y="1833"/>
                    <a:pt x="2604" y="2674"/>
                  </a:cubicBezTo>
                  <a:cubicBezTo>
                    <a:pt x="2887" y="2957"/>
                    <a:pt x="3005" y="3054"/>
                    <a:pt x="3039" y="3054"/>
                  </a:cubicBezTo>
                  <a:cubicBezTo>
                    <a:pt x="3043" y="3054"/>
                    <a:pt x="3045" y="3053"/>
                    <a:pt x="3047" y="3051"/>
                  </a:cubicBezTo>
                  <a:cubicBezTo>
                    <a:pt x="3064" y="3031"/>
                    <a:pt x="2957" y="2891"/>
                    <a:pt x="2670" y="2604"/>
                  </a:cubicBezTo>
                  <a:cubicBezTo>
                    <a:pt x="1829" y="1760"/>
                    <a:pt x="1" y="1"/>
                    <a:pt x="0" y="0"/>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16"/>
            <p:cNvSpPr/>
            <p:nvPr/>
          </p:nvSpPr>
          <p:spPr>
            <a:xfrm>
              <a:off x="2263675" y="4122125"/>
              <a:ext cx="75475" cy="75150"/>
            </a:xfrm>
            <a:custGeom>
              <a:avLst/>
              <a:gdLst/>
              <a:ahLst/>
              <a:cxnLst/>
              <a:rect l="l" t="t" r="r" b="b"/>
              <a:pathLst>
                <a:path w="3019" h="3006" extrusionOk="0">
                  <a:moveTo>
                    <a:pt x="1" y="1"/>
                  </a:moveTo>
                  <a:cubicBezTo>
                    <a:pt x="1" y="9"/>
                    <a:pt x="1731" y="1801"/>
                    <a:pt x="2563" y="2625"/>
                  </a:cubicBezTo>
                  <a:cubicBezTo>
                    <a:pt x="2842" y="2911"/>
                    <a:pt x="2959" y="3005"/>
                    <a:pt x="2994" y="3005"/>
                  </a:cubicBezTo>
                  <a:cubicBezTo>
                    <a:pt x="2997" y="3005"/>
                    <a:pt x="3000" y="3004"/>
                    <a:pt x="3002" y="3002"/>
                  </a:cubicBezTo>
                  <a:cubicBezTo>
                    <a:pt x="3019" y="2982"/>
                    <a:pt x="2916" y="2846"/>
                    <a:pt x="2629" y="2559"/>
                  </a:cubicBezTo>
                  <a:cubicBezTo>
                    <a:pt x="1801" y="1735"/>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16"/>
            <p:cNvSpPr/>
            <p:nvPr/>
          </p:nvSpPr>
          <p:spPr>
            <a:xfrm>
              <a:off x="2264800" y="4123450"/>
              <a:ext cx="74250" cy="73925"/>
            </a:xfrm>
            <a:custGeom>
              <a:avLst/>
              <a:gdLst/>
              <a:ahLst/>
              <a:cxnLst/>
              <a:rect l="l" t="t" r="r" b="b"/>
              <a:pathLst>
                <a:path w="2970" h="2957" extrusionOk="0">
                  <a:moveTo>
                    <a:pt x="1" y="1"/>
                  </a:moveTo>
                  <a:lnTo>
                    <a:pt x="1" y="1"/>
                  </a:lnTo>
                  <a:cubicBezTo>
                    <a:pt x="1" y="1"/>
                    <a:pt x="1702" y="1768"/>
                    <a:pt x="2518" y="2584"/>
                  </a:cubicBezTo>
                  <a:cubicBezTo>
                    <a:pt x="2797" y="2863"/>
                    <a:pt x="2911" y="2956"/>
                    <a:pt x="2945" y="2956"/>
                  </a:cubicBezTo>
                  <a:cubicBezTo>
                    <a:pt x="2948" y="2956"/>
                    <a:pt x="2951" y="2955"/>
                    <a:pt x="2953" y="2953"/>
                  </a:cubicBezTo>
                  <a:cubicBezTo>
                    <a:pt x="2969" y="2933"/>
                    <a:pt x="2867" y="2801"/>
                    <a:pt x="2584" y="2519"/>
                  </a:cubicBezTo>
                  <a:cubicBezTo>
                    <a:pt x="1768" y="1703"/>
                    <a:pt x="1" y="1"/>
                    <a:pt x="1" y="1"/>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16"/>
            <p:cNvSpPr/>
            <p:nvPr/>
          </p:nvSpPr>
          <p:spPr>
            <a:xfrm>
              <a:off x="2265925" y="4124575"/>
              <a:ext cx="73225" cy="72800"/>
            </a:xfrm>
            <a:custGeom>
              <a:avLst/>
              <a:gdLst/>
              <a:ahLst/>
              <a:cxnLst/>
              <a:rect l="l" t="t" r="r" b="b"/>
              <a:pathLst>
                <a:path w="2929" h="2912" extrusionOk="0">
                  <a:moveTo>
                    <a:pt x="9" y="1"/>
                  </a:moveTo>
                  <a:lnTo>
                    <a:pt x="9" y="1"/>
                  </a:lnTo>
                  <a:cubicBezTo>
                    <a:pt x="1" y="1"/>
                    <a:pt x="1678" y="1740"/>
                    <a:pt x="2482" y="2543"/>
                  </a:cubicBezTo>
                  <a:cubicBezTo>
                    <a:pt x="2756" y="2818"/>
                    <a:pt x="2873" y="2911"/>
                    <a:pt x="2905" y="2911"/>
                  </a:cubicBezTo>
                  <a:cubicBezTo>
                    <a:pt x="2908" y="2911"/>
                    <a:pt x="2911" y="2910"/>
                    <a:pt x="2912" y="2908"/>
                  </a:cubicBezTo>
                  <a:cubicBezTo>
                    <a:pt x="2929" y="2888"/>
                    <a:pt x="2830" y="2761"/>
                    <a:pt x="2547" y="2478"/>
                  </a:cubicBezTo>
                  <a:cubicBezTo>
                    <a:pt x="1743" y="1674"/>
                    <a:pt x="9" y="1"/>
                    <a:pt x="9"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16"/>
            <p:cNvSpPr/>
            <p:nvPr/>
          </p:nvSpPr>
          <p:spPr>
            <a:xfrm>
              <a:off x="2267150" y="4125825"/>
              <a:ext cx="71900" cy="71450"/>
            </a:xfrm>
            <a:custGeom>
              <a:avLst/>
              <a:gdLst/>
              <a:ahLst/>
              <a:cxnLst/>
              <a:rect l="l" t="t" r="r" b="b"/>
              <a:pathLst>
                <a:path w="2876" h="2858" extrusionOk="0">
                  <a:moveTo>
                    <a:pt x="5" y="0"/>
                  </a:moveTo>
                  <a:cubicBezTo>
                    <a:pt x="1" y="0"/>
                    <a:pt x="1645" y="1706"/>
                    <a:pt x="2433" y="2493"/>
                  </a:cubicBezTo>
                  <a:cubicBezTo>
                    <a:pt x="2703" y="2764"/>
                    <a:pt x="2817" y="2857"/>
                    <a:pt x="2851" y="2857"/>
                  </a:cubicBezTo>
                  <a:cubicBezTo>
                    <a:pt x="2854" y="2857"/>
                    <a:pt x="2857" y="2856"/>
                    <a:pt x="2859" y="2854"/>
                  </a:cubicBezTo>
                  <a:cubicBezTo>
                    <a:pt x="2875" y="2834"/>
                    <a:pt x="2777" y="2706"/>
                    <a:pt x="2502" y="2428"/>
                  </a:cubicBezTo>
                  <a:cubicBezTo>
                    <a:pt x="1711" y="1640"/>
                    <a:pt x="5" y="0"/>
                    <a:pt x="5"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16"/>
            <p:cNvSpPr/>
            <p:nvPr/>
          </p:nvSpPr>
          <p:spPr>
            <a:xfrm>
              <a:off x="2268400" y="4126950"/>
              <a:ext cx="70650" cy="70300"/>
            </a:xfrm>
            <a:custGeom>
              <a:avLst/>
              <a:gdLst/>
              <a:ahLst/>
              <a:cxnLst/>
              <a:rect l="l" t="t" r="r" b="b"/>
              <a:pathLst>
                <a:path w="2826" h="2812" extrusionOk="0">
                  <a:moveTo>
                    <a:pt x="0" y="0"/>
                  </a:moveTo>
                  <a:cubicBezTo>
                    <a:pt x="0" y="4"/>
                    <a:pt x="1616" y="1681"/>
                    <a:pt x="2391" y="2456"/>
                  </a:cubicBezTo>
                  <a:cubicBezTo>
                    <a:pt x="2662" y="2724"/>
                    <a:pt x="2774" y="2811"/>
                    <a:pt x="2803" y="2811"/>
                  </a:cubicBezTo>
                  <a:cubicBezTo>
                    <a:pt x="2806" y="2811"/>
                    <a:pt x="2808" y="2810"/>
                    <a:pt x="2809" y="2809"/>
                  </a:cubicBezTo>
                  <a:cubicBezTo>
                    <a:pt x="2825" y="2789"/>
                    <a:pt x="2727" y="2661"/>
                    <a:pt x="2456" y="2387"/>
                  </a:cubicBezTo>
                  <a:cubicBezTo>
                    <a:pt x="1677" y="1616"/>
                    <a:pt x="0" y="0"/>
                    <a:pt x="0"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16"/>
            <p:cNvSpPr/>
            <p:nvPr/>
          </p:nvSpPr>
          <p:spPr>
            <a:xfrm>
              <a:off x="2269525" y="4128175"/>
              <a:ext cx="69425" cy="69075"/>
            </a:xfrm>
            <a:custGeom>
              <a:avLst/>
              <a:gdLst/>
              <a:ahLst/>
              <a:cxnLst/>
              <a:rect l="l" t="t" r="r" b="b"/>
              <a:pathLst>
                <a:path w="2777" h="2763" extrusionOk="0">
                  <a:moveTo>
                    <a:pt x="0" y="0"/>
                  </a:moveTo>
                  <a:lnTo>
                    <a:pt x="0" y="0"/>
                  </a:lnTo>
                  <a:cubicBezTo>
                    <a:pt x="1" y="1"/>
                    <a:pt x="1587" y="1649"/>
                    <a:pt x="2350" y="2412"/>
                  </a:cubicBezTo>
                  <a:cubicBezTo>
                    <a:pt x="2612" y="2678"/>
                    <a:pt x="2724" y="2762"/>
                    <a:pt x="2754" y="2762"/>
                  </a:cubicBezTo>
                  <a:cubicBezTo>
                    <a:pt x="2756" y="2762"/>
                    <a:pt x="2758" y="2761"/>
                    <a:pt x="2760" y="2760"/>
                  </a:cubicBezTo>
                  <a:cubicBezTo>
                    <a:pt x="2776" y="2744"/>
                    <a:pt x="2682" y="2621"/>
                    <a:pt x="2411" y="2350"/>
                  </a:cubicBezTo>
                  <a:cubicBezTo>
                    <a:pt x="1649" y="1587"/>
                    <a:pt x="1" y="1"/>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16"/>
            <p:cNvSpPr/>
            <p:nvPr/>
          </p:nvSpPr>
          <p:spPr>
            <a:xfrm>
              <a:off x="2270750" y="4129400"/>
              <a:ext cx="68300" cy="67725"/>
            </a:xfrm>
            <a:custGeom>
              <a:avLst/>
              <a:gdLst/>
              <a:ahLst/>
              <a:cxnLst/>
              <a:rect l="l" t="t" r="r" b="b"/>
              <a:pathLst>
                <a:path w="2732" h="2709" extrusionOk="0">
                  <a:moveTo>
                    <a:pt x="5" y="1"/>
                  </a:moveTo>
                  <a:lnTo>
                    <a:pt x="5" y="1"/>
                  </a:lnTo>
                  <a:cubicBezTo>
                    <a:pt x="0" y="1"/>
                    <a:pt x="1559" y="1612"/>
                    <a:pt x="2309" y="2363"/>
                  </a:cubicBezTo>
                  <a:cubicBezTo>
                    <a:pt x="2572" y="2629"/>
                    <a:pt x="2683" y="2708"/>
                    <a:pt x="2710" y="2708"/>
                  </a:cubicBezTo>
                  <a:cubicBezTo>
                    <a:pt x="2712" y="2708"/>
                    <a:pt x="2714" y="2708"/>
                    <a:pt x="2715" y="2707"/>
                  </a:cubicBezTo>
                  <a:cubicBezTo>
                    <a:pt x="2731" y="2691"/>
                    <a:pt x="2637" y="2568"/>
                    <a:pt x="2371" y="2301"/>
                  </a:cubicBezTo>
                  <a:cubicBezTo>
                    <a:pt x="1624" y="1551"/>
                    <a:pt x="5"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16"/>
            <p:cNvSpPr/>
            <p:nvPr/>
          </p:nvSpPr>
          <p:spPr>
            <a:xfrm>
              <a:off x="2271875" y="4130525"/>
              <a:ext cx="67075" cy="66600"/>
            </a:xfrm>
            <a:custGeom>
              <a:avLst/>
              <a:gdLst/>
              <a:ahLst/>
              <a:cxnLst/>
              <a:rect l="l" t="t" r="r" b="b"/>
              <a:pathLst>
                <a:path w="2683" h="2664" extrusionOk="0">
                  <a:moveTo>
                    <a:pt x="5" y="1"/>
                  </a:moveTo>
                  <a:cubicBezTo>
                    <a:pt x="1" y="1"/>
                    <a:pt x="1526" y="1588"/>
                    <a:pt x="2264" y="2322"/>
                  </a:cubicBezTo>
                  <a:cubicBezTo>
                    <a:pt x="2527" y="2585"/>
                    <a:pt x="2634" y="2663"/>
                    <a:pt x="2661" y="2663"/>
                  </a:cubicBezTo>
                  <a:cubicBezTo>
                    <a:pt x="2663" y="2663"/>
                    <a:pt x="2665" y="2663"/>
                    <a:pt x="2666" y="2662"/>
                  </a:cubicBezTo>
                  <a:cubicBezTo>
                    <a:pt x="2682" y="2646"/>
                    <a:pt x="2588" y="2523"/>
                    <a:pt x="2326" y="2260"/>
                  </a:cubicBezTo>
                  <a:cubicBezTo>
                    <a:pt x="1596" y="1526"/>
                    <a:pt x="5"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16"/>
            <p:cNvSpPr/>
            <p:nvPr/>
          </p:nvSpPr>
          <p:spPr>
            <a:xfrm>
              <a:off x="2273100" y="4131650"/>
              <a:ext cx="65950" cy="65475"/>
            </a:xfrm>
            <a:custGeom>
              <a:avLst/>
              <a:gdLst/>
              <a:ahLst/>
              <a:cxnLst/>
              <a:rect l="l" t="t" r="r" b="b"/>
              <a:pathLst>
                <a:path w="2638" h="2619" extrusionOk="0">
                  <a:moveTo>
                    <a:pt x="1" y="1"/>
                  </a:moveTo>
                  <a:cubicBezTo>
                    <a:pt x="1" y="5"/>
                    <a:pt x="1497" y="1559"/>
                    <a:pt x="2223" y="2281"/>
                  </a:cubicBezTo>
                  <a:cubicBezTo>
                    <a:pt x="2478" y="2540"/>
                    <a:pt x="2582" y="2618"/>
                    <a:pt x="2611" y="2618"/>
                  </a:cubicBezTo>
                  <a:cubicBezTo>
                    <a:pt x="2614" y="2618"/>
                    <a:pt x="2615" y="2618"/>
                    <a:pt x="2617" y="2617"/>
                  </a:cubicBezTo>
                  <a:cubicBezTo>
                    <a:pt x="2637" y="2601"/>
                    <a:pt x="2543" y="2482"/>
                    <a:pt x="2285" y="2219"/>
                  </a:cubicBezTo>
                  <a:cubicBezTo>
                    <a:pt x="1559" y="1498"/>
                    <a:pt x="1" y="1"/>
                    <a:pt x="1"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16"/>
            <p:cNvSpPr/>
            <p:nvPr/>
          </p:nvSpPr>
          <p:spPr>
            <a:xfrm>
              <a:off x="2274325" y="4132775"/>
              <a:ext cx="64625" cy="64175"/>
            </a:xfrm>
            <a:custGeom>
              <a:avLst/>
              <a:gdLst/>
              <a:ahLst/>
              <a:cxnLst/>
              <a:rect l="l" t="t" r="r" b="b"/>
              <a:pathLst>
                <a:path w="2585" h="2567" extrusionOk="0">
                  <a:moveTo>
                    <a:pt x="1" y="1"/>
                  </a:moveTo>
                  <a:cubicBezTo>
                    <a:pt x="1" y="9"/>
                    <a:pt x="1465" y="1530"/>
                    <a:pt x="2174" y="2236"/>
                  </a:cubicBezTo>
                  <a:cubicBezTo>
                    <a:pt x="2424" y="2486"/>
                    <a:pt x="2528" y="2566"/>
                    <a:pt x="2557" y="2566"/>
                  </a:cubicBezTo>
                  <a:cubicBezTo>
                    <a:pt x="2560" y="2566"/>
                    <a:pt x="2562" y="2565"/>
                    <a:pt x="2564" y="2564"/>
                  </a:cubicBezTo>
                  <a:cubicBezTo>
                    <a:pt x="2584" y="2551"/>
                    <a:pt x="2490" y="2433"/>
                    <a:pt x="2236" y="2174"/>
                  </a:cubicBezTo>
                  <a:cubicBezTo>
                    <a:pt x="1526" y="1469"/>
                    <a:pt x="1" y="1"/>
                    <a:pt x="1" y="1"/>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16"/>
            <p:cNvSpPr/>
            <p:nvPr/>
          </p:nvSpPr>
          <p:spPr>
            <a:xfrm>
              <a:off x="2275475" y="4134125"/>
              <a:ext cx="63475" cy="63000"/>
            </a:xfrm>
            <a:custGeom>
              <a:avLst/>
              <a:gdLst/>
              <a:ahLst/>
              <a:cxnLst/>
              <a:rect l="l" t="t" r="r" b="b"/>
              <a:pathLst>
                <a:path w="2539" h="2520" extrusionOk="0">
                  <a:moveTo>
                    <a:pt x="0" y="0"/>
                  </a:moveTo>
                  <a:lnTo>
                    <a:pt x="0" y="0"/>
                  </a:lnTo>
                  <a:cubicBezTo>
                    <a:pt x="1" y="1"/>
                    <a:pt x="1439" y="1497"/>
                    <a:pt x="2132" y="2194"/>
                  </a:cubicBezTo>
                  <a:cubicBezTo>
                    <a:pt x="2383" y="2445"/>
                    <a:pt x="2486" y="2519"/>
                    <a:pt x="2513" y="2519"/>
                  </a:cubicBezTo>
                  <a:cubicBezTo>
                    <a:pt x="2515" y="2519"/>
                    <a:pt x="2517" y="2519"/>
                    <a:pt x="2518" y="2518"/>
                  </a:cubicBezTo>
                  <a:cubicBezTo>
                    <a:pt x="2538" y="2502"/>
                    <a:pt x="2444" y="2383"/>
                    <a:pt x="2194" y="2133"/>
                  </a:cubicBezTo>
                  <a:cubicBezTo>
                    <a:pt x="1497" y="1436"/>
                    <a:pt x="1" y="1"/>
                    <a:pt x="0"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16"/>
            <p:cNvSpPr/>
            <p:nvPr/>
          </p:nvSpPr>
          <p:spPr>
            <a:xfrm>
              <a:off x="2276600" y="4135250"/>
              <a:ext cx="62350" cy="61875"/>
            </a:xfrm>
            <a:custGeom>
              <a:avLst/>
              <a:gdLst/>
              <a:ahLst/>
              <a:cxnLst/>
              <a:rect l="l" t="t" r="r" b="b"/>
              <a:pathLst>
                <a:path w="2494" h="2475" extrusionOk="0">
                  <a:moveTo>
                    <a:pt x="4" y="0"/>
                  </a:moveTo>
                  <a:cubicBezTo>
                    <a:pt x="0" y="0"/>
                    <a:pt x="1411" y="1468"/>
                    <a:pt x="2091" y="2153"/>
                  </a:cubicBezTo>
                  <a:cubicBezTo>
                    <a:pt x="2338" y="2400"/>
                    <a:pt x="2441" y="2474"/>
                    <a:pt x="2468" y="2474"/>
                  </a:cubicBezTo>
                  <a:cubicBezTo>
                    <a:pt x="2470" y="2474"/>
                    <a:pt x="2472" y="2474"/>
                    <a:pt x="2473" y="2473"/>
                  </a:cubicBezTo>
                  <a:cubicBezTo>
                    <a:pt x="2493" y="2457"/>
                    <a:pt x="2403" y="2342"/>
                    <a:pt x="2153" y="2092"/>
                  </a:cubicBezTo>
                  <a:cubicBezTo>
                    <a:pt x="1472" y="1411"/>
                    <a:pt x="4" y="0"/>
                    <a:pt x="4"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16"/>
            <p:cNvSpPr/>
            <p:nvPr/>
          </p:nvSpPr>
          <p:spPr>
            <a:xfrm>
              <a:off x="2277725" y="4136375"/>
              <a:ext cx="61225" cy="60575"/>
            </a:xfrm>
            <a:custGeom>
              <a:avLst/>
              <a:gdLst/>
              <a:ahLst/>
              <a:cxnLst/>
              <a:rect l="l" t="t" r="r" b="b"/>
              <a:pathLst>
                <a:path w="2449" h="2423" extrusionOk="0">
                  <a:moveTo>
                    <a:pt x="8" y="0"/>
                  </a:moveTo>
                  <a:lnTo>
                    <a:pt x="8" y="0"/>
                  </a:lnTo>
                  <a:cubicBezTo>
                    <a:pt x="0" y="9"/>
                    <a:pt x="1386" y="1436"/>
                    <a:pt x="2059" y="2104"/>
                  </a:cubicBezTo>
                  <a:cubicBezTo>
                    <a:pt x="2300" y="2346"/>
                    <a:pt x="2397" y="2422"/>
                    <a:pt x="2425" y="2422"/>
                  </a:cubicBezTo>
                  <a:cubicBezTo>
                    <a:pt x="2428" y="2422"/>
                    <a:pt x="2430" y="2421"/>
                    <a:pt x="2432" y="2420"/>
                  </a:cubicBezTo>
                  <a:cubicBezTo>
                    <a:pt x="2448" y="2407"/>
                    <a:pt x="2358" y="2293"/>
                    <a:pt x="2112" y="2047"/>
                  </a:cubicBezTo>
                  <a:cubicBezTo>
                    <a:pt x="1444" y="1382"/>
                    <a:pt x="9" y="1"/>
                    <a:pt x="8"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16"/>
            <p:cNvSpPr/>
            <p:nvPr/>
          </p:nvSpPr>
          <p:spPr>
            <a:xfrm>
              <a:off x="2279050" y="4137600"/>
              <a:ext cx="59700" cy="59350"/>
            </a:xfrm>
            <a:custGeom>
              <a:avLst/>
              <a:gdLst/>
              <a:ahLst/>
              <a:cxnLst/>
              <a:rect l="l" t="t" r="r" b="b"/>
              <a:pathLst>
                <a:path w="2388" h="2374" extrusionOk="0">
                  <a:moveTo>
                    <a:pt x="1" y="1"/>
                  </a:moveTo>
                  <a:cubicBezTo>
                    <a:pt x="1" y="1"/>
                    <a:pt x="1" y="1"/>
                    <a:pt x="1" y="1"/>
                  </a:cubicBezTo>
                  <a:cubicBezTo>
                    <a:pt x="1" y="5"/>
                    <a:pt x="1350" y="1407"/>
                    <a:pt x="2006" y="2059"/>
                  </a:cubicBezTo>
                  <a:cubicBezTo>
                    <a:pt x="2240" y="2297"/>
                    <a:pt x="2339" y="2373"/>
                    <a:pt x="2368" y="2373"/>
                  </a:cubicBezTo>
                  <a:cubicBezTo>
                    <a:pt x="2371" y="2373"/>
                    <a:pt x="2373" y="2372"/>
                    <a:pt x="2375" y="2371"/>
                  </a:cubicBezTo>
                  <a:cubicBezTo>
                    <a:pt x="2387" y="2358"/>
                    <a:pt x="2301" y="2244"/>
                    <a:pt x="2059" y="2002"/>
                  </a:cubicBezTo>
                  <a:cubicBezTo>
                    <a:pt x="1405" y="1348"/>
                    <a:pt x="13" y="1"/>
                    <a:pt x="1"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16"/>
            <p:cNvSpPr/>
            <p:nvPr/>
          </p:nvSpPr>
          <p:spPr>
            <a:xfrm>
              <a:off x="2280175" y="4138825"/>
              <a:ext cx="58575" cy="58300"/>
            </a:xfrm>
            <a:custGeom>
              <a:avLst/>
              <a:gdLst/>
              <a:ahLst/>
              <a:cxnLst/>
              <a:rect l="l" t="t" r="r" b="b"/>
              <a:pathLst>
                <a:path w="2343" h="2332" extrusionOk="0">
                  <a:moveTo>
                    <a:pt x="1" y="1"/>
                  </a:moveTo>
                  <a:cubicBezTo>
                    <a:pt x="1" y="1"/>
                    <a:pt x="1" y="1"/>
                    <a:pt x="1" y="1"/>
                  </a:cubicBezTo>
                  <a:cubicBezTo>
                    <a:pt x="1" y="1"/>
                    <a:pt x="1325" y="1375"/>
                    <a:pt x="1965" y="2022"/>
                  </a:cubicBezTo>
                  <a:cubicBezTo>
                    <a:pt x="2200" y="2258"/>
                    <a:pt x="2298" y="2331"/>
                    <a:pt x="2325" y="2331"/>
                  </a:cubicBezTo>
                  <a:cubicBezTo>
                    <a:pt x="2327" y="2331"/>
                    <a:pt x="2329" y="2331"/>
                    <a:pt x="2330" y="2330"/>
                  </a:cubicBezTo>
                  <a:cubicBezTo>
                    <a:pt x="2342" y="2314"/>
                    <a:pt x="2260" y="2207"/>
                    <a:pt x="2022" y="1965"/>
                  </a:cubicBezTo>
                  <a:cubicBezTo>
                    <a:pt x="1375" y="1318"/>
                    <a:pt x="9" y="1"/>
                    <a:pt x="1"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16"/>
            <p:cNvSpPr/>
            <p:nvPr/>
          </p:nvSpPr>
          <p:spPr>
            <a:xfrm>
              <a:off x="2281300" y="4139950"/>
              <a:ext cx="57450" cy="56900"/>
            </a:xfrm>
            <a:custGeom>
              <a:avLst/>
              <a:gdLst/>
              <a:ahLst/>
              <a:cxnLst/>
              <a:rect l="l" t="t" r="r" b="b"/>
              <a:pathLst>
                <a:path w="2298" h="2276" extrusionOk="0">
                  <a:moveTo>
                    <a:pt x="9" y="1"/>
                  </a:moveTo>
                  <a:cubicBezTo>
                    <a:pt x="9" y="1"/>
                    <a:pt x="9" y="1"/>
                    <a:pt x="9" y="1"/>
                  </a:cubicBezTo>
                  <a:cubicBezTo>
                    <a:pt x="1" y="1"/>
                    <a:pt x="1292" y="1346"/>
                    <a:pt x="1928" y="1969"/>
                  </a:cubicBezTo>
                  <a:cubicBezTo>
                    <a:pt x="2158" y="2200"/>
                    <a:pt x="2251" y="2275"/>
                    <a:pt x="2278" y="2275"/>
                  </a:cubicBezTo>
                  <a:cubicBezTo>
                    <a:pt x="2281" y="2275"/>
                    <a:pt x="2283" y="2274"/>
                    <a:pt x="2285" y="2273"/>
                  </a:cubicBezTo>
                  <a:cubicBezTo>
                    <a:pt x="2297" y="2264"/>
                    <a:pt x="2215" y="2154"/>
                    <a:pt x="1981" y="1920"/>
                  </a:cubicBezTo>
                  <a:cubicBezTo>
                    <a:pt x="1351" y="1294"/>
                    <a:pt x="17" y="1"/>
                    <a:pt x="9"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16"/>
            <p:cNvSpPr/>
            <p:nvPr/>
          </p:nvSpPr>
          <p:spPr>
            <a:xfrm>
              <a:off x="2282550" y="4141200"/>
              <a:ext cx="56200" cy="55650"/>
            </a:xfrm>
            <a:custGeom>
              <a:avLst/>
              <a:gdLst/>
              <a:ahLst/>
              <a:cxnLst/>
              <a:rect l="l" t="t" r="r" b="b"/>
              <a:pathLst>
                <a:path w="2248" h="2226" extrusionOk="0">
                  <a:moveTo>
                    <a:pt x="4" y="0"/>
                  </a:moveTo>
                  <a:cubicBezTo>
                    <a:pt x="4" y="0"/>
                    <a:pt x="4" y="0"/>
                    <a:pt x="4" y="0"/>
                  </a:cubicBezTo>
                  <a:cubicBezTo>
                    <a:pt x="0" y="4"/>
                    <a:pt x="1263" y="1316"/>
                    <a:pt x="1886" y="1927"/>
                  </a:cubicBezTo>
                  <a:cubicBezTo>
                    <a:pt x="2108" y="2153"/>
                    <a:pt x="2200" y="2225"/>
                    <a:pt x="2228" y="2225"/>
                  </a:cubicBezTo>
                  <a:cubicBezTo>
                    <a:pt x="2231" y="2225"/>
                    <a:pt x="2233" y="2224"/>
                    <a:pt x="2235" y="2223"/>
                  </a:cubicBezTo>
                  <a:cubicBezTo>
                    <a:pt x="2247" y="2206"/>
                    <a:pt x="2165" y="2104"/>
                    <a:pt x="1935" y="1874"/>
                  </a:cubicBezTo>
                  <a:cubicBezTo>
                    <a:pt x="1322" y="1261"/>
                    <a:pt x="17" y="0"/>
                    <a:pt x="4"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16"/>
            <p:cNvSpPr/>
            <p:nvPr/>
          </p:nvSpPr>
          <p:spPr>
            <a:xfrm>
              <a:off x="2283775" y="4142325"/>
              <a:ext cx="54850" cy="54525"/>
            </a:xfrm>
            <a:custGeom>
              <a:avLst/>
              <a:gdLst/>
              <a:ahLst/>
              <a:cxnLst/>
              <a:rect l="l" t="t" r="r" b="b"/>
              <a:pathLst>
                <a:path w="2194" h="2181" extrusionOk="0">
                  <a:moveTo>
                    <a:pt x="0" y="0"/>
                  </a:moveTo>
                  <a:cubicBezTo>
                    <a:pt x="0" y="0"/>
                    <a:pt x="0" y="0"/>
                    <a:pt x="0" y="0"/>
                  </a:cubicBezTo>
                  <a:cubicBezTo>
                    <a:pt x="0" y="4"/>
                    <a:pt x="1230" y="1288"/>
                    <a:pt x="1837" y="1887"/>
                  </a:cubicBezTo>
                  <a:cubicBezTo>
                    <a:pt x="2059" y="2108"/>
                    <a:pt x="2148" y="2180"/>
                    <a:pt x="2172" y="2180"/>
                  </a:cubicBezTo>
                  <a:cubicBezTo>
                    <a:pt x="2174" y="2180"/>
                    <a:pt x="2176" y="2179"/>
                    <a:pt x="2178" y="2178"/>
                  </a:cubicBezTo>
                  <a:cubicBezTo>
                    <a:pt x="2194" y="2161"/>
                    <a:pt x="2116" y="2067"/>
                    <a:pt x="1886" y="1833"/>
                  </a:cubicBezTo>
                  <a:cubicBezTo>
                    <a:pt x="1289" y="1231"/>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16"/>
            <p:cNvSpPr/>
            <p:nvPr/>
          </p:nvSpPr>
          <p:spPr>
            <a:xfrm>
              <a:off x="2284900" y="4143550"/>
              <a:ext cx="53625" cy="53300"/>
            </a:xfrm>
            <a:custGeom>
              <a:avLst/>
              <a:gdLst/>
              <a:ahLst/>
              <a:cxnLst/>
              <a:rect l="l" t="t" r="r" b="b"/>
              <a:pathLst>
                <a:path w="2145" h="2132" extrusionOk="0">
                  <a:moveTo>
                    <a:pt x="0" y="1"/>
                  </a:moveTo>
                  <a:cubicBezTo>
                    <a:pt x="0" y="1"/>
                    <a:pt x="0" y="1"/>
                    <a:pt x="0" y="1"/>
                  </a:cubicBezTo>
                  <a:cubicBezTo>
                    <a:pt x="0" y="1"/>
                    <a:pt x="1206" y="1251"/>
                    <a:pt x="1792" y="1842"/>
                  </a:cubicBezTo>
                  <a:cubicBezTo>
                    <a:pt x="2007" y="2060"/>
                    <a:pt x="2094" y="2131"/>
                    <a:pt x="2122" y="2131"/>
                  </a:cubicBezTo>
                  <a:cubicBezTo>
                    <a:pt x="2125" y="2131"/>
                    <a:pt x="2127" y="2130"/>
                    <a:pt x="2128" y="2129"/>
                  </a:cubicBezTo>
                  <a:cubicBezTo>
                    <a:pt x="2145" y="2112"/>
                    <a:pt x="2067" y="2018"/>
                    <a:pt x="1841" y="1792"/>
                  </a:cubicBezTo>
                  <a:cubicBezTo>
                    <a:pt x="1260" y="120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16"/>
            <p:cNvSpPr/>
            <p:nvPr/>
          </p:nvSpPr>
          <p:spPr>
            <a:xfrm>
              <a:off x="2286125" y="4144775"/>
              <a:ext cx="52500" cy="52075"/>
            </a:xfrm>
            <a:custGeom>
              <a:avLst/>
              <a:gdLst/>
              <a:ahLst/>
              <a:cxnLst/>
              <a:rect l="l" t="t" r="r" b="b"/>
              <a:pathLst>
                <a:path w="2100" h="2083" extrusionOk="0">
                  <a:moveTo>
                    <a:pt x="5" y="1"/>
                  </a:moveTo>
                  <a:cubicBezTo>
                    <a:pt x="5" y="1"/>
                    <a:pt x="5" y="1"/>
                    <a:pt x="5" y="1"/>
                  </a:cubicBezTo>
                  <a:cubicBezTo>
                    <a:pt x="1" y="1"/>
                    <a:pt x="1173" y="1223"/>
                    <a:pt x="1751" y="1797"/>
                  </a:cubicBezTo>
                  <a:cubicBezTo>
                    <a:pt x="1962" y="2011"/>
                    <a:pt x="2053" y="2082"/>
                    <a:pt x="2078" y="2082"/>
                  </a:cubicBezTo>
                  <a:cubicBezTo>
                    <a:pt x="2080" y="2082"/>
                    <a:pt x="2082" y="2081"/>
                    <a:pt x="2084" y="2080"/>
                  </a:cubicBezTo>
                  <a:cubicBezTo>
                    <a:pt x="2100" y="2063"/>
                    <a:pt x="2030" y="1973"/>
                    <a:pt x="1805" y="1748"/>
                  </a:cubicBezTo>
                  <a:cubicBezTo>
                    <a:pt x="1233" y="1175"/>
                    <a:pt x="17" y="1"/>
                    <a:pt x="5"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16"/>
            <p:cNvSpPr/>
            <p:nvPr/>
          </p:nvSpPr>
          <p:spPr>
            <a:xfrm>
              <a:off x="2287250" y="4145900"/>
              <a:ext cx="51275" cy="50950"/>
            </a:xfrm>
            <a:custGeom>
              <a:avLst/>
              <a:gdLst/>
              <a:ahLst/>
              <a:cxnLst/>
              <a:rect l="l" t="t" r="r" b="b"/>
              <a:pathLst>
                <a:path w="2051" h="2038" extrusionOk="0">
                  <a:moveTo>
                    <a:pt x="5" y="1"/>
                  </a:moveTo>
                  <a:cubicBezTo>
                    <a:pt x="5" y="1"/>
                    <a:pt x="5" y="1"/>
                    <a:pt x="5" y="1"/>
                  </a:cubicBezTo>
                  <a:cubicBezTo>
                    <a:pt x="1" y="5"/>
                    <a:pt x="1149" y="1194"/>
                    <a:pt x="1706" y="1760"/>
                  </a:cubicBezTo>
                  <a:cubicBezTo>
                    <a:pt x="1921" y="1967"/>
                    <a:pt x="2002" y="2037"/>
                    <a:pt x="2028" y="2037"/>
                  </a:cubicBezTo>
                  <a:cubicBezTo>
                    <a:pt x="2031" y="2037"/>
                    <a:pt x="2033" y="2036"/>
                    <a:pt x="2034" y="2035"/>
                  </a:cubicBezTo>
                  <a:cubicBezTo>
                    <a:pt x="2051" y="2018"/>
                    <a:pt x="1977" y="1928"/>
                    <a:pt x="1760" y="1707"/>
                  </a:cubicBezTo>
                  <a:cubicBezTo>
                    <a:pt x="1199" y="1146"/>
                    <a:pt x="13" y="1"/>
                    <a:pt x="5" y="1"/>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16"/>
            <p:cNvSpPr/>
            <p:nvPr/>
          </p:nvSpPr>
          <p:spPr>
            <a:xfrm>
              <a:off x="2288375" y="4147025"/>
              <a:ext cx="50150" cy="49725"/>
            </a:xfrm>
            <a:custGeom>
              <a:avLst/>
              <a:gdLst/>
              <a:ahLst/>
              <a:cxnLst/>
              <a:rect l="l" t="t" r="r" b="b"/>
              <a:pathLst>
                <a:path w="2006" h="1989" extrusionOk="0">
                  <a:moveTo>
                    <a:pt x="5" y="1"/>
                  </a:moveTo>
                  <a:cubicBezTo>
                    <a:pt x="5" y="1"/>
                    <a:pt x="5" y="1"/>
                    <a:pt x="5" y="1"/>
                  </a:cubicBezTo>
                  <a:cubicBezTo>
                    <a:pt x="1" y="5"/>
                    <a:pt x="1120" y="1165"/>
                    <a:pt x="1666" y="1715"/>
                  </a:cubicBezTo>
                  <a:cubicBezTo>
                    <a:pt x="1875" y="1921"/>
                    <a:pt x="1956" y="1988"/>
                    <a:pt x="1982" y="1988"/>
                  </a:cubicBezTo>
                  <a:cubicBezTo>
                    <a:pt x="1985" y="1988"/>
                    <a:pt x="1988" y="1987"/>
                    <a:pt x="1989" y="1986"/>
                  </a:cubicBezTo>
                  <a:cubicBezTo>
                    <a:pt x="2006" y="1969"/>
                    <a:pt x="1932" y="1879"/>
                    <a:pt x="1719" y="1662"/>
                  </a:cubicBezTo>
                  <a:cubicBezTo>
                    <a:pt x="1170" y="1113"/>
                    <a:pt x="13" y="1"/>
                    <a:pt x="5"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16"/>
            <p:cNvSpPr/>
            <p:nvPr/>
          </p:nvSpPr>
          <p:spPr>
            <a:xfrm>
              <a:off x="2289725" y="4148175"/>
              <a:ext cx="48700" cy="48550"/>
            </a:xfrm>
            <a:custGeom>
              <a:avLst/>
              <a:gdLst/>
              <a:ahLst/>
              <a:cxnLst/>
              <a:rect l="l" t="t" r="r" b="b"/>
              <a:pathLst>
                <a:path w="1948" h="1942" extrusionOk="0">
                  <a:moveTo>
                    <a:pt x="0" y="0"/>
                  </a:moveTo>
                  <a:cubicBezTo>
                    <a:pt x="0" y="0"/>
                    <a:pt x="0" y="0"/>
                    <a:pt x="0" y="0"/>
                  </a:cubicBezTo>
                  <a:cubicBezTo>
                    <a:pt x="0" y="8"/>
                    <a:pt x="1087" y="1140"/>
                    <a:pt x="1612" y="1673"/>
                  </a:cubicBezTo>
                  <a:cubicBezTo>
                    <a:pt x="1817" y="1879"/>
                    <a:pt x="1900" y="1941"/>
                    <a:pt x="1926" y="1941"/>
                  </a:cubicBezTo>
                  <a:cubicBezTo>
                    <a:pt x="1928" y="1941"/>
                    <a:pt x="1930" y="1941"/>
                    <a:pt x="1931" y="1940"/>
                  </a:cubicBezTo>
                  <a:cubicBezTo>
                    <a:pt x="1948" y="1923"/>
                    <a:pt x="1878" y="1837"/>
                    <a:pt x="1665" y="1620"/>
                  </a:cubicBezTo>
                  <a:cubicBezTo>
                    <a:pt x="1133" y="1088"/>
                    <a:pt x="8" y="0"/>
                    <a:pt x="0"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16"/>
            <p:cNvSpPr/>
            <p:nvPr/>
          </p:nvSpPr>
          <p:spPr>
            <a:xfrm>
              <a:off x="2290850" y="4149500"/>
              <a:ext cx="47575" cy="47350"/>
            </a:xfrm>
            <a:custGeom>
              <a:avLst/>
              <a:gdLst/>
              <a:ahLst/>
              <a:cxnLst/>
              <a:rect l="l" t="t" r="r" b="b"/>
              <a:pathLst>
                <a:path w="1903" h="1894" extrusionOk="0">
                  <a:moveTo>
                    <a:pt x="0" y="0"/>
                  </a:moveTo>
                  <a:cubicBezTo>
                    <a:pt x="0" y="0"/>
                    <a:pt x="0" y="0"/>
                    <a:pt x="0" y="0"/>
                  </a:cubicBezTo>
                  <a:cubicBezTo>
                    <a:pt x="0" y="0"/>
                    <a:pt x="1054" y="1103"/>
                    <a:pt x="1575" y="1628"/>
                  </a:cubicBezTo>
                  <a:cubicBezTo>
                    <a:pt x="1777" y="1827"/>
                    <a:pt x="1854" y="1893"/>
                    <a:pt x="1879" y="1893"/>
                  </a:cubicBezTo>
                  <a:cubicBezTo>
                    <a:pt x="1882" y="1893"/>
                    <a:pt x="1885" y="1892"/>
                    <a:pt x="1886" y="1891"/>
                  </a:cubicBezTo>
                  <a:cubicBezTo>
                    <a:pt x="1903" y="1874"/>
                    <a:pt x="1833" y="1788"/>
                    <a:pt x="1624" y="1579"/>
                  </a:cubicBezTo>
                  <a:cubicBezTo>
                    <a:pt x="1104" y="1055"/>
                    <a:pt x="8" y="0"/>
                    <a:pt x="0"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16"/>
            <p:cNvSpPr/>
            <p:nvPr/>
          </p:nvSpPr>
          <p:spPr>
            <a:xfrm>
              <a:off x="2291975" y="4150625"/>
              <a:ext cx="46450" cy="46125"/>
            </a:xfrm>
            <a:custGeom>
              <a:avLst/>
              <a:gdLst/>
              <a:ahLst/>
              <a:cxnLst/>
              <a:rect l="l" t="t" r="r" b="b"/>
              <a:pathLst>
                <a:path w="1858" h="1845" extrusionOk="0">
                  <a:moveTo>
                    <a:pt x="4" y="0"/>
                  </a:moveTo>
                  <a:cubicBezTo>
                    <a:pt x="4" y="0"/>
                    <a:pt x="4" y="0"/>
                    <a:pt x="4" y="0"/>
                  </a:cubicBezTo>
                  <a:cubicBezTo>
                    <a:pt x="0" y="5"/>
                    <a:pt x="1029" y="1071"/>
                    <a:pt x="1534" y="1583"/>
                  </a:cubicBezTo>
                  <a:cubicBezTo>
                    <a:pt x="1732" y="1778"/>
                    <a:pt x="1809" y="1844"/>
                    <a:pt x="1834" y="1844"/>
                  </a:cubicBezTo>
                  <a:cubicBezTo>
                    <a:pt x="1837" y="1844"/>
                    <a:pt x="1840" y="1843"/>
                    <a:pt x="1841" y="1842"/>
                  </a:cubicBezTo>
                  <a:cubicBezTo>
                    <a:pt x="1858" y="1825"/>
                    <a:pt x="1788" y="1739"/>
                    <a:pt x="1583" y="1534"/>
                  </a:cubicBezTo>
                  <a:cubicBezTo>
                    <a:pt x="1080" y="1027"/>
                    <a:pt x="17" y="0"/>
                    <a:pt x="4"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16"/>
            <p:cNvSpPr/>
            <p:nvPr/>
          </p:nvSpPr>
          <p:spPr>
            <a:xfrm>
              <a:off x="2293100" y="4151750"/>
              <a:ext cx="45325" cy="44850"/>
            </a:xfrm>
            <a:custGeom>
              <a:avLst/>
              <a:gdLst/>
              <a:ahLst/>
              <a:cxnLst/>
              <a:rect l="l" t="t" r="r" b="b"/>
              <a:pathLst>
                <a:path w="1813" h="1794" extrusionOk="0">
                  <a:moveTo>
                    <a:pt x="9" y="1"/>
                  </a:moveTo>
                  <a:cubicBezTo>
                    <a:pt x="9" y="1"/>
                    <a:pt x="9" y="1"/>
                    <a:pt x="9" y="1"/>
                  </a:cubicBezTo>
                  <a:cubicBezTo>
                    <a:pt x="0" y="9"/>
                    <a:pt x="1001" y="1046"/>
                    <a:pt x="1505" y="1534"/>
                  </a:cubicBezTo>
                  <a:cubicBezTo>
                    <a:pt x="1704" y="1737"/>
                    <a:pt x="1782" y="1793"/>
                    <a:pt x="1798" y="1793"/>
                  </a:cubicBezTo>
                  <a:cubicBezTo>
                    <a:pt x="1799" y="1793"/>
                    <a:pt x="1800" y="1793"/>
                    <a:pt x="1800" y="1792"/>
                  </a:cubicBezTo>
                  <a:cubicBezTo>
                    <a:pt x="1813" y="1780"/>
                    <a:pt x="1751" y="1698"/>
                    <a:pt x="1546" y="1493"/>
                  </a:cubicBezTo>
                  <a:cubicBezTo>
                    <a:pt x="1047" y="1002"/>
                    <a:pt x="17" y="1"/>
                    <a:pt x="9"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16"/>
            <p:cNvSpPr/>
            <p:nvPr/>
          </p:nvSpPr>
          <p:spPr>
            <a:xfrm>
              <a:off x="2294325" y="4152975"/>
              <a:ext cx="43900" cy="43625"/>
            </a:xfrm>
            <a:custGeom>
              <a:avLst/>
              <a:gdLst/>
              <a:ahLst/>
              <a:cxnLst/>
              <a:rect l="l" t="t" r="r" b="b"/>
              <a:pathLst>
                <a:path w="1756" h="1745" extrusionOk="0">
                  <a:moveTo>
                    <a:pt x="5" y="1"/>
                  </a:moveTo>
                  <a:cubicBezTo>
                    <a:pt x="5" y="1"/>
                    <a:pt x="5" y="1"/>
                    <a:pt x="5" y="1"/>
                  </a:cubicBezTo>
                  <a:cubicBezTo>
                    <a:pt x="1" y="5"/>
                    <a:pt x="972" y="1014"/>
                    <a:pt x="1456" y="1489"/>
                  </a:cubicBezTo>
                  <a:cubicBezTo>
                    <a:pt x="1650" y="1691"/>
                    <a:pt x="1724" y="1744"/>
                    <a:pt x="1744" y="1744"/>
                  </a:cubicBezTo>
                  <a:cubicBezTo>
                    <a:pt x="1745" y="1744"/>
                    <a:pt x="1747" y="1744"/>
                    <a:pt x="1747" y="1743"/>
                  </a:cubicBezTo>
                  <a:cubicBezTo>
                    <a:pt x="1756" y="1731"/>
                    <a:pt x="1694" y="1649"/>
                    <a:pt x="1497" y="1448"/>
                  </a:cubicBezTo>
                  <a:cubicBezTo>
                    <a:pt x="1020" y="970"/>
                    <a:pt x="17" y="1"/>
                    <a:pt x="5"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16"/>
            <p:cNvSpPr/>
            <p:nvPr/>
          </p:nvSpPr>
          <p:spPr>
            <a:xfrm>
              <a:off x="2295550" y="4154200"/>
              <a:ext cx="42675" cy="42400"/>
            </a:xfrm>
            <a:custGeom>
              <a:avLst/>
              <a:gdLst/>
              <a:ahLst/>
              <a:cxnLst/>
              <a:rect l="l" t="t" r="r" b="b"/>
              <a:pathLst>
                <a:path w="1707" h="1696" extrusionOk="0">
                  <a:moveTo>
                    <a:pt x="1" y="1"/>
                  </a:moveTo>
                  <a:cubicBezTo>
                    <a:pt x="1" y="1"/>
                    <a:pt x="1" y="1"/>
                    <a:pt x="1" y="1"/>
                  </a:cubicBezTo>
                  <a:cubicBezTo>
                    <a:pt x="1" y="1"/>
                    <a:pt x="940" y="981"/>
                    <a:pt x="1411" y="1444"/>
                  </a:cubicBezTo>
                  <a:cubicBezTo>
                    <a:pt x="1602" y="1642"/>
                    <a:pt x="1675" y="1695"/>
                    <a:pt x="1695" y="1695"/>
                  </a:cubicBezTo>
                  <a:cubicBezTo>
                    <a:pt x="1696" y="1695"/>
                    <a:pt x="1698" y="1695"/>
                    <a:pt x="1698" y="1694"/>
                  </a:cubicBezTo>
                  <a:cubicBezTo>
                    <a:pt x="1707" y="1682"/>
                    <a:pt x="1645" y="1600"/>
                    <a:pt x="1452" y="1407"/>
                  </a:cubicBezTo>
                  <a:cubicBezTo>
                    <a:pt x="986" y="941"/>
                    <a:pt x="9" y="1"/>
                    <a:pt x="1"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16"/>
            <p:cNvSpPr/>
            <p:nvPr/>
          </p:nvSpPr>
          <p:spPr>
            <a:xfrm>
              <a:off x="2296675" y="4155350"/>
              <a:ext cx="41550" cy="41250"/>
            </a:xfrm>
            <a:custGeom>
              <a:avLst/>
              <a:gdLst/>
              <a:ahLst/>
              <a:cxnLst/>
              <a:rect l="l" t="t" r="r" b="b"/>
              <a:pathLst>
                <a:path w="1662" h="1650" extrusionOk="0">
                  <a:moveTo>
                    <a:pt x="9" y="0"/>
                  </a:moveTo>
                  <a:cubicBezTo>
                    <a:pt x="9" y="0"/>
                    <a:pt x="9" y="0"/>
                    <a:pt x="9" y="0"/>
                  </a:cubicBezTo>
                  <a:cubicBezTo>
                    <a:pt x="1" y="8"/>
                    <a:pt x="915" y="955"/>
                    <a:pt x="1370" y="1407"/>
                  </a:cubicBezTo>
                  <a:cubicBezTo>
                    <a:pt x="1561" y="1597"/>
                    <a:pt x="1631" y="1649"/>
                    <a:pt x="1650" y="1649"/>
                  </a:cubicBezTo>
                  <a:cubicBezTo>
                    <a:pt x="1651" y="1649"/>
                    <a:pt x="1653" y="1649"/>
                    <a:pt x="1653" y="1648"/>
                  </a:cubicBezTo>
                  <a:cubicBezTo>
                    <a:pt x="1662" y="1636"/>
                    <a:pt x="1608" y="1558"/>
                    <a:pt x="1411" y="1366"/>
                  </a:cubicBezTo>
                  <a:cubicBezTo>
                    <a:pt x="961" y="911"/>
                    <a:pt x="17" y="0"/>
                    <a:pt x="9"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16"/>
            <p:cNvSpPr/>
            <p:nvPr/>
          </p:nvSpPr>
          <p:spPr>
            <a:xfrm>
              <a:off x="2297925" y="4156575"/>
              <a:ext cx="40300" cy="40025"/>
            </a:xfrm>
            <a:custGeom>
              <a:avLst/>
              <a:gdLst/>
              <a:ahLst/>
              <a:cxnLst/>
              <a:rect l="l" t="t" r="r" b="b"/>
              <a:pathLst>
                <a:path w="1612" h="1601" extrusionOk="0">
                  <a:moveTo>
                    <a:pt x="4" y="0"/>
                  </a:moveTo>
                  <a:cubicBezTo>
                    <a:pt x="4" y="0"/>
                    <a:pt x="4" y="0"/>
                    <a:pt x="4" y="0"/>
                  </a:cubicBezTo>
                  <a:cubicBezTo>
                    <a:pt x="0" y="4"/>
                    <a:pt x="882" y="923"/>
                    <a:pt x="1325" y="1362"/>
                  </a:cubicBezTo>
                  <a:cubicBezTo>
                    <a:pt x="1511" y="1548"/>
                    <a:pt x="1581" y="1600"/>
                    <a:pt x="1600" y="1600"/>
                  </a:cubicBezTo>
                  <a:cubicBezTo>
                    <a:pt x="1601" y="1600"/>
                    <a:pt x="1603" y="1600"/>
                    <a:pt x="1603" y="1599"/>
                  </a:cubicBezTo>
                  <a:cubicBezTo>
                    <a:pt x="1612" y="1587"/>
                    <a:pt x="1558" y="1509"/>
                    <a:pt x="1366" y="1321"/>
                  </a:cubicBezTo>
                  <a:cubicBezTo>
                    <a:pt x="929" y="884"/>
                    <a:pt x="17"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16"/>
            <p:cNvSpPr/>
            <p:nvPr/>
          </p:nvSpPr>
          <p:spPr>
            <a:xfrm>
              <a:off x="2299050" y="4157700"/>
              <a:ext cx="39075" cy="38725"/>
            </a:xfrm>
            <a:custGeom>
              <a:avLst/>
              <a:gdLst/>
              <a:ahLst/>
              <a:cxnLst/>
              <a:rect l="l" t="t" r="r" b="b"/>
              <a:pathLst>
                <a:path w="1563" h="1549" extrusionOk="0">
                  <a:moveTo>
                    <a:pt x="4" y="0"/>
                  </a:moveTo>
                  <a:cubicBezTo>
                    <a:pt x="4" y="0"/>
                    <a:pt x="4" y="0"/>
                    <a:pt x="4" y="0"/>
                  </a:cubicBezTo>
                  <a:cubicBezTo>
                    <a:pt x="0" y="4"/>
                    <a:pt x="857" y="890"/>
                    <a:pt x="1280" y="1317"/>
                  </a:cubicBezTo>
                  <a:cubicBezTo>
                    <a:pt x="1457" y="1494"/>
                    <a:pt x="1528" y="1548"/>
                    <a:pt x="1549" y="1548"/>
                  </a:cubicBezTo>
                  <a:cubicBezTo>
                    <a:pt x="1551" y="1548"/>
                    <a:pt x="1553" y="1548"/>
                    <a:pt x="1554" y="1546"/>
                  </a:cubicBezTo>
                  <a:cubicBezTo>
                    <a:pt x="1562" y="1538"/>
                    <a:pt x="1505" y="1460"/>
                    <a:pt x="1321" y="1276"/>
                  </a:cubicBezTo>
                  <a:cubicBezTo>
                    <a:pt x="899" y="850"/>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16"/>
            <p:cNvSpPr/>
            <p:nvPr/>
          </p:nvSpPr>
          <p:spPr>
            <a:xfrm>
              <a:off x="2300275" y="4158925"/>
              <a:ext cx="37850" cy="37675"/>
            </a:xfrm>
            <a:custGeom>
              <a:avLst/>
              <a:gdLst/>
              <a:ahLst/>
              <a:cxnLst/>
              <a:rect l="l" t="t" r="r" b="b"/>
              <a:pathLst>
                <a:path w="1514" h="1507" extrusionOk="0">
                  <a:moveTo>
                    <a:pt x="0" y="1"/>
                  </a:moveTo>
                  <a:cubicBezTo>
                    <a:pt x="0" y="1"/>
                    <a:pt x="0" y="1"/>
                    <a:pt x="0" y="1"/>
                  </a:cubicBezTo>
                  <a:cubicBezTo>
                    <a:pt x="0" y="1"/>
                    <a:pt x="821" y="862"/>
                    <a:pt x="1239" y="1280"/>
                  </a:cubicBezTo>
                  <a:cubicBezTo>
                    <a:pt x="1417" y="1458"/>
                    <a:pt x="1483" y="1506"/>
                    <a:pt x="1502" y="1506"/>
                  </a:cubicBezTo>
                  <a:cubicBezTo>
                    <a:pt x="1503" y="1506"/>
                    <a:pt x="1504" y="1506"/>
                    <a:pt x="1505" y="1505"/>
                  </a:cubicBezTo>
                  <a:cubicBezTo>
                    <a:pt x="1513" y="1493"/>
                    <a:pt x="1464" y="1423"/>
                    <a:pt x="1280" y="1239"/>
                  </a:cubicBezTo>
                  <a:cubicBezTo>
                    <a:pt x="863" y="822"/>
                    <a:pt x="13" y="1"/>
                    <a:pt x="0"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16"/>
            <p:cNvSpPr/>
            <p:nvPr/>
          </p:nvSpPr>
          <p:spPr>
            <a:xfrm>
              <a:off x="2301500" y="4160150"/>
              <a:ext cx="36625" cy="36450"/>
            </a:xfrm>
            <a:custGeom>
              <a:avLst/>
              <a:gdLst/>
              <a:ahLst/>
              <a:cxnLst/>
              <a:rect l="l" t="t" r="r" b="b"/>
              <a:pathLst>
                <a:path w="1465" h="1458" extrusionOk="0">
                  <a:moveTo>
                    <a:pt x="5" y="1"/>
                  </a:moveTo>
                  <a:cubicBezTo>
                    <a:pt x="5" y="1"/>
                    <a:pt x="5" y="1"/>
                    <a:pt x="5" y="1"/>
                  </a:cubicBezTo>
                  <a:cubicBezTo>
                    <a:pt x="1" y="5"/>
                    <a:pt x="792" y="829"/>
                    <a:pt x="1194" y="1235"/>
                  </a:cubicBezTo>
                  <a:cubicBezTo>
                    <a:pt x="1368" y="1409"/>
                    <a:pt x="1434" y="1457"/>
                    <a:pt x="1453" y="1457"/>
                  </a:cubicBezTo>
                  <a:cubicBezTo>
                    <a:pt x="1454" y="1457"/>
                    <a:pt x="1455" y="1457"/>
                    <a:pt x="1456" y="1456"/>
                  </a:cubicBezTo>
                  <a:cubicBezTo>
                    <a:pt x="1464" y="1444"/>
                    <a:pt x="1415" y="1374"/>
                    <a:pt x="1235" y="1194"/>
                  </a:cubicBezTo>
                  <a:cubicBezTo>
                    <a:pt x="835" y="790"/>
                    <a:pt x="17" y="1"/>
                    <a:pt x="5"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16"/>
            <p:cNvSpPr/>
            <p:nvPr/>
          </p:nvSpPr>
          <p:spPr>
            <a:xfrm>
              <a:off x="2302625" y="4161275"/>
              <a:ext cx="35500" cy="35150"/>
            </a:xfrm>
            <a:custGeom>
              <a:avLst/>
              <a:gdLst/>
              <a:ahLst/>
              <a:cxnLst/>
              <a:rect l="l" t="t" r="r" b="b"/>
              <a:pathLst>
                <a:path w="1420" h="1406" extrusionOk="0">
                  <a:moveTo>
                    <a:pt x="5" y="1"/>
                  </a:moveTo>
                  <a:cubicBezTo>
                    <a:pt x="5" y="1"/>
                    <a:pt x="5" y="1"/>
                    <a:pt x="5" y="1"/>
                  </a:cubicBezTo>
                  <a:cubicBezTo>
                    <a:pt x="1" y="5"/>
                    <a:pt x="763" y="801"/>
                    <a:pt x="1153" y="1190"/>
                  </a:cubicBezTo>
                  <a:cubicBezTo>
                    <a:pt x="1322" y="1355"/>
                    <a:pt x="1385" y="1405"/>
                    <a:pt x="1406" y="1405"/>
                  </a:cubicBezTo>
                  <a:cubicBezTo>
                    <a:pt x="1408" y="1405"/>
                    <a:pt x="1410" y="1405"/>
                    <a:pt x="1411" y="1403"/>
                  </a:cubicBezTo>
                  <a:cubicBezTo>
                    <a:pt x="1419" y="1395"/>
                    <a:pt x="1374" y="1329"/>
                    <a:pt x="1194" y="1149"/>
                  </a:cubicBezTo>
                  <a:cubicBezTo>
                    <a:pt x="805" y="765"/>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16"/>
            <p:cNvSpPr/>
            <p:nvPr/>
          </p:nvSpPr>
          <p:spPr>
            <a:xfrm>
              <a:off x="2303750" y="4162400"/>
              <a:ext cx="34275" cy="34025"/>
            </a:xfrm>
            <a:custGeom>
              <a:avLst/>
              <a:gdLst/>
              <a:ahLst/>
              <a:cxnLst/>
              <a:rect l="l" t="t" r="r" b="b"/>
              <a:pathLst>
                <a:path w="1371" h="1361" extrusionOk="0">
                  <a:moveTo>
                    <a:pt x="5" y="1"/>
                  </a:moveTo>
                  <a:cubicBezTo>
                    <a:pt x="5" y="1"/>
                    <a:pt x="5" y="1"/>
                    <a:pt x="5" y="1"/>
                  </a:cubicBezTo>
                  <a:cubicBezTo>
                    <a:pt x="1" y="5"/>
                    <a:pt x="739" y="776"/>
                    <a:pt x="1108" y="1149"/>
                  </a:cubicBezTo>
                  <a:cubicBezTo>
                    <a:pt x="1273" y="1310"/>
                    <a:pt x="1336" y="1360"/>
                    <a:pt x="1354" y="1360"/>
                  </a:cubicBezTo>
                  <a:cubicBezTo>
                    <a:pt x="1356" y="1360"/>
                    <a:pt x="1357" y="1360"/>
                    <a:pt x="1358" y="1358"/>
                  </a:cubicBezTo>
                  <a:cubicBezTo>
                    <a:pt x="1370" y="1350"/>
                    <a:pt x="1325" y="1284"/>
                    <a:pt x="1149" y="1108"/>
                  </a:cubicBezTo>
                  <a:cubicBezTo>
                    <a:pt x="777" y="736"/>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16"/>
            <p:cNvSpPr/>
            <p:nvPr/>
          </p:nvSpPr>
          <p:spPr>
            <a:xfrm>
              <a:off x="2304875" y="4163550"/>
              <a:ext cx="33150" cy="32875"/>
            </a:xfrm>
            <a:custGeom>
              <a:avLst/>
              <a:gdLst/>
              <a:ahLst/>
              <a:cxnLst/>
              <a:rect l="l" t="t" r="r" b="b"/>
              <a:pathLst>
                <a:path w="1326" h="1315" extrusionOk="0">
                  <a:moveTo>
                    <a:pt x="9" y="0"/>
                  </a:moveTo>
                  <a:cubicBezTo>
                    <a:pt x="9" y="0"/>
                    <a:pt x="9" y="0"/>
                    <a:pt x="9" y="0"/>
                  </a:cubicBezTo>
                  <a:cubicBezTo>
                    <a:pt x="1" y="8"/>
                    <a:pt x="710" y="746"/>
                    <a:pt x="1067" y="1107"/>
                  </a:cubicBezTo>
                  <a:cubicBezTo>
                    <a:pt x="1228" y="1265"/>
                    <a:pt x="1291" y="1314"/>
                    <a:pt x="1309" y="1314"/>
                  </a:cubicBezTo>
                  <a:cubicBezTo>
                    <a:pt x="1311" y="1314"/>
                    <a:pt x="1312" y="1314"/>
                    <a:pt x="1313" y="1312"/>
                  </a:cubicBezTo>
                  <a:cubicBezTo>
                    <a:pt x="1325" y="1304"/>
                    <a:pt x="1280" y="1238"/>
                    <a:pt x="1108" y="1066"/>
                  </a:cubicBezTo>
                  <a:cubicBezTo>
                    <a:pt x="748" y="706"/>
                    <a:pt x="17" y="0"/>
                    <a:pt x="9" y="0"/>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16"/>
            <p:cNvSpPr/>
            <p:nvPr/>
          </p:nvSpPr>
          <p:spPr>
            <a:xfrm>
              <a:off x="2306225" y="4164875"/>
              <a:ext cx="31700" cy="31450"/>
            </a:xfrm>
            <a:custGeom>
              <a:avLst/>
              <a:gdLst/>
              <a:ahLst/>
              <a:cxnLst/>
              <a:rect l="l" t="t" r="r" b="b"/>
              <a:pathLst>
                <a:path w="1268" h="1258" extrusionOk="0">
                  <a:moveTo>
                    <a:pt x="0" y="0"/>
                  </a:moveTo>
                  <a:cubicBezTo>
                    <a:pt x="0" y="0"/>
                    <a:pt x="0" y="0"/>
                    <a:pt x="0" y="0"/>
                  </a:cubicBezTo>
                  <a:cubicBezTo>
                    <a:pt x="0" y="0"/>
                    <a:pt x="677" y="706"/>
                    <a:pt x="1021" y="1054"/>
                  </a:cubicBezTo>
                  <a:cubicBezTo>
                    <a:pt x="1174" y="1211"/>
                    <a:pt x="1233" y="1257"/>
                    <a:pt x="1250" y="1257"/>
                  </a:cubicBezTo>
                  <a:cubicBezTo>
                    <a:pt x="1253" y="1257"/>
                    <a:pt x="1254" y="1257"/>
                    <a:pt x="1255" y="1255"/>
                  </a:cubicBezTo>
                  <a:cubicBezTo>
                    <a:pt x="1267" y="1247"/>
                    <a:pt x="1226" y="1190"/>
                    <a:pt x="1054" y="1021"/>
                  </a:cubicBezTo>
                  <a:cubicBezTo>
                    <a:pt x="715" y="678"/>
                    <a:pt x="9" y="0"/>
                    <a:pt x="0"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16"/>
            <p:cNvSpPr/>
            <p:nvPr/>
          </p:nvSpPr>
          <p:spPr>
            <a:xfrm>
              <a:off x="2307350" y="4166000"/>
              <a:ext cx="30675" cy="30325"/>
            </a:xfrm>
            <a:custGeom>
              <a:avLst/>
              <a:gdLst/>
              <a:ahLst/>
              <a:cxnLst/>
              <a:rect l="l" t="t" r="r" b="b"/>
              <a:pathLst>
                <a:path w="1227" h="1213" extrusionOk="0">
                  <a:moveTo>
                    <a:pt x="5" y="1"/>
                  </a:moveTo>
                  <a:cubicBezTo>
                    <a:pt x="4" y="1"/>
                    <a:pt x="4" y="1"/>
                    <a:pt x="4" y="1"/>
                  </a:cubicBezTo>
                  <a:cubicBezTo>
                    <a:pt x="0" y="5"/>
                    <a:pt x="652" y="681"/>
                    <a:pt x="989" y="1009"/>
                  </a:cubicBezTo>
                  <a:cubicBezTo>
                    <a:pt x="1141" y="1166"/>
                    <a:pt x="1197" y="1212"/>
                    <a:pt x="1217" y="1212"/>
                  </a:cubicBezTo>
                  <a:cubicBezTo>
                    <a:pt x="1219" y="1212"/>
                    <a:pt x="1221" y="1212"/>
                    <a:pt x="1222" y="1210"/>
                  </a:cubicBezTo>
                  <a:cubicBezTo>
                    <a:pt x="1226" y="1202"/>
                    <a:pt x="1185" y="1145"/>
                    <a:pt x="1021" y="981"/>
                  </a:cubicBezTo>
                  <a:cubicBezTo>
                    <a:pt x="690" y="649"/>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16"/>
            <p:cNvSpPr/>
            <p:nvPr/>
          </p:nvSpPr>
          <p:spPr>
            <a:xfrm>
              <a:off x="2308475" y="4167125"/>
              <a:ext cx="29450" cy="29200"/>
            </a:xfrm>
            <a:custGeom>
              <a:avLst/>
              <a:gdLst/>
              <a:ahLst/>
              <a:cxnLst/>
              <a:rect l="l" t="t" r="r" b="b"/>
              <a:pathLst>
                <a:path w="1178" h="1168" extrusionOk="0">
                  <a:moveTo>
                    <a:pt x="9" y="1"/>
                  </a:moveTo>
                  <a:cubicBezTo>
                    <a:pt x="9" y="1"/>
                    <a:pt x="9" y="1"/>
                    <a:pt x="9" y="1"/>
                  </a:cubicBezTo>
                  <a:cubicBezTo>
                    <a:pt x="0" y="9"/>
                    <a:pt x="624" y="653"/>
                    <a:pt x="944" y="972"/>
                  </a:cubicBezTo>
                  <a:cubicBezTo>
                    <a:pt x="1089" y="1121"/>
                    <a:pt x="1147" y="1167"/>
                    <a:pt x="1164" y="1167"/>
                  </a:cubicBezTo>
                  <a:cubicBezTo>
                    <a:pt x="1167" y="1167"/>
                    <a:pt x="1168" y="1167"/>
                    <a:pt x="1169" y="1165"/>
                  </a:cubicBezTo>
                  <a:cubicBezTo>
                    <a:pt x="1177" y="1157"/>
                    <a:pt x="1136" y="1100"/>
                    <a:pt x="976" y="940"/>
                  </a:cubicBezTo>
                  <a:cubicBezTo>
                    <a:pt x="658" y="617"/>
                    <a:pt x="17" y="1"/>
                    <a:pt x="9"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16"/>
            <p:cNvSpPr/>
            <p:nvPr/>
          </p:nvSpPr>
          <p:spPr>
            <a:xfrm>
              <a:off x="2309700" y="4168350"/>
              <a:ext cx="28225" cy="27850"/>
            </a:xfrm>
            <a:custGeom>
              <a:avLst/>
              <a:gdLst/>
              <a:ahLst/>
              <a:cxnLst/>
              <a:rect l="l" t="t" r="r" b="b"/>
              <a:pathLst>
                <a:path w="1129" h="1114" extrusionOk="0">
                  <a:moveTo>
                    <a:pt x="5" y="1"/>
                  </a:moveTo>
                  <a:cubicBezTo>
                    <a:pt x="5" y="1"/>
                    <a:pt x="5" y="1"/>
                    <a:pt x="5" y="1"/>
                  </a:cubicBezTo>
                  <a:cubicBezTo>
                    <a:pt x="1" y="5"/>
                    <a:pt x="595" y="620"/>
                    <a:pt x="903" y="923"/>
                  </a:cubicBezTo>
                  <a:cubicBezTo>
                    <a:pt x="1052" y="1073"/>
                    <a:pt x="1106" y="1113"/>
                    <a:pt x="1118" y="1113"/>
                  </a:cubicBezTo>
                  <a:cubicBezTo>
                    <a:pt x="1119" y="1113"/>
                    <a:pt x="1120" y="1113"/>
                    <a:pt x="1120" y="1112"/>
                  </a:cubicBezTo>
                  <a:cubicBezTo>
                    <a:pt x="1128" y="1100"/>
                    <a:pt x="1091" y="1051"/>
                    <a:pt x="931" y="891"/>
                  </a:cubicBezTo>
                  <a:cubicBezTo>
                    <a:pt x="626" y="585"/>
                    <a:pt x="17" y="1"/>
                    <a:pt x="5"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16"/>
            <p:cNvSpPr/>
            <p:nvPr/>
          </p:nvSpPr>
          <p:spPr>
            <a:xfrm>
              <a:off x="2310925" y="4169600"/>
              <a:ext cx="26800" cy="26700"/>
            </a:xfrm>
            <a:custGeom>
              <a:avLst/>
              <a:gdLst/>
              <a:ahLst/>
              <a:cxnLst/>
              <a:rect l="l" t="t" r="r" b="b"/>
              <a:pathLst>
                <a:path w="1072" h="1068" extrusionOk="0">
                  <a:moveTo>
                    <a:pt x="1" y="0"/>
                  </a:moveTo>
                  <a:cubicBezTo>
                    <a:pt x="1" y="0"/>
                    <a:pt x="1" y="0"/>
                    <a:pt x="1" y="0"/>
                  </a:cubicBezTo>
                  <a:cubicBezTo>
                    <a:pt x="1" y="0"/>
                    <a:pt x="559" y="586"/>
                    <a:pt x="850" y="882"/>
                  </a:cubicBezTo>
                  <a:cubicBezTo>
                    <a:pt x="995" y="1027"/>
                    <a:pt x="1046" y="1067"/>
                    <a:pt x="1063" y="1067"/>
                  </a:cubicBezTo>
                  <a:cubicBezTo>
                    <a:pt x="1064" y="1067"/>
                    <a:pt x="1066" y="1067"/>
                    <a:pt x="1067" y="1066"/>
                  </a:cubicBezTo>
                  <a:cubicBezTo>
                    <a:pt x="1071" y="1058"/>
                    <a:pt x="1038" y="1005"/>
                    <a:pt x="882" y="853"/>
                  </a:cubicBezTo>
                  <a:cubicBezTo>
                    <a:pt x="592" y="559"/>
                    <a:pt x="9" y="0"/>
                    <a:pt x="1"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16"/>
            <p:cNvSpPr/>
            <p:nvPr/>
          </p:nvSpPr>
          <p:spPr>
            <a:xfrm>
              <a:off x="2312050" y="4170725"/>
              <a:ext cx="25975" cy="25600"/>
            </a:xfrm>
            <a:custGeom>
              <a:avLst/>
              <a:gdLst/>
              <a:ahLst/>
              <a:cxnLst/>
              <a:rect l="l" t="t" r="r" b="b"/>
              <a:pathLst>
                <a:path w="1039" h="1024" extrusionOk="0">
                  <a:moveTo>
                    <a:pt x="9" y="0"/>
                  </a:moveTo>
                  <a:cubicBezTo>
                    <a:pt x="9" y="0"/>
                    <a:pt x="9" y="0"/>
                    <a:pt x="9" y="0"/>
                  </a:cubicBezTo>
                  <a:cubicBezTo>
                    <a:pt x="1" y="8"/>
                    <a:pt x="534" y="562"/>
                    <a:pt x="817" y="841"/>
                  </a:cubicBezTo>
                  <a:cubicBezTo>
                    <a:pt x="957" y="981"/>
                    <a:pt x="1006" y="1024"/>
                    <a:pt x="1021" y="1024"/>
                  </a:cubicBezTo>
                  <a:cubicBezTo>
                    <a:pt x="1024" y="1024"/>
                    <a:pt x="1025" y="1023"/>
                    <a:pt x="1026" y="1021"/>
                  </a:cubicBezTo>
                  <a:cubicBezTo>
                    <a:pt x="1038" y="1013"/>
                    <a:pt x="997" y="960"/>
                    <a:pt x="850" y="812"/>
                  </a:cubicBezTo>
                  <a:cubicBezTo>
                    <a:pt x="568" y="530"/>
                    <a:pt x="17"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16"/>
            <p:cNvSpPr/>
            <p:nvPr/>
          </p:nvSpPr>
          <p:spPr>
            <a:xfrm>
              <a:off x="2313300" y="4171950"/>
              <a:ext cx="24625" cy="24250"/>
            </a:xfrm>
            <a:custGeom>
              <a:avLst/>
              <a:gdLst/>
              <a:ahLst/>
              <a:cxnLst/>
              <a:rect l="l" t="t" r="r" b="b"/>
              <a:pathLst>
                <a:path w="985" h="970" extrusionOk="0">
                  <a:moveTo>
                    <a:pt x="4" y="0"/>
                  </a:moveTo>
                  <a:cubicBezTo>
                    <a:pt x="4" y="0"/>
                    <a:pt x="4" y="0"/>
                    <a:pt x="4" y="0"/>
                  </a:cubicBezTo>
                  <a:cubicBezTo>
                    <a:pt x="0" y="4"/>
                    <a:pt x="500" y="525"/>
                    <a:pt x="767" y="792"/>
                  </a:cubicBezTo>
                  <a:cubicBezTo>
                    <a:pt x="907" y="932"/>
                    <a:pt x="955" y="969"/>
                    <a:pt x="969" y="969"/>
                  </a:cubicBezTo>
                  <a:cubicBezTo>
                    <a:pt x="970" y="969"/>
                    <a:pt x="971" y="969"/>
                    <a:pt x="972" y="968"/>
                  </a:cubicBezTo>
                  <a:cubicBezTo>
                    <a:pt x="984" y="956"/>
                    <a:pt x="947" y="911"/>
                    <a:pt x="800" y="763"/>
                  </a:cubicBezTo>
                  <a:cubicBezTo>
                    <a:pt x="535" y="499"/>
                    <a:pt x="17"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16"/>
            <p:cNvSpPr/>
            <p:nvPr/>
          </p:nvSpPr>
          <p:spPr>
            <a:xfrm>
              <a:off x="2314425" y="4173075"/>
              <a:ext cx="23500" cy="23125"/>
            </a:xfrm>
            <a:custGeom>
              <a:avLst/>
              <a:gdLst/>
              <a:ahLst/>
              <a:cxnLst/>
              <a:rect l="l" t="t" r="r" b="b"/>
              <a:pathLst>
                <a:path w="940" h="925" extrusionOk="0">
                  <a:moveTo>
                    <a:pt x="4" y="0"/>
                  </a:moveTo>
                  <a:cubicBezTo>
                    <a:pt x="4" y="0"/>
                    <a:pt x="4" y="0"/>
                    <a:pt x="4" y="0"/>
                  </a:cubicBezTo>
                  <a:cubicBezTo>
                    <a:pt x="0" y="5"/>
                    <a:pt x="476" y="497"/>
                    <a:pt x="726" y="755"/>
                  </a:cubicBezTo>
                  <a:cubicBezTo>
                    <a:pt x="863" y="888"/>
                    <a:pt x="909" y="924"/>
                    <a:pt x="923" y="924"/>
                  </a:cubicBezTo>
                  <a:cubicBezTo>
                    <a:pt x="925" y="924"/>
                    <a:pt x="926" y="924"/>
                    <a:pt x="927" y="923"/>
                  </a:cubicBezTo>
                  <a:cubicBezTo>
                    <a:pt x="939" y="911"/>
                    <a:pt x="902" y="866"/>
                    <a:pt x="759" y="722"/>
                  </a:cubicBezTo>
                  <a:cubicBezTo>
                    <a:pt x="502" y="469"/>
                    <a:pt x="13" y="0"/>
                    <a:pt x="4" y="0"/>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16"/>
            <p:cNvSpPr/>
            <p:nvPr/>
          </p:nvSpPr>
          <p:spPr>
            <a:xfrm>
              <a:off x="2315550" y="4174300"/>
              <a:ext cx="22175" cy="22025"/>
            </a:xfrm>
            <a:custGeom>
              <a:avLst/>
              <a:gdLst/>
              <a:ahLst/>
              <a:cxnLst/>
              <a:rect l="l" t="t" r="r" b="b"/>
              <a:pathLst>
                <a:path w="887" h="881" extrusionOk="0">
                  <a:moveTo>
                    <a:pt x="5" y="1"/>
                  </a:moveTo>
                  <a:cubicBezTo>
                    <a:pt x="5" y="1"/>
                    <a:pt x="5" y="1"/>
                    <a:pt x="4" y="1"/>
                  </a:cubicBezTo>
                  <a:cubicBezTo>
                    <a:pt x="0" y="1"/>
                    <a:pt x="447" y="468"/>
                    <a:pt x="681" y="714"/>
                  </a:cubicBezTo>
                  <a:cubicBezTo>
                    <a:pt x="814" y="840"/>
                    <a:pt x="856" y="881"/>
                    <a:pt x="872" y="881"/>
                  </a:cubicBezTo>
                  <a:cubicBezTo>
                    <a:pt x="874" y="881"/>
                    <a:pt x="876" y="880"/>
                    <a:pt x="878" y="878"/>
                  </a:cubicBezTo>
                  <a:cubicBezTo>
                    <a:pt x="886" y="870"/>
                    <a:pt x="853" y="821"/>
                    <a:pt x="714" y="685"/>
                  </a:cubicBezTo>
                  <a:cubicBezTo>
                    <a:pt x="473" y="445"/>
                    <a:pt x="17"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16"/>
            <p:cNvSpPr/>
            <p:nvPr/>
          </p:nvSpPr>
          <p:spPr>
            <a:xfrm>
              <a:off x="2316875" y="4175525"/>
              <a:ext cx="21050" cy="20650"/>
            </a:xfrm>
            <a:custGeom>
              <a:avLst/>
              <a:gdLst/>
              <a:ahLst/>
              <a:cxnLst/>
              <a:rect l="l" t="t" r="r" b="b"/>
              <a:pathLst>
                <a:path w="842" h="826" extrusionOk="0">
                  <a:moveTo>
                    <a:pt x="5" y="1"/>
                  </a:moveTo>
                  <a:cubicBezTo>
                    <a:pt x="5" y="1"/>
                    <a:pt x="5" y="1"/>
                    <a:pt x="5" y="1"/>
                  </a:cubicBezTo>
                  <a:cubicBezTo>
                    <a:pt x="1" y="5"/>
                    <a:pt x="415" y="436"/>
                    <a:pt x="640" y="665"/>
                  </a:cubicBezTo>
                  <a:cubicBezTo>
                    <a:pt x="775" y="796"/>
                    <a:pt x="819" y="825"/>
                    <a:pt x="828" y="825"/>
                  </a:cubicBezTo>
                  <a:cubicBezTo>
                    <a:pt x="828" y="825"/>
                    <a:pt x="829" y="825"/>
                    <a:pt x="829" y="825"/>
                  </a:cubicBezTo>
                  <a:cubicBezTo>
                    <a:pt x="841" y="813"/>
                    <a:pt x="808" y="772"/>
                    <a:pt x="669" y="636"/>
                  </a:cubicBezTo>
                  <a:cubicBezTo>
                    <a:pt x="442" y="413"/>
                    <a:pt x="17" y="1"/>
                    <a:pt x="5"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16"/>
            <p:cNvSpPr/>
            <p:nvPr/>
          </p:nvSpPr>
          <p:spPr>
            <a:xfrm>
              <a:off x="2318000" y="4176650"/>
              <a:ext cx="19725" cy="19425"/>
            </a:xfrm>
            <a:custGeom>
              <a:avLst/>
              <a:gdLst/>
              <a:ahLst/>
              <a:cxnLst/>
              <a:rect l="l" t="t" r="r" b="b"/>
              <a:pathLst>
                <a:path w="789" h="777" extrusionOk="0">
                  <a:moveTo>
                    <a:pt x="5" y="1"/>
                  </a:moveTo>
                  <a:cubicBezTo>
                    <a:pt x="5" y="1"/>
                    <a:pt x="5" y="1"/>
                    <a:pt x="5" y="1"/>
                  </a:cubicBezTo>
                  <a:cubicBezTo>
                    <a:pt x="1" y="5"/>
                    <a:pt x="386" y="407"/>
                    <a:pt x="599" y="620"/>
                  </a:cubicBezTo>
                  <a:cubicBezTo>
                    <a:pt x="725" y="749"/>
                    <a:pt x="769" y="776"/>
                    <a:pt x="778" y="776"/>
                  </a:cubicBezTo>
                  <a:cubicBezTo>
                    <a:pt x="779" y="776"/>
                    <a:pt x="780" y="776"/>
                    <a:pt x="780" y="776"/>
                  </a:cubicBezTo>
                  <a:cubicBezTo>
                    <a:pt x="788" y="768"/>
                    <a:pt x="759" y="727"/>
                    <a:pt x="624" y="596"/>
                  </a:cubicBezTo>
                  <a:cubicBezTo>
                    <a:pt x="412" y="379"/>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16"/>
            <p:cNvSpPr/>
            <p:nvPr/>
          </p:nvSpPr>
          <p:spPr>
            <a:xfrm>
              <a:off x="2319125" y="4177800"/>
              <a:ext cx="18600" cy="18275"/>
            </a:xfrm>
            <a:custGeom>
              <a:avLst/>
              <a:gdLst/>
              <a:ahLst/>
              <a:cxnLst/>
              <a:rect l="l" t="t" r="r" b="b"/>
              <a:pathLst>
                <a:path w="744" h="731" extrusionOk="0">
                  <a:moveTo>
                    <a:pt x="5" y="0"/>
                  </a:moveTo>
                  <a:cubicBezTo>
                    <a:pt x="5" y="0"/>
                    <a:pt x="5" y="0"/>
                    <a:pt x="5" y="0"/>
                  </a:cubicBezTo>
                  <a:cubicBezTo>
                    <a:pt x="1" y="4"/>
                    <a:pt x="362" y="381"/>
                    <a:pt x="559" y="578"/>
                  </a:cubicBezTo>
                  <a:cubicBezTo>
                    <a:pt x="684" y="704"/>
                    <a:pt x="718" y="730"/>
                    <a:pt x="732" y="730"/>
                  </a:cubicBezTo>
                  <a:cubicBezTo>
                    <a:pt x="733" y="730"/>
                    <a:pt x="734" y="730"/>
                    <a:pt x="735" y="730"/>
                  </a:cubicBezTo>
                  <a:cubicBezTo>
                    <a:pt x="743" y="722"/>
                    <a:pt x="718" y="689"/>
                    <a:pt x="587" y="554"/>
                  </a:cubicBezTo>
                  <a:cubicBezTo>
                    <a:pt x="387" y="354"/>
                    <a:pt x="13" y="0"/>
                    <a:pt x="5"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16"/>
            <p:cNvSpPr/>
            <p:nvPr/>
          </p:nvSpPr>
          <p:spPr>
            <a:xfrm>
              <a:off x="2320275" y="4178925"/>
              <a:ext cx="17325" cy="16975"/>
            </a:xfrm>
            <a:custGeom>
              <a:avLst/>
              <a:gdLst/>
              <a:ahLst/>
              <a:cxnLst/>
              <a:rect l="l" t="t" r="r" b="b"/>
              <a:pathLst>
                <a:path w="693" h="679" extrusionOk="0">
                  <a:moveTo>
                    <a:pt x="8" y="0"/>
                  </a:moveTo>
                  <a:cubicBezTo>
                    <a:pt x="8" y="0"/>
                    <a:pt x="8" y="0"/>
                    <a:pt x="8" y="0"/>
                  </a:cubicBezTo>
                  <a:cubicBezTo>
                    <a:pt x="0" y="8"/>
                    <a:pt x="328" y="349"/>
                    <a:pt x="513" y="533"/>
                  </a:cubicBezTo>
                  <a:cubicBezTo>
                    <a:pt x="628" y="649"/>
                    <a:pt x="667" y="678"/>
                    <a:pt x="681" y="678"/>
                  </a:cubicBezTo>
                  <a:cubicBezTo>
                    <a:pt x="682" y="678"/>
                    <a:pt x="684" y="678"/>
                    <a:pt x="685" y="677"/>
                  </a:cubicBezTo>
                  <a:cubicBezTo>
                    <a:pt x="693" y="673"/>
                    <a:pt x="668" y="636"/>
                    <a:pt x="541" y="509"/>
                  </a:cubicBezTo>
                  <a:cubicBezTo>
                    <a:pt x="358" y="325"/>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16"/>
            <p:cNvSpPr/>
            <p:nvPr/>
          </p:nvSpPr>
          <p:spPr>
            <a:xfrm>
              <a:off x="2321500" y="4180250"/>
              <a:ext cx="16100" cy="15825"/>
            </a:xfrm>
            <a:custGeom>
              <a:avLst/>
              <a:gdLst/>
              <a:ahLst/>
              <a:cxnLst/>
              <a:rect l="l" t="t" r="r" b="b"/>
              <a:pathLst>
                <a:path w="644" h="633" extrusionOk="0">
                  <a:moveTo>
                    <a:pt x="4" y="0"/>
                  </a:moveTo>
                  <a:cubicBezTo>
                    <a:pt x="4" y="0"/>
                    <a:pt x="4" y="0"/>
                    <a:pt x="4" y="1"/>
                  </a:cubicBezTo>
                  <a:cubicBezTo>
                    <a:pt x="0" y="5"/>
                    <a:pt x="300" y="312"/>
                    <a:pt x="472" y="493"/>
                  </a:cubicBezTo>
                  <a:cubicBezTo>
                    <a:pt x="589" y="606"/>
                    <a:pt x="619" y="632"/>
                    <a:pt x="633" y="632"/>
                  </a:cubicBezTo>
                  <a:cubicBezTo>
                    <a:pt x="634" y="632"/>
                    <a:pt x="635" y="632"/>
                    <a:pt x="636" y="632"/>
                  </a:cubicBezTo>
                  <a:cubicBezTo>
                    <a:pt x="644" y="624"/>
                    <a:pt x="619" y="591"/>
                    <a:pt x="496" y="468"/>
                  </a:cubicBezTo>
                  <a:cubicBezTo>
                    <a:pt x="321" y="29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16"/>
            <p:cNvSpPr/>
            <p:nvPr/>
          </p:nvSpPr>
          <p:spPr>
            <a:xfrm>
              <a:off x="2322725" y="4181375"/>
              <a:ext cx="14875" cy="14700"/>
            </a:xfrm>
            <a:custGeom>
              <a:avLst/>
              <a:gdLst/>
              <a:ahLst/>
              <a:cxnLst/>
              <a:rect l="l" t="t" r="r" b="b"/>
              <a:pathLst>
                <a:path w="595" h="588" extrusionOk="0">
                  <a:moveTo>
                    <a:pt x="5" y="1"/>
                  </a:moveTo>
                  <a:cubicBezTo>
                    <a:pt x="5" y="1"/>
                    <a:pt x="5" y="1"/>
                    <a:pt x="5" y="1"/>
                  </a:cubicBezTo>
                  <a:cubicBezTo>
                    <a:pt x="0" y="5"/>
                    <a:pt x="267" y="288"/>
                    <a:pt x="431" y="448"/>
                  </a:cubicBezTo>
                  <a:cubicBezTo>
                    <a:pt x="545" y="561"/>
                    <a:pt x="581" y="587"/>
                    <a:pt x="589" y="587"/>
                  </a:cubicBezTo>
                  <a:cubicBezTo>
                    <a:pt x="590" y="587"/>
                    <a:pt x="591" y="587"/>
                    <a:pt x="591" y="587"/>
                  </a:cubicBezTo>
                  <a:cubicBezTo>
                    <a:pt x="595" y="579"/>
                    <a:pt x="574" y="550"/>
                    <a:pt x="451" y="427"/>
                  </a:cubicBezTo>
                  <a:cubicBezTo>
                    <a:pt x="293" y="264"/>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16"/>
            <p:cNvSpPr/>
            <p:nvPr/>
          </p:nvSpPr>
          <p:spPr>
            <a:xfrm>
              <a:off x="2323850" y="4182500"/>
              <a:ext cx="13750" cy="13400"/>
            </a:xfrm>
            <a:custGeom>
              <a:avLst/>
              <a:gdLst/>
              <a:ahLst/>
              <a:cxnLst/>
              <a:rect l="l" t="t" r="r" b="b"/>
              <a:pathLst>
                <a:path w="550" h="536" extrusionOk="0">
                  <a:moveTo>
                    <a:pt x="9" y="1"/>
                  </a:moveTo>
                  <a:cubicBezTo>
                    <a:pt x="9" y="1"/>
                    <a:pt x="9" y="1"/>
                    <a:pt x="9" y="1"/>
                  </a:cubicBezTo>
                  <a:cubicBezTo>
                    <a:pt x="1" y="9"/>
                    <a:pt x="242" y="259"/>
                    <a:pt x="390" y="403"/>
                  </a:cubicBezTo>
                  <a:cubicBezTo>
                    <a:pt x="493" y="509"/>
                    <a:pt x="531" y="536"/>
                    <a:pt x="542" y="536"/>
                  </a:cubicBezTo>
                  <a:cubicBezTo>
                    <a:pt x="544" y="536"/>
                    <a:pt x="545" y="535"/>
                    <a:pt x="546" y="534"/>
                  </a:cubicBezTo>
                  <a:cubicBezTo>
                    <a:pt x="550" y="530"/>
                    <a:pt x="529" y="501"/>
                    <a:pt x="411" y="382"/>
                  </a:cubicBezTo>
                  <a:cubicBezTo>
                    <a:pt x="264" y="240"/>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16"/>
            <p:cNvSpPr/>
            <p:nvPr/>
          </p:nvSpPr>
          <p:spPr>
            <a:xfrm>
              <a:off x="2325075" y="4183725"/>
              <a:ext cx="12425" cy="12175"/>
            </a:xfrm>
            <a:custGeom>
              <a:avLst/>
              <a:gdLst/>
              <a:ahLst/>
              <a:cxnLst/>
              <a:rect l="l" t="t" r="r" b="b"/>
              <a:pathLst>
                <a:path w="497" h="487" extrusionOk="0">
                  <a:moveTo>
                    <a:pt x="5" y="1"/>
                  </a:moveTo>
                  <a:cubicBezTo>
                    <a:pt x="5" y="1"/>
                    <a:pt x="5" y="1"/>
                    <a:pt x="5" y="1"/>
                  </a:cubicBezTo>
                  <a:cubicBezTo>
                    <a:pt x="1" y="5"/>
                    <a:pt x="210" y="226"/>
                    <a:pt x="341" y="358"/>
                  </a:cubicBezTo>
                  <a:cubicBezTo>
                    <a:pt x="444" y="460"/>
                    <a:pt x="476" y="487"/>
                    <a:pt x="488" y="487"/>
                  </a:cubicBezTo>
                  <a:cubicBezTo>
                    <a:pt x="490" y="487"/>
                    <a:pt x="492" y="486"/>
                    <a:pt x="493" y="485"/>
                  </a:cubicBezTo>
                  <a:cubicBezTo>
                    <a:pt x="497" y="481"/>
                    <a:pt x="476" y="448"/>
                    <a:pt x="362" y="337"/>
                  </a:cubicBezTo>
                  <a:cubicBezTo>
                    <a:pt x="233" y="208"/>
                    <a:pt x="17"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16"/>
            <p:cNvSpPr/>
            <p:nvPr/>
          </p:nvSpPr>
          <p:spPr>
            <a:xfrm>
              <a:off x="2326200" y="4184975"/>
              <a:ext cx="11300" cy="11100"/>
            </a:xfrm>
            <a:custGeom>
              <a:avLst/>
              <a:gdLst/>
              <a:ahLst/>
              <a:cxnLst/>
              <a:rect l="l" t="t" r="r" b="b"/>
              <a:pathLst>
                <a:path w="452" h="444" extrusionOk="0">
                  <a:moveTo>
                    <a:pt x="5" y="0"/>
                  </a:moveTo>
                  <a:cubicBezTo>
                    <a:pt x="5" y="0"/>
                    <a:pt x="5" y="0"/>
                    <a:pt x="5" y="0"/>
                  </a:cubicBezTo>
                  <a:cubicBezTo>
                    <a:pt x="1" y="4"/>
                    <a:pt x="185" y="197"/>
                    <a:pt x="304" y="320"/>
                  </a:cubicBezTo>
                  <a:cubicBezTo>
                    <a:pt x="405" y="421"/>
                    <a:pt x="435" y="444"/>
                    <a:pt x="445" y="444"/>
                  </a:cubicBezTo>
                  <a:cubicBezTo>
                    <a:pt x="446" y="444"/>
                    <a:pt x="447" y="443"/>
                    <a:pt x="448" y="443"/>
                  </a:cubicBezTo>
                  <a:cubicBezTo>
                    <a:pt x="452" y="435"/>
                    <a:pt x="435" y="410"/>
                    <a:pt x="325" y="299"/>
                  </a:cubicBezTo>
                  <a:cubicBezTo>
                    <a:pt x="203" y="178"/>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16"/>
            <p:cNvSpPr/>
            <p:nvPr/>
          </p:nvSpPr>
          <p:spPr>
            <a:xfrm>
              <a:off x="2327450" y="4186100"/>
              <a:ext cx="10050" cy="9975"/>
            </a:xfrm>
            <a:custGeom>
              <a:avLst/>
              <a:gdLst/>
              <a:ahLst/>
              <a:cxnLst/>
              <a:rect l="l" t="t" r="r" b="b"/>
              <a:pathLst>
                <a:path w="402" h="399" extrusionOk="0">
                  <a:moveTo>
                    <a:pt x="8" y="0"/>
                  </a:moveTo>
                  <a:cubicBezTo>
                    <a:pt x="8" y="0"/>
                    <a:pt x="8" y="0"/>
                    <a:pt x="8" y="0"/>
                  </a:cubicBezTo>
                  <a:cubicBezTo>
                    <a:pt x="0" y="8"/>
                    <a:pt x="152" y="164"/>
                    <a:pt x="258" y="279"/>
                  </a:cubicBezTo>
                  <a:cubicBezTo>
                    <a:pt x="356" y="376"/>
                    <a:pt x="385" y="399"/>
                    <a:pt x="392" y="399"/>
                  </a:cubicBezTo>
                  <a:cubicBezTo>
                    <a:pt x="393" y="399"/>
                    <a:pt x="393" y="398"/>
                    <a:pt x="394" y="398"/>
                  </a:cubicBezTo>
                  <a:cubicBezTo>
                    <a:pt x="402" y="390"/>
                    <a:pt x="385" y="369"/>
                    <a:pt x="279" y="259"/>
                  </a:cubicBezTo>
                  <a:cubicBezTo>
                    <a:pt x="174" y="145"/>
                    <a:pt x="17" y="0"/>
                    <a:pt x="8" y="0"/>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16"/>
            <p:cNvSpPr/>
            <p:nvPr/>
          </p:nvSpPr>
          <p:spPr>
            <a:xfrm>
              <a:off x="2526200" y="3979025"/>
              <a:ext cx="84200" cy="83675"/>
            </a:xfrm>
            <a:custGeom>
              <a:avLst/>
              <a:gdLst/>
              <a:ahLst/>
              <a:cxnLst/>
              <a:rect l="l" t="t" r="r" b="b"/>
              <a:pathLst>
                <a:path w="3368" h="3347" extrusionOk="0">
                  <a:moveTo>
                    <a:pt x="1" y="0"/>
                  </a:moveTo>
                  <a:cubicBezTo>
                    <a:pt x="1" y="1"/>
                    <a:pt x="1928" y="2051"/>
                    <a:pt x="2847" y="2981"/>
                  </a:cubicBezTo>
                  <a:cubicBezTo>
                    <a:pt x="3117" y="3248"/>
                    <a:pt x="3255" y="3346"/>
                    <a:pt x="3312" y="3346"/>
                  </a:cubicBezTo>
                  <a:cubicBezTo>
                    <a:pt x="3322" y="3346"/>
                    <a:pt x="3329" y="3343"/>
                    <a:pt x="3335" y="3338"/>
                  </a:cubicBezTo>
                  <a:cubicBezTo>
                    <a:pt x="3368" y="3301"/>
                    <a:pt x="3265" y="3141"/>
                    <a:pt x="2974" y="2850"/>
                  </a:cubicBezTo>
                  <a:cubicBezTo>
                    <a:pt x="2051" y="1928"/>
                    <a:pt x="1" y="1"/>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16"/>
            <p:cNvSpPr/>
            <p:nvPr/>
          </p:nvSpPr>
          <p:spPr>
            <a:xfrm>
              <a:off x="2527125" y="3979950"/>
              <a:ext cx="83175" cy="82600"/>
            </a:xfrm>
            <a:custGeom>
              <a:avLst/>
              <a:gdLst/>
              <a:ahLst/>
              <a:cxnLst/>
              <a:rect l="l" t="t" r="r" b="b"/>
              <a:pathLst>
                <a:path w="3327" h="3304" extrusionOk="0">
                  <a:moveTo>
                    <a:pt x="1" y="0"/>
                  </a:moveTo>
                  <a:lnTo>
                    <a:pt x="1" y="0"/>
                  </a:lnTo>
                  <a:cubicBezTo>
                    <a:pt x="1" y="1"/>
                    <a:pt x="1904" y="2026"/>
                    <a:pt x="2814" y="2936"/>
                  </a:cubicBezTo>
                  <a:cubicBezTo>
                    <a:pt x="3083" y="3208"/>
                    <a:pt x="3220" y="3304"/>
                    <a:pt x="3277" y="3304"/>
                  </a:cubicBezTo>
                  <a:cubicBezTo>
                    <a:pt x="3286" y="3304"/>
                    <a:pt x="3293" y="3301"/>
                    <a:pt x="3298" y="3297"/>
                  </a:cubicBezTo>
                  <a:cubicBezTo>
                    <a:pt x="3326" y="3260"/>
                    <a:pt x="3224" y="3100"/>
                    <a:pt x="2937" y="2813"/>
                  </a:cubicBezTo>
                  <a:cubicBezTo>
                    <a:pt x="2031" y="1907"/>
                    <a:pt x="1" y="1"/>
                    <a:pt x="1" y="0"/>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16"/>
            <p:cNvSpPr/>
            <p:nvPr/>
          </p:nvSpPr>
          <p:spPr>
            <a:xfrm>
              <a:off x="2528050" y="3980875"/>
              <a:ext cx="82350" cy="81725"/>
            </a:xfrm>
            <a:custGeom>
              <a:avLst/>
              <a:gdLst/>
              <a:ahLst/>
              <a:cxnLst/>
              <a:rect l="l" t="t" r="r" b="b"/>
              <a:pathLst>
                <a:path w="3294" h="3269" extrusionOk="0">
                  <a:moveTo>
                    <a:pt x="1" y="0"/>
                  </a:moveTo>
                  <a:cubicBezTo>
                    <a:pt x="1" y="0"/>
                    <a:pt x="1879" y="2005"/>
                    <a:pt x="2781" y="2907"/>
                  </a:cubicBezTo>
                  <a:cubicBezTo>
                    <a:pt x="3050" y="3172"/>
                    <a:pt x="3182" y="3268"/>
                    <a:pt x="3238" y="3268"/>
                  </a:cubicBezTo>
                  <a:cubicBezTo>
                    <a:pt x="3248" y="3268"/>
                    <a:pt x="3255" y="3265"/>
                    <a:pt x="3261" y="3260"/>
                  </a:cubicBezTo>
                  <a:cubicBezTo>
                    <a:pt x="3294" y="3223"/>
                    <a:pt x="3191" y="3071"/>
                    <a:pt x="2904" y="2784"/>
                  </a:cubicBezTo>
                  <a:cubicBezTo>
                    <a:pt x="2002" y="1882"/>
                    <a:pt x="1" y="0"/>
                    <a:pt x="1" y="0"/>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16"/>
            <p:cNvSpPr/>
            <p:nvPr/>
          </p:nvSpPr>
          <p:spPr>
            <a:xfrm>
              <a:off x="2528875" y="3981775"/>
              <a:ext cx="81425" cy="80575"/>
            </a:xfrm>
            <a:custGeom>
              <a:avLst/>
              <a:gdLst/>
              <a:ahLst/>
              <a:cxnLst/>
              <a:rect l="l" t="t" r="r" b="b"/>
              <a:pathLst>
                <a:path w="3257" h="3223" extrusionOk="0">
                  <a:moveTo>
                    <a:pt x="1" y="1"/>
                  </a:moveTo>
                  <a:lnTo>
                    <a:pt x="1" y="1"/>
                  </a:lnTo>
                  <a:cubicBezTo>
                    <a:pt x="1" y="1"/>
                    <a:pt x="1862" y="1977"/>
                    <a:pt x="2748" y="2867"/>
                  </a:cubicBezTo>
                  <a:cubicBezTo>
                    <a:pt x="3012" y="3131"/>
                    <a:pt x="3146" y="3223"/>
                    <a:pt x="3199" y="3223"/>
                  </a:cubicBezTo>
                  <a:cubicBezTo>
                    <a:pt x="3208" y="3223"/>
                    <a:pt x="3215" y="3220"/>
                    <a:pt x="3220" y="3216"/>
                  </a:cubicBezTo>
                  <a:cubicBezTo>
                    <a:pt x="3256" y="3183"/>
                    <a:pt x="3154" y="3027"/>
                    <a:pt x="2871" y="2744"/>
                  </a:cubicBezTo>
                  <a:cubicBezTo>
                    <a:pt x="1981" y="1859"/>
                    <a:pt x="1" y="1"/>
                    <a:pt x="1" y="1"/>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16"/>
            <p:cNvSpPr/>
            <p:nvPr/>
          </p:nvSpPr>
          <p:spPr>
            <a:xfrm>
              <a:off x="2529800" y="3982600"/>
              <a:ext cx="80400" cy="79825"/>
            </a:xfrm>
            <a:custGeom>
              <a:avLst/>
              <a:gdLst/>
              <a:ahLst/>
              <a:cxnLst/>
              <a:rect l="l" t="t" r="r" b="b"/>
              <a:pathLst>
                <a:path w="3216" h="3193" extrusionOk="0">
                  <a:moveTo>
                    <a:pt x="1" y="1"/>
                  </a:moveTo>
                  <a:lnTo>
                    <a:pt x="1" y="1"/>
                  </a:lnTo>
                  <a:cubicBezTo>
                    <a:pt x="1" y="1"/>
                    <a:pt x="1842" y="1961"/>
                    <a:pt x="2719" y="2838"/>
                  </a:cubicBezTo>
                  <a:cubicBezTo>
                    <a:pt x="2979" y="3105"/>
                    <a:pt x="3115" y="3193"/>
                    <a:pt x="3165" y="3193"/>
                  </a:cubicBezTo>
                  <a:cubicBezTo>
                    <a:pt x="3173" y="3193"/>
                    <a:pt x="3179" y="3191"/>
                    <a:pt x="3183" y="3187"/>
                  </a:cubicBezTo>
                  <a:cubicBezTo>
                    <a:pt x="3215" y="3154"/>
                    <a:pt x="3117" y="3002"/>
                    <a:pt x="2834" y="2719"/>
                  </a:cubicBezTo>
                  <a:cubicBezTo>
                    <a:pt x="1961" y="1842"/>
                    <a:pt x="1" y="1"/>
                    <a:pt x="1"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16"/>
            <p:cNvSpPr/>
            <p:nvPr/>
          </p:nvSpPr>
          <p:spPr>
            <a:xfrm>
              <a:off x="2530725" y="3983525"/>
              <a:ext cx="79475" cy="78900"/>
            </a:xfrm>
            <a:custGeom>
              <a:avLst/>
              <a:gdLst/>
              <a:ahLst/>
              <a:cxnLst/>
              <a:rect l="l" t="t" r="r" b="b"/>
              <a:pathLst>
                <a:path w="3179" h="3156" extrusionOk="0">
                  <a:moveTo>
                    <a:pt x="0" y="1"/>
                  </a:moveTo>
                  <a:lnTo>
                    <a:pt x="0" y="1"/>
                  </a:lnTo>
                  <a:cubicBezTo>
                    <a:pt x="1" y="1"/>
                    <a:pt x="1821" y="1932"/>
                    <a:pt x="2686" y="2805"/>
                  </a:cubicBezTo>
                  <a:cubicBezTo>
                    <a:pt x="2949" y="3068"/>
                    <a:pt x="3080" y="3156"/>
                    <a:pt x="3129" y="3156"/>
                  </a:cubicBezTo>
                  <a:cubicBezTo>
                    <a:pt x="3136" y="3156"/>
                    <a:pt x="3142" y="3154"/>
                    <a:pt x="3146" y="3150"/>
                  </a:cubicBezTo>
                  <a:cubicBezTo>
                    <a:pt x="3178" y="3117"/>
                    <a:pt x="3080" y="2965"/>
                    <a:pt x="2805" y="2686"/>
                  </a:cubicBezTo>
                  <a:cubicBezTo>
                    <a:pt x="1932" y="1817"/>
                    <a:pt x="1"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16"/>
            <p:cNvSpPr/>
            <p:nvPr/>
          </p:nvSpPr>
          <p:spPr>
            <a:xfrm>
              <a:off x="2531650" y="3984450"/>
              <a:ext cx="78650" cy="77800"/>
            </a:xfrm>
            <a:custGeom>
              <a:avLst/>
              <a:gdLst/>
              <a:ahLst/>
              <a:cxnLst/>
              <a:rect l="l" t="t" r="r" b="b"/>
              <a:pathLst>
                <a:path w="3146" h="3112" extrusionOk="0">
                  <a:moveTo>
                    <a:pt x="4" y="1"/>
                  </a:moveTo>
                  <a:cubicBezTo>
                    <a:pt x="0" y="5"/>
                    <a:pt x="1792" y="1911"/>
                    <a:pt x="2653" y="2768"/>
                  </a:cubicBezTo>
                  <a:cubicBezTo>
                    <a:pt x="2910" y="3021"/>
                    <a:pt x="3040" y="3112"/>
                    <a:pt x="3090" y="3112"/>
                  </a:cubicBezTo>
                  <a:cubicBezTo>
                    <a:pt x="3098" y="3112"/>
                    <a:pt x="3104" y="3109"/>
                    <a:pt x="3109" y="3105"/>
                  </a:cubicBezTo>
                  <a:cubicBezTo>
                    <a:pt x="3145" y="3076"/>
                    <a:pt x="3047" y="2924"/>
                    <a:pt x="2772" y="2649"/>
                  </a:cubicBezTo>
                  <a:cubicBezTo>
                    <a:pt x="1915" y="1792"/>
                    <a:pt x="5" y="1"/>
                    <a:pt x="4"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16"/>
            <p:cNvSpPr/>
            <p:nvPr/>
          </p:nvSpPr>
          <p:spPr>
            <a:xfrm>
              <a:off x="2532675" y="3985475"/>
              <a:ext cx="77525" cy="76950"/>
            </a:xfrm>
            <a:custGeom>
              <a:avLst/>
              <a:gdLst/>
              <a:ahLst/>
              <a:cxnLst/>
              <a:rect l="l" t="t" r="r" b="b"/>
              <a:pathLst>
                <a:path w="3101" h="3078" extrusionOk="0">
                  <a:moveTo>
                    <a:pt x="0" y="1"/>
                  </a:moveTo>
                  <a:cubicBezTo>
                    <a:pt x="1" y="1"/>
                    <a:pt x="1768" y="1887"/>
                    <a:pt x="2616" y="2731"/>
                  </a:cubicBezTo>
                  <a:cubicBezTo>
                    <a:pt x="2872" y="2991"/>
                    <a:pt x="3002" y="3078"/>
                    <a:pt x="3051" y="3078"/>
                  </a:cubicBezTo>
                  <a:cubicBezTo>
                    <a:pt x="3058" y="3078"/>
                    <a:pt x="3064" y="3076"/>
                    <a:pt x="3068" y="3072"/>
                  </a:cubicBezTo>
                  <a:cubicBezTo>
                    <a:pt x="3100" y="3039"/>
                    <a:pt x="3002" y="2891"/>
                    <a:pt x="2731" y="2621"/>
                  </a:cubicBezTo>
                  <a:cubicBezTo>
                    <a:pt x="1887" y="1768"/>
                    <a:pt x="1" y="1"/>
                    <a:pt x="0"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16"/>
            <p:cNvSpPr/>
            <p:nvPr/>
          </p:nvSpPr>
          <p:spPr>
            <a:xfrm>
              <a:off x="2533500" y="3986300"/>
              <a:ext cx="76700" cy="75950"/>
            </a:xfrm>
            <a:custGeom>
              <a:avLst/>
              <a:gdLst/>
              <a:ahLst/>
              <a:cxnLst/>
              <a:rect l="l" t="t" r="r" b="b"/>
              <a:pathLst>
                <a:path w="3068" h="3038" extrusionOk="0">
                  <a:moveTo>
                    <a:pt x="0" y="0"/>
                  </a:moveTo>
                  <a:cubicBezTo>
                    <a:pt x="1" y="1"/>
                    <a:pt x="1751" y="1862"/>
                    <a:pt x="2592" y="2698"/>
                  </a:cubicBezTo>
                  <a:cubicBezTo>
                    <a:pt x="2841" y="2948"/>
                    <a:pt x="2967" y="3038"/>
                    <a:pt x="3016" y="3038"/>
                  </a:cubicBezTo>
                  <a:cubicBezTo>
                    <a:pt x="3024" y="3038"/>
                    <a:pt x="3030" y="3035"/>
                    <a:pt x="3035" y="3031"/>
                  </a:cubicBezTo>
                  <a:cubicBezTo>
                    <a:pt x="3067" y="3002"/>
                    <a:pt x="2973" y="2858"/>
                    <a:pt x="2702" y="2588"/>
                  </a:cubicBezTo>
                  <a:cubicBezTo>
                    <a:pt x="1862" y="1751"/>
                    <a:pt x="1" y="1"/>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16"/>
            <p:cNvSpPr/>
            <p:nvPr/>
          </p:nvSpPr>
          <p:spPr>
            <a:xfrm>
              <a:off x="2534425" y="3987225"/>
              <a:ext cx="75775" cy="75200"/>
            </a:xfrm>
            <a:custGeom>
              <a:avLst/>
              <a:gdLst/>
              <a:ahLst/>
              <a:cxnLst/>
              <a:rect l="l" t="t" r="r" b="b"/>
              <a:pathLst>
                <a:path w="3031" h="3008" extrusionOk="0">
                  <a:moveTo>
                    <a:pt x="0" y="0"/>
                  </a:moveTo>
                  <a:cubicBezTo>
                    <a:pt x="0" y="1"/>
                    <a:pt x="1726" y="1841"/>
                    <a:pt x="2546" y="2674"/>
                  </a:cubicBezTo>
                  <a:cubicBezTo>
                    <a:pt x="2802" y="2922"/>
                    <a:pt x="2928" y="3008"/>
                    <a:pt x="2976" y="3008"/>
                  </a:cubicBezTo>
                  <a:cubicBezTo>
                    <a:pt x="2984" y="3008"/>
                    <a:pt x="2990" y="3006"/>
                    <a:pt x="2993" y="3002"/>
                  </a:cubicBezTo>
                  <a:cubicBezTo>
                    <a:pt x="3030" y="2965"/>
                    <a:pt x="2932" y="2821"/>
                    <a:pt x="2665" y="2555"/>
                  </a:cubicBezTo>
                  <a:cubicBezTo>
                    <a:pt x="1841" y="1731"/>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16"/>
            <p:cNvSpPr/>
            <p:nvPr/>
          </p:nvSpPr>
          <p:spPr>
            <a:xfrm>
              <a:off x="2535325" y="3988150"/>
              <a:ext cx="74775" cy="74200"/>
            </a:xfrm>
            <a:custGeom>
              <a:avLst/>
              <a:gdLst/>
              <a:ahLst/>
              <a:cxnLst/>
              <a:rect l="l" t="t" r="r" b="b"/>
              <a:pathLst>
                <a:path w="2991" h="2968" extrusionOk="0">
                  <a:moveTo>
                    <a:pt x="1" y="0"/>
                  </a:moveTo>
                  <a:cubicBezTo>
                    <a:pt x="1" y="1"/>
                    <a:pt x="1703" y="1817"/>
                    <a:pt x="2519" y="2633"/>
                  </a:cubicBezTo>
                  <a:cubicBezTo>
                    <a:pt x="2764" y="2879"/>
                    <a:pt x="2890" y="2968"/>
                    <a:pt x="2939" y="2968"/>
                  </a:cubicBezTo>
                  <a:cubicBezTo>
                    <a:pt x="2947" y="2968"/>
                    <a:pt x="2953" y="2965"/>
                    <a:pt x="2957" y="2961"/>
                  </a:cubicBezTo>
                  <a:cubicBezTo>
                    <a:pt x="2990" y="2932"/>
                    <a:pt x="2896" y="2788"/>
                    <a:pt x="2629" y="2522"/>
                  </a:cubicBezTo>
                  <a:cubicBezTo>
                    <a:pt x="1813" y="1702"/>
                    <a:pt x="1" y="1"/>
                    <a:pt x="1" y="0"/>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16"/>
            <p:cNvSpPr/>
            <p:nvPr/>
          </p:nvSpPr>
          <p:spPr>
            <a:xfrm>
              <a:off x="2536250" y="3989075"/>
              <a:ext cx="73850" cy="73175"/>
            </a:xfrm>
            <a:custGeom>
              <a:avLst/>
              <a:gdLst/>
              <a:ahLst/>
              <a:cxnLst/>
              <a:rect l="l" t="t" r="r" b="b"/>
              <a:pathLst>
                <a:path w="2954" h="2927" extrusionOk="0">
                  <a:moveTo>
                    <a:pt x="1" y="0"/>
                  </a:moveTo>
                  <a:lnTo>
                    <a:pt x="1" y="0"/>
                  </a:lnTo>
                  <a:cubicBezTo>
                    <a:pt x="1" y="0"/>
                    <a:pt x="1682" y="1792"/>
                    <a:pt x="2486" y="2600"/>
                  </a:cubicBezTo>
                  <a:cubicBezTo>
                    <a:pt x="2731" y="2838"/>
                    <a:pt x="2854" y="2927"/>
                    <a:pt x="2902" y="2927"/>
                  </a:cubicBezTo>
                  <a:cubicBezTo>
                    <a:pt x="2910" y="2927"/>
                    <a:pt x="2916" y="2924"/>
                    <a:pt x="2920" y="2920"/>
                  </a:cubicBezTo>
                  <a:cubicBezTo>
                    <a:pt x="2953" y="2891"/>
                    <a:pt x="2859" y="2747"/>
                    <a:pt x="2596" y="2485"/>
                  </a:cubicBezTo>
                  <a:cubicBezTo>
                    <a:pt x="1789" y="1681"/>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16"/>
            <p:cNvSpPr/>
            <p:nvPr/>
          </p:nvSpPr>
          <p:spPr>
            <a:xfrm>
              <a:off x="2537075" y="3989975"/>
              <a:ext cx="72825" cy="72300"/>
            </a:xfrm>
            <a:custGeom>
              <a:avLst/>
              <a:gdLst/>
              <a:ahLst/>
              <a:cxnLst/>
              <a:rect l="l" t="t" r="r" b="b"/>
              <a:pathLst>
                <a:path w="2913" h="2892" extrusionOk="0">
                  <a:moveTo>
                    <a:pt x="1" y="1"/>
                  </a:moveTo>
                  <a:cubicBezTo>
                    <a:pt x="1" y="5"/>
                    <a:pt x="1661" y="1768"/>
                    <a:pt x="2453" y="2568"/>
                  </a:cubicBezTo>
                  <a:cubicBezTo>
                    <a:pt x="2693" y="2808"/>
                    <a:pt x="2812" y="2891"/>
                    <a:pt x="2862" y="2891"/>
                  </a:cubicBezTo>
                  <a:cubicBezTo>
                    <a:pt x="2871" y="2891"/>
                    <a:pt x="2878" y="2889"/>
                    <a:pt x="2883" y="2884"/>
                  </a:cubicBezTo>
                  <a:cubicBezTo>
                    <a:pt x="2912" y="2855"/>
                    <a:pt x="2826" y="2715"/>
                    <a:pt x="2563" y="2453"/>
                  </a:cubicBezTo>
                  <a:cubicBezTo>
                    <a:pt x="1772" y="1653"/>
                    <a:pt x="1" y="1"/>
                    <a:pt x="1"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16"/>
            <p:cNvSpPr/>
            <p:nvPr/>
          </p:nvSpPr>
          <p:spPr>
            <a:xfrm>
              <a:off x="2538000" y="3990800"/>
              <a:ext cx="72200" cy="71325"/>
            </a:xfrm>
            <a:custGeom>
              <a:avLst/>
              <a:gdLst/>
              <a:ahLst/>
              <a:cxnLst/>
              <a:rect l="l" t="t" r="r" b="b"/>
              <a:pathLst>
                <a:path w="2888" h="2853" extrusionOk="0">
                  <a:moveTo>
                    <a:pt x="5" y="1"/>
                  </a:moveTo>
                  <a:cubicBezTo>
                    <a:pt x="1" y="9"/>
                    <a:pt x="1641" y="1752"/>
                    <a:pt x="2432" y="2531"/>
                  </a:cubicBezTo>
                  <a:cubicBezTo>
                    <a:pt x="2668" y="2771"/>
                    <a:pt x="2790" y="2853"/>
                    <a:pt x="2837" y="2853"/>
                  </a:cubicBezTo>
                  <a:cubicBezTo>
                    <a:pt x="2845" y="2853"/>
                    <a:pt x="2851" y="2851"/>
                    <a:pt x="2855" y="2847"/>
                  </a:cubicBezTo>
                  <a:cubicBezTo>
                    <a:pt x="2887" y="2814"/>
                    <a:pt x="2793" y="2678"/>
                    <a:pt x="2539" y="2420"/>
                  </a:cubicBezTo>
                  <a:cubicBezTo>
                    <a:pt x="1747" y="1637"/>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16"/>
            <p:cNvSpPr/>
            <p:nvPr/>
          </p:nvSpPr>
          <p:spPr>
            <a:xfrm>
              <a:off x="2538925" y="3991825"/>
              <a:ext cx="71175" cy="70450"/>
            </a:xfrm>
            <a:custGeom>
              <a:avLst/>
              <a:gdLst/>
              <a:ahLst/>
              <a:cxnLst/>
              <a:rect l="l" t="t" r="r" b="b"/>
              <a:pathLst>
                <a:path w="2847" h="2818" extrusionOk="0">
                  <a:moveTo>
                    <a:pt x="5" y="1"/>
                  </a:moveTo>
                  <a:cubicBezTo>
                    <a:pt x="0" y="1"/>
                    <a:pt x="1616" y="1719"/>
                    <a:pt x="2391" y="2498"/>
                  </a:cubicBezTo>
                  <a:cubicBezTo>
                    <a:pt x="2627" y="2734"/>
                    <a:pt x="2746" y="2817"/>
                    <a:pt x="2794" y="2817"/>
                  </a:cubicBezTo>
                  <a:cubicBezTo>
                    <a:pt x="2803" y="2817"/>
                    <a:pt x="2809" y="2815"/>
                    <a:pt x="2813" y="2810"/>
                  </a:cubicBezTo>
                  <a:cubicBezTo>
                    <a:pt x="2846" y="2781"/>
                    <a:pt x="2756" y="2646"/>
                    <a:pt x="2502" y="2391"/>
                  </a:cubicBezTo>
                  <a:cubicBezTo>
                    <a:pt x="1727" y="1616"/>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16"/>
            <p:cNvSpPr/>
            <p:nvPr/>
          </p:nvSpPr>
          <p:spPr>
            <a:xfrm>
              <a:off x="2539950" y="3992750"/>
              <a:ext cx="69950" cy="69525"/>
            </a:xfrm>
            <a:custGeom>
              <a:avLst/>
              <a:gdLst/>
              <a:ahLst/>
              <a:cxnLst/>
              <a:rect l="l" t="t" r="r" b="b"/>
              <a:pathLst>
                <a:path w="2798" h="2781" extrusionOk="0">
                  <a:moveTo>
                    <a:pt x="0" y="1"/>
                  </a:moveTo>
                  <a:lnTo>
                    <a:pt x="0" y="1"/>
                  </a:lnTo>
                  <a:cubicBezTo>
                    <a:pt x="1" y="1"/>
                    <a:pt x="1587" y="1698"/>
                    <a:pt x="2354" y="2465"/>
                  </a:cubicBezTo>
                  <a:cubicBezTo>
                    <a:pt x="2583" y="2698"/>
                    <a:pt x="2698" y="2780"/>
                    <a:pt x="2747" y="2780"/>
                  </a:cubicBezTo>
                  <a:cubicBezTo>
                    <a:pt x="2756" y="2780"/>
                    <a:pt x="2763" y="2778"/>
                    <a:pt x="2768" y="2773"/>
                  </a:cubicBezTo>
                  <a:cubicBezTo>
                    <a:pt x="2797" y="2744"/>
                    <a:pt x="2711" y="2609"/>
                    <a:pt x="2461" y="2358"/>
                  </a:cubicBezTo>
                  <a:cubicBezTo>
                    <a:pt x="1698" y="1588"/>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16"/>
            <p:cNvSpPr/>
            <p:nvPr/>
          </p:nvSpPr>
          <p:spPr>
            <a:xfrm>
              <a:off x="2540875" y="3993675"/>
              <a:ext cx="69025" cy="68500"/>
            </a:xfrm>
            <a:custGeom>
              <a:avLst/>
              <a:gdLst/>
              <a:ahLst/>
              <a:cxnLst/>
              <a:rect l="l" t="t" r="r" b="b"/>
              <a:pathLst>
                <a:path w="2761" h="2740" extrusionOk="0">
                  <a:moveTo>
                    <a:pt x="0" y="1"/>
                  </a:moveTo>
                  <a:cubicBezTo>
                    <a:pt x="1" y="1"/>
                    <a:pt x="1567" y="1670"/>
                    <a:pt x="2325" y="2424"/>
                  </a:cubicBezTo>
                  <a:cubicBezTo>
                    <a:pt x="2556" y="2654"/>
                    <a:pt x="2670" y="2739"/>
                    <a:pt x="2717" y="2739"/>
                  </a:cubicBezTo>
                  <a:cubicBezTo>
                    <a:pt x="2725" y="2739"/>
                    <a:pt x="2731" y="2736"/>
                    <a:pt x="2735" y="2732"/>
                  </a:cubicBezTo>
                  <a:cubicBezTo>
                    <a:pt x="2760" y="2707"/>
                    <a:pt x="2678" y="2572"/>
                    <a:pt x="2428" y="2321"/>
                  </a:cubicBezTo>
                  <a:cubicBezTo>
                    <a:pt x="1669" y="1567"/>
                    <a:pt x="1" y="1"/>
                    <a:pt x="0"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16"/>
            <p:cNvSpPr/>
            <p:nvPr/>
          </p:nvSpPr>
          <p:spPr>
            <a:xfrm>
              <a:off x="2541700" y="3994600"/>
              <a:ext cx="68200" cy="67525"/>
            </a:xfrm>
            <a:custGeom>
              <a:avLst/>
              <a:gdLst/>
              <a:ahLst/>
              <a:cxnLst/>
              <a:rect l="l" t="t" r="r" b="b"/>
              <a:pathLst>
                <a:path w="2728" h="2701" extrusionOk="0">
                  <a:moveTo>
                    <a:pt x="0" y="0"/>
                  </a:moveTo>
                  <a:cubicBezTo>
                    <a:pt x="1" y="1"/>
                    <a:pt x="1550" y="1649"/>
                    <a:pt x="2292" y="2391"/>
                  </a:cubicBezTo>
                  <a:cubicBezTo>
                    <a:pt x="2521" y="2620"/>
                    <a:pt x="2632" y="2701"/>
                    <a:pt x="2680" y="2701"/>
                  </a:cubicBezTo>
                  <a:cubicBezTo>
                    <a:pt x="2688" y="2701"/>
                    <a:pt x="2694" y="2699"/>
                    <a:pt x="2698" y="2695"/>
                  </a:cubicBezTo>
                  <a:cubicBezTo>
                    <a:pt x="2727" y="2670"/>
                    <a:pt x="2641" y="2535"/>
                    <a:pt x="2395" y="2289"/>
                  </a:cubicBezTo>
                  <a:cubicBezTo>
                    <a:pt x="1653" y="1546"/>
                    <a:pt x="1" y="1"/>
                    <a:pt x="0"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16"/>
            <p:cNvSpPr/>
            <p:nvPr/>
          </p:nvSpPr>
          <p:spPr>
            <a:xfrm>
              <a:off x="2542625" y="3995425"/>
              <a:ext cx="67150" cy="66600"/>
            </a:xfrm>
            <a:custGeom>
              <a:avLst/>
              <a:gdLst/>
              <a:ahLst/>
              <a:cxnLst/>
              <a:rect l="l" t="t" r="r" b="b"/>
              <a:pathLst>
                <a:path w="2686" h="2664" extrusionOk="0">
                  <a:moveTo>
                    <a:pt x="0" y="0"/>
                  </a:moveTo>
                  <a:lnTo>
                    <a:pt x="0" y="0"/>
                  </a:lnTo>
                  <a:cubicBezTo>
                    <a:pt x="0" y="8"/>
                    <a:pt x="1521" y="1628"/>
                    <a:pt x="2255" y="2358"/>
                  </a:cubicBezTo>
                  <a:cubicBezTo>
                    <a:pt x="2481" y="2583"/>
                    <a:pt x="2591" y="2664"/>
                    <a:pt x="2639" y="2664"/>
                  </a:cubicBezTo>
                  <a:cubicBezTo>
                    <a:pt x="2646" y="2664"/>
                    <a:pt x="2653" y="2661"/>
                    <a:pt x="2657" y="2657"/>
                  </a:cubicBezTo>
                  <a:cubicBezTo>
                    <a:pt x="2686" y="2633"/>
                    <a:pt x="2604" y="2502"/>
                    <a:pt x="2358" y="2256"/>
                  </a:cubicBezTo>
                  <a:cubicBezTo>
                    <a:pt x="1624" y="1526"/>
                    <a:pt x="0" y="0"/>
                    <a:pt x="0" y="0"/>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16"/>
            <p:cNvSpPr/>
            <p:nvPr/>
          </p:nvSpPr>
          <p:spPr>
            <a:xfrm>
              <a:off x="2543525" y="3996350"/>
              <a:ext cx="66250" cy="65750"/>
            </a:xfrm>
            <a:custGeom>
              <a:avLst/>
              <a:gdLst/>
              <a:ahLst/>
              <a:cxnLst/>
              <a:rect l="l" t="t" r="r" b="b"/>
              <a:pathLst>
                <a:path w="2650" h="2630" extrusionOk="0">
                  <a:moveTo>
                    <a:pt x="1" y="0"/>
                  </a:moveTo>
                  <a:lnTo>
                    <a:pt x="1" y="0"/>
                  </a:lnTo>
                  <a:cubicBezTo>
                    <a:pt x="1" y="4"/>
                    <a:pt x="1502" y="1603"/>
                    <a:pt x="2223" y="2329"/>
                  </a:cubicBezTo>
                  <a:cubicBezTo>
                    <a:pt x="2455" y="2554"/>
                    <a:pt x="2569" y="2629"/>
                    <a:pt x="2611" y="2629"/>
                  </a:cubicBezTo>
                  <a:cubicBezTo>
                    <a:pt x="2617" y="2629"/>
                    <a:pt x="2622" y="2628"/>
                    <a:pt x="2625" y="2625"/>
                  </a:cubicBezTo>
                  <a:cubicBezTo>
                    <a:pt x="2650" y="2596"/>
                    <a:pt x="2568" y="2465"/>
                    <a:pt x="2326" y="2227"/>
                  </a:cubicBezTo>
                  <a:cubicBezTo>
                    <a:pt x="1604" y="1501"/>
                    <a:pt x="1" y="0"/>
                    <a:pt x="1"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16"/>
            <p:cNvSpPr/>
            <p:nvPr/>
          </p:nvSpPr>
          <p:spPr>
            <a:xfrm>
              <a:off x="2544450" y="3997275"/>
              <a:ext cx="65450" cy="64825"/>
            </a:xfrm>
            <a:custGeom>
              <a:avLst/>
              <a:gdLst/>
              <a:ahLst/>
              <a:cxnLst/>
              <a:rect l="l" t="t" r="r" b="b"/>
              <a:pathLst>
                <a:path w="2618" h="2593" extrusionOk="0">
                  <a:moveTo>
                    <a:pt x="5" y="0"/>
                  </a:moveTo>
                  <a:cubicBezTo>
                    <a:pt x="1" y="4"/>
                    <a:pt x="1481" y="1579"/>
                    <a:pt x="2195" y="2296"/>
                  </a:cubicBezTo>
                  <a:cubicBezTo>
                    <a:pt x="2419" y="2517"/>
                    <a:pt x="2532" y="2593"/>
                    <a:pt x="2574" y="2593"/>
                  </a:cubicBezTo>
                  <a:cubicBezTo>
                    <a:pt x="2580" y="2593"/>
                    <a:pt x="2585" y="2591"/>
                    <a:pt x="2588" y="2588"/>
                  </a:cubicBezTo>
                  <a:cubicBezTo>
                    <a:pt x="2617" y="2559"/>
                    <a:pt x="2535" y="2432"/>
                    <a:pt x="2297" y="2194"/>
                  </a:cubicBezTo>
                  <a:cubicBezTo>
                    <a:pt x="1584" y="1476"/>
                    <a:pt x="5" y="0"/>
                    <a:pt x="5"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16"/>
            <p:cNvSpPr/>
            <p:nvPr/>
          </p:nvSpPr>
          <p:spPr>
            <a:xfrm>
              <a:off x="2545275" y="3998300"/>
              <a:ext cx="64500" cy="63800"/>
            </a:xfrm>
            <a:custGeom>
              <a:avLst/>
              <a:gdLst/>
              <a:ahLst/>
              <a:cxnLst/>
              <a:rect l="l" t="t" r="r" b="b"/>
              <a:pathLst>
                <a:path w="2580" h="2552" extrusionOk="0">
                  <a:moveTo>
                    <a:pt x="9" y="0"/>
                  </a:moveTo>
                  <a:lnTo>
                    <a:pt x="9" y="0"/>
                  </a:lnTo>
                  <a:cubicBezTo>
                    <a:pt x="1" y="0"/>
                    <a:pt x="1465" y="1554"/>
                    <a:pt x="2162" y="2259"/>
                  </a:cubicBezTo>
                  <a:cubicBezTo>
                    <a:pt x="2382" y="2476"/>
                    <a:pt x="2492" y="2552"/>
                    <a:pt x="2533" y="2552"/>
                  </a:cubicBezTo>
                  <a:cubicBezTo>
                    <a:pt x="2539" y="2552"/>
                    <a:pt x="2544" y="2550"/>
                    <a:pt x="2547" y="2547"/>
                  </a:cubicBezTo>
                  <a:cubicBezTo>
                    <a:pt x="2580" y="2518"/>
                    <a:pt x="2498" y="2391"/>
                    <a:pt x="2264" y="2157"/>
                  </a:cubicBezTo>
                  <a:cubicBezTo>
                    <a:pt x="1559" y="1456"/>
                    <a:pt x="9" y="0"/>
                    <a:pt x="9" y="0"/>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16"/>
            <p:cNvSpPr/>
            <p:nvPr/>
          </p:nvSpPr>
          <p:spPr>
            <a:xfrm>
              <a:off x="2546300" y="3999100"/>
              <a:ext cx="63475" cy="63000"/>
            </a:xfrm>
            <a:custGeom>
              <a:avLst/>
              <a:gdLst/>
              <a:ahLst/>
              <a:cxnLst/>
              <a:rect l="l" t="t" r="r" b="b"/>
              <a:pathLst>
                <a:path w="2539" h="2520" extrusionOk="0">
                  <a:moveTo>
                    <a:pt x="1" y="1"/>
                  </a:moveTo>
                  <a:cubicBezTo>
                    <a:pt x="1" y="1"/>
                    <a:pt x="1436" y="1530"/>
                    <a:pt x="2129" y="2227"/>
                  </a:cubicBezTo>
                  <a:cubicBezTo>
                    <a:pt x="2351" y="2449"/>
                    <a:pt x="2458" y="2520"/>
                    <a:pt x="2499" y="2520"/>
                  </a:cubicBezTo>
                  <a:cubicBezTo>
                    <a:pt x="2506" y="2520"/>
                    <a:pt x="2511" y="2518"/>
                    <a:pt x="2514" y="2515"/>
                  </a:cubicBezTo>
                  <a:cubicBezTo>
                    <a:pt x="2539" y="2490"/>
                    <a:pt x="2461" y="2367"/>
                    <a:pt x="2227" y="2129"/>
                  </a:cubicBezTo>
                  <a:cubicBezTo>
                    <a:pt x="1534" y="1436"/>
                    <a:pt x="1" y="1"/>
                    <a:pt x="1"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16"/>
            <p:cNvSpPr/>
            <p:nvPr/>
          </p:nvSpPr>
          <p:spPr>
            <a:xfrm>
              <a:off x="2547225" y="4000025"/>
              <a:ext cx="62450" cy="61975"/>
            </a:xfrm>
            <a:custGeom>
              <a:avLst/>
              <a:gdLst/>
              <a:ahLst/>
              <a:cxnLst/>
              <a:rect l="l" t="t" r="r" b="b"/>
              <a:pathLst>
                <a:path w="2498" h="2479" extrusionOk="0">
                  <a:moveTo>
                    <a:pt x="1" y="1"/>
                  </a:moveTo>
                  <a:lnTo>
                    <a:pt x="1" y="1"/>
                  </a:lnTo>
                  <a:cubicBezTo>
                    <a:pt x="1" y="1"/>
                    <a:pt x="1411" y="1510"/>
                    <a:pt x="2092" y="2190"/>
                  </a:cubicBezTo>
                  <a:cubicBezTo>
                    <a:pt x="2308" y="2406"/>
                    <a:pt x="2414" y="2479"/>
                    <a:pt x="2457" y="2479"/>
                  </a:cubicBezTo>
                  <a:cubicBezTo>
                    <a:pt x="2464" y="2479"/>
                    <a:pt x="2469" y="2477"/>
                    <a:pt x="2473" y="2473"/>
                  </a:cubicBezTo>
                  <a:cubicBezTo>
                    <a:pt x="2498" y="2449"/>
                    <a:pt x="2420" y="2326"/>
                    <a:pt x="2190" y="2092"/>
                  </a:cubicBezTo>
                  <a:cubicBezTo>
                    <a:pt x="1510" y="1411"/>
                    <a:pt x="1" y="1"/>
                    <a:pt x="1"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16"/>
            <p:cNvSpPr/>
            <p:nvPr/>
          </p:nvSpPr>
          <p:spPr>
            <a:xfrm>
              <a:off x="2548150" y="4000950"/>
              <a:ext cx="61625" cy="61050"/>
            </a:xfrm>
            <a:custGeom>
              <a:avLst/>
              <a:gdLst/>
              <a:ahLst/>
              <a:cxnLst/>
              <a:rect l="l" t="t" r="r" b="b"/>
              <a:pathLst>
                <a:path w="2465" h="2442" extrusionOk="0">
                  <a:moveTo>
                    <a:pt x="0" y="1"/>
                  </a:moveTo>
                  <a:lnTo>
                    <a:pt x="0" y="1"/>
                  </a:lnTo>
                  <a:cubicBezTo>
                    <a:pt x="1" y="1"/>
                    <a:pt x="1391" y="1481"/>
                    <a:pt x="2059" y="2158"/>
                  </a:cubicBezTo>
                  <a:cubicBezTo>
                    <a:pt x="2271" y="2370"/>
                    <a:pt x="2377" y="2442"/>
                    <a:pt x="2420" y="2442"/>
                  </a:cubicBezTo>
                  <a:cubicBezTo>
                    <a:pt x="2427" y="2442"/>
                    <a:pt x="2432" y="2440"/>
                    <a:pt x="2436" y="2436"/>
                  </a:cubicBezTo>
                  <a:cubicBezTo>
                    <a:pt x="2465" y="2412"/>
                    <a:pt x="2387" y="2293"/>
                    <a:pt x="2157" y="2059"/>
                  </a:cubicBezTo>
                  <a:cubicBezTo>
                    <a:pt x="1481" y="1391"/>
                    <a:pt x="1" y="1"/>
                    <a:pt x="0"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16"/>
            <p:cNvSpPr/>
            <p:nvPr/>
          </p:nvSpPr>
          <p:spPr>
            <a:xfrm>
              <a:off x="2549075" y="4001875"/>
              <a:ext cx="60600" cy="60125"/>
            </a:xfrm>
            <a:custGeom>
              <a:avLst/>
              <a:gdLst/>
              <a:ahLst/>
              <a:cxnLst/>
              <a:rect l="l" t="t" r="r" b="b"/>
              <a:pathLst>
                <a:path w="2424" h="2405" extrusionOk="0">
                  <a:moveTo>
                    <a:pt x="0" y="1"/>
                  </a:moveTo>
                  <a:cubicBezTo>
                    <a:pt x="0" y="5"/>
                    <a:pt x="1366" y="1460"/>
                    <a:pt x="2030" y="2121"/>
                  </a:cubicBezTo>
                  <a:cubicBezTo>
                    <a:pt x="2242" y="2333"/>
                    <a:pt x="2342" y="2405"/>
                    <a:pt x="2383" y="2405"/>
                  </a:cubicBezTo>
                  <a:cubicBezTo>
                    <a:pt x="2390" y="2405"/>
                    <a:pt x="2395" y="2403"/>
                    <a:pt x="2399" y="2399"/>
                  </a:cubicBezTo>
                  <a:cubicBezTo>
                    <a:pt x="2424" y="2375"/>
                    <a:pt x="2346" y="2256"/>
                    <a:pt x="2120" y="2030"/>
                  </a:cubicBezTo>
                  <a:cubicBezTo>
                    <a:pt x="1460" y="1362"/>
                    <a:pt x="1" y="1"/>
                    <a:pt x="0"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16"/>
            <p:cNvSpPr/>
            <p:nvPr/>
          </p:nvSpPr>
          <p:spPr>
            <a:xfrm>
              <a:off x="2549900" y="4002800"/>
              <a:ext cx="59675" cy="59100"/>
            </a:xfrm>
            <a:custGeom>
              <a:avLst/>
              <a:gdLst/>
              <a:ahLst/>
              <a:cxnLst/>
              <a:rect l="l" t="t" r="r" b="b"/>
              <a:pathLst>
                <a:path w="2387" h="2364" extrusionOk="0">
                  <a:moveTo>
                    <a:pt x="0" y="1"/>
                  </a:moveTo>
                  <a:cubicBezTo>
                    <a:pt x="0" y="5"/>
                    <a:pt x="1349" y="1440"/>
                    <a:pt x="1997" y="2084"/>
                  </a:cubicBezTo>
                  <a:cubicBezTo>
                    <a:pt x="2202" y="2292"/>
                    <a:pt x="2304" y="2364"/>
                    <a:pt x="2343" y="2364"/>
                  </a:cubicBezTo>
                  <a:cubicBezTo>
                    <a:pt x="2350" y="2364"/>
                    <a:pt x="2355" y="2362"/>
                    <a:pt x="2358" y="2358"/>
                  </a:cubicBezTo>
                  <a:cubicBezTo>
                    <a:pt x="2387" y="2330"/>
                    <a:pt x="2313" y="2219"/>
                    <a:pt x="2087" y="1993"/>
                  </a:cubicBezTo>
                  <a:cubicBezTo>
                    <a:pt x="1435" y="1341"/>
                    <a:pt x="0"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16"/>
            <p:cNvSpPr/>
            <p:nvPr/>
          </p:nvSpPr>
          <p:spPr>
            <a:xfrm>
              <a:off x="2550825" y="4003825"/>
              <a:ext cx="58850" cy="58175"/>
            </a:xfrm>
            <a:custGeom>
              <a:avLst/>
              <a:gdLst/>
              <a:ahLst/>
              <a:cxnLst/>
              <a:rect l="l" t="t" r="r" b="b"/>
              <a:pathLst>
                <a:path w="2354" h="2327" extrusionOk="0">
                  <a:moveTo>
                    <a:pt x="4" y="1"/>
                  </a:moveTo>
                  <a:cubicBezTo>
                    <a:pt x="0" y="1"/>
                    <a:pt x="1325" y="1407"/>
                    <a:pt x="1968" y="2055"/>
                  </a:cubicBezTo>
                  <a:cubicBezTo>
                    <a:pt x="2173" y="2256"/>
                    <a:pt x="2272" y="2327"/>
                    <a:pt x="2313" y="2327"/>
                  </a:cubicBezTo>
                  <a:cubicBezTo>
                    <a:pt x="2320" y="2327"/>
                    <a:pt x="2325" y="2325"/>
                    <a:pt x="2329" y="2321"/>
                  </a:cubicBezTo>
                  <a:cubicBezTo>
                    <a:pt x="2354" y="2297"/>
                    <a:pt x="2280" y="2182"/>
                    <a:pt x="2063" y="1961"/>
                  </a:cubicBezTo>
                  <a:cubicBezTo>
                    <a:pt x="1419" y="1321"/>
                    <a:pt x="4" y="1"/>
                    <a:pt x="4"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16"/>
            <p:cNvSpPr/>
            <p:nvPr/>
          </p:nvSpPr>
          <p:spPr>
            <a:xfrm>
              <a:off x="2551750" y="4004650"/>
              <a:ext cx="57925" cy="57250"/>
            </a:xfrm>
            <a:custGeom>
              <a:avLst/>
              <a:gdLst/>
              <a:ahLst/>
              <a:cxnLst/>
              <a:rect l="l" t="t" r="r" b="b"/>
              <a:pathLst>
                <a:path w="2317" h="2290" extrusionOk="0">
                  <a:moveTo>
                    <a:pt x="4" y="0"/>
                  </a:moveTo>
                  <a:cubicBezTo>
                    <a:pt x="0" y="0"/>
                    <a:pt x="1300" y="1390"/>
                    <a:pt x="1935" y="2018"/>
                  </a:cubicBezTo>
                  <a:cubicBezTo>
                    <a:pt x="2140" y="2219"/>
                    <a:pt x="2236" y="2290"/>
                    <a:pt x="2276" y="2290"/>
                  </a:cubicBezTo>
                  <a:cubicBezTo>
                    <a:pt x="2283" y="2290"/>
                    <a:pt x="2288" y="2288"/>
                    <a:pt x="2292" y="2284"/>
                  </a:cubicBezTo>
                  <a:cubicBezTo>
                    <a:pt x="2317" y="2264"/>
                    <a:pt x="2243" y="2149"/>
                    <a:pt x="2026" y="1928"/>
                  </a:cubicBezTo>
                  <a:cubicBezTo>
                    <a:pt x="1394" y="1300"/>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16"/>
            <p:cNvSpPr/>
            <p:nvPr/>
          </p:nvSpPr>
          <p:spPr>
            <a:xfrm>
              <a:off x="2552650" y="4005575"/>
              <a:ext cx="56925" cy="56425"/>
            </a:xfrm>
            <a:custGeom>
              <a:avLst/>
              <a:gdLst/>
              <a:ahLst/>
              <a:cxnLst/>
              <a:rect l="l" t="t" r="r" b="b"/>
              <a:pathLst>
                <a:path w="2277" h="2257" extrusionOk="0">
                  <a:moveTo>
                    <a:pt x="5" y="0"/>
                  </a:moveTo>
                  <a:lnTo>
                    <a:pt x="5" y="0"/>
                  </a:lnTo>
                  <a:cubicBezTo>
                    <a:pt x="1" y="0"/>
                    <a:pt x="1280" y="1366"/>
                    <a:pt x="1895" y="1989"/>
                  </a:cubicBezTo>
                  <a:cubicBezTo>
                    <a:pt x="2100" y="2187"/>
                    <a:pt x="2195" y="2257"/>
                    <a:pt x="2234" y="2257"/>
                  </a:cubicBezTo>
                  <a:cubicBezTo>
                    <a:pt x="2240" y="2257"/>
                    <a:pt x="2245" y="2255"/>
                    <a:pt x="2248" y="2251"/>
                  </a:cubicBezTo>
                  <a:cubicBezTo>
                    <a:pt x="2277" y="2227"/>
                    <a:pt x="2203" y="2112"/>
                    <a:pt x="1990" y="1895"/>
                  </a:cubicBezTo>
                  <a:cubicBezTo>
                    <a:pt x="1366" y="1275"/>
                    <a:pt x="5" y="0"/>
                    <a:pt x="5" y="0"/>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16"/>
            <p:cNvSpPr/>
            <p:nvPr/>
          </p:nvSpPr>
          <p:spPr>
            <a:xfrm>
              <a:off x="2553675" y="4006500"/>
              <a:ext cx="55900" cy="55500"/>
            </a:xfrm>
            <a:custGeom>
              <a:avLst/>
              <a:gdLst/>
              <a:ahLst/>
              <a:cxnLst/>
              <a:rect l="l" t="t" r="r" b="b"/>
              <a:pathLst>
                <a:path w="2236" h="2220" extrusionOk="0">
                  <a:moveTo>
                    <a:pt x="1" y="0"/>
                  </a:moveTo>
                  <a:cubicBezTo>
                    <a:pt x="1" y="0"/>
                    <a:pt x="1" y="0"/>
                    <a:pt x="1" y="0"/>
                  </a:cubicBezTo>
                  <a:cubicBezTo>
                    <a:pt x="1" y="0"/>
                    <a:pt x="1256" y="1341"/>
                    <a:pt x="1858" y="1956"/>
                  </a:cubicBezTo>
                  <a:cubicBezTo>
                    <a:pt x="2060" y="2150"/>
                    <a:pt x="2154" y="2220"/>
                    <a:pt x="2193" y="2220"/>
                  </a:cubicBezTo>
                  <a:cubicBezTo>
                    <a:pt x="2199" y="2220"/>
                    <a:pt x="2204" y="2218"/>
                    <a:pt x="2207" y="2214"/>
                  </a:cubicBezTo>
                  <a:cubicBezTo>
                    <a:pt x="2236" y="2190"/>
                    <a:pt x="2166" y="2079"/>
                    <a:pt x="1953" y="1866"/>
                  </a:cubicBezTo>
                  <a:cubicBezTo>
                    <a:pt x="1343" y="1256"/>
                    <a:pt x="9" y="0"/>
                    <a:pt x="1"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16"/>
            <p:cNvSpPr/>
            <p:nvPr/>
          </p:nvSpPr>
          <p:spPr>
            <a:xfrm>
              <a:off x="2554500" y="4007400"/>
              <a:ext cx="54875" cy="54450"/>
            </a:xfrm>
            <a:custGeom>
              <a:avLst/>
              <a:gdLst/>
              <a:ahLst/>
              <a:cxnLst/>
              <a:rect l="l" t="t" r="r" b="b"/>
              <a:pathLst>
                <a:path w="2195" h="2178" extrusionOk="0">
                  <a:moveTo>
                    <a:pt x="1" y="1"/>
                  </a:moveTo>
                  <a:cubicBezTo>
                    <a:pt x="1" y="1"/>
                    <a:pt x="1" y="1"/>
                    <a:pt x="1" y="1"/>
                  </a:cubicBezTo>
                  <a:cubicBezTo>
                    <a:pt x="1" y="5"/>
                    <a:pt x="1231" y="1317"/>
                    <a:pt x="1834" y="1916"/>
                  </a:cubicBezTo>
                  <a:cubicBezTo>
                    <a:pt x="2027" y="2109"/>
                    <a:pt x="2118" y="2177"/>
                    <a:pt x="2157" y="2177"/>
                  </a:cubicBezTo>
                  <a:cubicBezTo>
                    <a:pt x="2165" y="2177"/>
                    <a:pt x="2170" y="2175"/>
                    <a:pt x="2174" y="2170"/>
                  </a:cubicBezTo>
                  <a:cubicBezTo>
                    <a:pt x="2195" y="2146"/>
                    <a:pt x="2129" y="2039"/>
                    <a:pt x="1920" y="1830"/>
                  </a:cubicBezTo>
                  <a:cubicBezTo>
                    <a:pt x="1323" y="1233"/>
                    <a:pt x="18" y="1"/>
                    <a:pt x="1" y="1"/>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16"/>
            <p:cNvSpPr/>
            <p:nvPr/>
          </p:nvSpPr>
          <p:spPr>
            <a:xfrm>
              <a:off x="2555425" y="4008225"/>
              <a:ext cx="53950" cy="53675"/>
            </a:xfrm>
            <a:custGeom>
              <a:avLst/>
              <a:gdLst/>
              <a:ahLst/>
              <a:cxnLst/>
              <a:rect l="l" t="t" r="r" b="b"/>
              <a:pathLst>
                <a:path w="2158" h="2147" extrusionOk="0">
                  <a:moveTo>
                    <a:pt x="1" y="1"/>
                  </a:moveTo>
                  <a:cubicBezTo>
                    <a:pt x="1" y="1"/>
                    <a:pt x="1" y="1"/>
                    <a:pt x="1" y="1"/>
                  </a:cubicBezTo>
                  <a:cubicBezTo>
                    <a:pt x="1" y="9"/>
                    <a:pt x="1210" y="1301"/>
                    <a:pt x="1797" y="1887"/>
                  </a:cubicBezTo>
                  <a:cubicBezTo>
                    <a:pt x="1989" y="2080"/>
                    <a:pt x="2080" y="2147"/>
                    <a:pt x="2118" y="2147"/>
                  </a:cubicBezTo>
                  <a:cubicBezTo>
                    <a:pt x="2124" y="2147"/>
                    <a:pt x="2129" y="2145"/>
                    <a:pt x="2133" y="2141"/>
                  </a:cubicBezTo>
                  <a:cubicBezTo>
                    <a:pt x="2158" y="2113"/>
                    <a:pt x="2092" y="2010"/>
                    <a:pt x="1883" y="1801"/>
                  </a:cubicBezTo>
                  <a:cubicBezTo>
                    <a:pt x="1293" y="1211"/>
                    <a:pt x="9"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16"/>
            <p:cNvSpPr/>
            <p:nvPr/>
          </p:nvSpPr>
          <p:spPr>
            <a:xfrm>
              <a:off x="2556350" y="4009150"/>
              <a:ext cx="53225" cy="52600"/>
            </a:xfrm>
            <a:custGeom>
              <a:avLst/>
              <a:gdLst/>
              <a:ahLst/>
              <a:cxnLst/>
              <a:rect l="l" t="t" r="r" b="b"/>
              <a:pathLst>
                <a:path w="2129" h="2104" extrusionOk="0">
                  <a:moveTo>
                    <a:pt x="5" y="1"/>
                  </a:moveTo>
                  <a:cubicBezTo>
                    <a:pt x="5" y="1"/>
                    <a:pt x="5" y="1"/>
                    <a:pt x="5" y="1"/>
                  </a:cubicBezTo>
                  <a:cubicBezTo>
                    <a:pt x="1" y="5"/>
                    <a:pt x="1190" y="1272"/>
                    <a:pt x="1768" y="1850"/>
                  </a:cubicBezTo>
                  <a:cubicBezTo>
                    <a:pt x="1954" y="2036"/>
                    <a:pt x="2044" y="2103"/>
                    <a:pt x="2083" y="2103"/>
                  </a:cubicBezTo>
                  <a:cubicBezTo>
                    <a:pt x="2090" y="2103"/>
                    <a:pt x="2096" y="2101"/>
                    <a:pt x="2100" y="2096"/>
                  </a:cubicBezTo>
                  <a:cubicBezTo>
                    <a:pt x="2129" y="2072"/>
                    <a:pt x="2059" y="1969"/>
                    <a:pt x="1854" y="1764"/>
                  </a:cubicBezTo>
                  <a:cubicBezTo>
                    <a:pt x="1277" y="1187"/>
                    <a:pt x="13" y="1"/>
                    <a:pt x="5"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16"/>
            <p:cNvSpPr/>
            <p:nvPr/>
          </p:nvSpPr>
          <p:spPr>
            <a:xfrm>
              <a:off x="2557275" y="4010175"/>
              <a:ext cx="52100" cy="51700"/>
            </a:xfrm>
            <a:custGeom>
              <a:avLst/>
              <a:gdLst/>
              <a:ahLst/>
              <a:cxnLst/>
              <a:rect l="l" t="t" r="r" b="b"/>
              <a:pathLst>
                <a:path w="2084" h="2068" extrusionOk="0">
                  <a:moveTo>
                    <a:pt x="5" y="1"/>
                  </a:moveTo>
                  <a:cubicBezTo>
                    <a:pt x="5" y="1"/>
                    <a:pt x="5" y="1"/>
                    <a:pt x="5" y="1"/>
                  </a:cubicBezTo>
                  <a:cubicBezTo>
                    <a:pt x="0" y="1"/>
                    <a:pt x="1169" y="1247"/>
                    <a:pt x="1735" y="1817"/>
                  </a:cubicBezTo>
                  <a:cubicBezTo>
                    <a:pt x="1927" y="2005"/>
                    <a:pt x="2017" y="2068"/>
                    <a:pt x="2051" y="2068"/>
                  </a:cubicBezTo>
                  <a:cubicBezTo>
                    <a:pt x="2056" y="2068"/>
                    <a:pt x="2060" y="2066"/>
                    <a:pt x="2063" y="2063"/>
                  </a:cubicBezTo>
                  <a:cubicBezTo>
                    <a:pt x="2084" y="2043"/>
                    <a:pt x="2022" y="1940"/>
                    <a:pt x="1817" y="1735"/>
                  </a:cubicBezTo>
                  <a:cubicBezTo>
                    <a:pt x="1252" y="1166"/>
                    <a:pt x="13" y="1"/>
                    <a:pt x="5"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8" name="Google Shape;2068;p16"/>
            <p:cNvSpPr/>
            <p:nvPr/>
          </p:nvSpPr>
          <p:spPr>
            <a:xfrm>
              <a:off x="2558100" y="4011100"/>
              <a:ext cx="51475" cy="50775"/>
            </a:xfrm>
            <a:custGeom>
              <a:avLst/>
              <a:gdLst/>
              <a:ahLst/>
              <a:cxnLst/>
              <a:rect l="l" t="t" r="r" b="b"/>
              <a:pathLst>
                <a:path w="2059" h="2031" extrusionOk="0">
                  <a:moveTo>
                    <a:pt x="8" y="1"/>
                  </a:moveTo>
                  <a:cubicBezTo>
                    <a:pt x="8" y="1"/>
                    <a:pt x="8" y="1"/>
                    <a:pt x="8" y="1"/>
                  </a:cubicBezTo>
                  <a:cubicBezTo>
                    <a:pt x="0" y="1"/>
                    <a:pt x="1144" y="1219"/>
                    <a:pt x="1710" y="1784"/>
                  </a:cubicBezTo>
                  <a:cubicBezTo>
                    <a:pt x="1895" y="1969"/>
                    <a:pt x="1984" y="2031"/>
                    <a:pt x="2018" y="2031"/>
                  </a:cubicBezTo>
                  <a:cubicBezTo>
                    <a:pt x="2023" y="2031"/>
                    <a:pt x="2027" y="2029"/>
                    <a:pt x="2030" y="2026"/>
                  </a:cubicBezTo>
                  <a:cubicBezTo>
                    <a:pt x="2059" y="2006"/>
                    <a:pt x="1989" y="1903"/>
                    <a:pt x="1792" y="1702"/>
                  </a:cubicBezTo>
                  <a:cubicBezTo>
                    <a:pt x="1231" y="1146"/>
                    <a:pt x="17" y="1"/>
                    <a:pt x="8" y="1"/>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9" name="Google Shape;2069;p16"/>
            <p:cNvSpPr/>
            <p:nvPr/>
          </p:nvSpPr>
          <p:spPr>
            <a:xfrm>
              <a:off x="2559025" y="4011925"/>
              <a:ext cx="50350" cy="49750"/>
            </a:xfrm>
            <a:custGeom>
              <a:avLst/>
              <a:gdLst/>
              <a:ahLst/>
              <a:cxnLst/>
              <a:rect l="l" t="t" r="r" b="b"/>
              <a:pathLst>
                <a:path w="2014" h="1990" extrusionOk="0">
                  <a:moveTo>
                    <a:pt x="4" y="0"/>
                  </a:moveTo>
                  <a:cubicBezTo>
                    <a:pt x="4" y="0"/>
                    <a:pt x="4" y="0"/>
                    <a:pt x="4" y="0"/>
                  </a:cubicBezTo>
                  <a:cubicBezTo>
                    <a:pt x="0" y="0"/>
                    <a:pt x="1124" y="1202"/>
                    <a:pt x="1677" y="1743"/>
                  </a:cubicBezTo>
                  <a:cubicBezTo>
                    <a:pt x="1857" y="1930"/>
                    <a:pt x="1946" y="1990"/>
                    <a:pt x="1980" y="1990"/>
                  </a:cubicBezTo>
                  <a:cubicBezTo>
                    <a:pt x="1986" y="1990"/>
                    <a:pt x="1990" y="1988"/>
                    <a:pt x="1993" y="1985"/>
                  </a:cubicBezTo>
                  <a:cubicBezTo>
                    <a:pt x="2014" y="1965"/>
                    <a:pt x="1952" y="1870"/>
                    <a:pt x="1755" y="1669"/>
                  </a:cubicBezTo>
                  <a:cubicBezTo>
                    <a:pt x="1207" y="1121"/>
                    <a:pt x="17" y="0"/>
                    <a:pt x="4"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16"/>
            <p:cNvSpPr/>
            <p:nvPr/>
          </p:nvSpPr>
          <p:spPr>
            <a:xfrm>
              <a:off x="2559950" y="4012850"/>
              <a:ext cx="49325" cy="48825"/>
            </a:xfrm>
            <a:custGeom>
              <a:avLst/>
              <a:gdLst/>
              <a:ahLst/>
              <a:cxnLst/>
              <a:rect l="l" t="t" r="r" b="b"/>
              <a:pathLst>
                <a:path w="1973" h="1953" extrusionOk="0">
                  <a:moveTo>
                    <a:pt x="4" y="0"/>
                  </a:moveTo>
                  <a:cubicBezTo>
                    <a:pt x="4" y="0"/>
                    <a:pt x="4" y="0"/>
                    <a:pt x="4" y="0"/>
                  </a:cubicBezTo>
                  <a:cubicBezTo>
                    <a:pt x="0" y="9"/>
                    <a:pt x="1103" y="1177"/>
                    <a:pt x="1640" y="1714"/>
                  </a:cubicBezTo>
                  <a:cubicBezTo>
                    <a:pt x="1820" y="1894"/>
                    <a:pt x="1906" y="1953"/>
                    <a:pt x="1939" y="1953"/>
                  </a:cubicBezTo>
                  <a:cubicBezTo>
                    <a:pt x="1945" y="1953"/>
                    <a:pt x="1949" y="1951"/>
                    <a:pt x="1952" y="1948"/>
                  </a:cubicBezTo>
                  <a:cubicBezTo>
                    <a:pt x="1972" y="1928"/>
                    <a:pt x="1911" y="1833"/>
                    <a:pt x="1718" y="1636"/>
                  </a:cubicBezTo>
                  <a:cubicBezTo>
                    <a:pt x="1178" y="1100"/>
                    <a:pt x="13" y="0"/>
                    <a:pt x="4" y="0"/>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16"/>
            <p:cNvSpPr/>
            <p:nvPr/>
          </p:nvSpPr>
          <p:spPr>
            <a:xfrm>
              <a:off x="2560975" y="4013775"/>
              <a:ext cx="48300" cy="47800"/>
            </a:xfrm>
            <a:custGeom>
              <a:avLst/>
              <a:gdLst/>
              <a:ahLst/>
              <a:cxnLst/>
              <a:rect l="l" t="t" r="r" b="b"/>
              <a:pathLst>
                <a:path w="1932" h="1912" extrusionOk="0">
                  <a:moveTo>
                    <a:pt x="0" y="0"/>
                  </a:moveTo>
                  <a:cubicBezTo>
                    <a:pt x="0" y="0"/>
                    <a:pt x="0" y="0"/>
                    <a:pt x="0" y="0"/>
                  </a:cubicBezTo>
                  <a:cubicBezTo>
                    <a:pt x="0" y="4"/>
                    <a:pt x="1074" y="1153"/>
                    <a:pt x="1603" y="1677"/>
                  </a:cubicBezTo>
                  <a:cubicBezTo>
                    <a:pt x="1779" y="1853"/>
                    <a:pt x="1865" y="1912"/>
                    <a:pt x="1898" y="1912"/>
                  </a:cubicBezTo>
                  <a:cubicBezTo>
                    <a:pt x="1904" y="1912"/>
                    <a:pt x="1908" y="1910"/>
                    <a:pt x="1911" y="1907"/>
                  </a:cubicBezTo>
                  <a:cubicBezTo>
                    <a:pt x="1931" y="1887"/>
                    <a:pt x="1874" y="1796"/>
                    <a:pt x="1681" y="1599"/>
                  </a:cubicBezTo>
                  <a:cubicBezTo>
                    <a:pt x="1153" y="1072"/>
                    <a:pt x="9" y="0"/>
                    <a:pt x="0"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16"/>
            <p:cNvSpPr/>
            <p:nvPr/>
          </p:nvSpPr>
          <p:spPr>
            <a:xfrm>
              <a:off x="2561875" y="4014700"/>
              <a:ext cx="47400" cy="46975"/>
            </a:xfrm>
            <a:custGeom>
              <a:avLst/>
              <a:gdLst/>
              <a:ahLst/>
              <a:cxnLst/>
              <a:rect l="l" t="t" r="r" b="b"/>
              <a:pathLst>
                <a:path w="1896" h="1879" extrusionOk="0">
                  <a:moveTo>
                    <a:pt x="1" y="0"/>
                  </a:moveTo>
                  <a:cubicBezTo>
                    <a:pt x="1" y="0"/>
                    <a:pt x="1" y="0"/>
                    <a:pt x="1" y="0"/>
                  </a:cubicBezTo>
                  <a:cubicBezTo>
                    <a:pt x="1" y="4"/>
                    <a:pt x="1055" y="1128"/>
                    <a:pt x="1567" y="1644"/>
                  </a:cubicBezTo>
                  <a:cubicBezTo>
                    <a:pt x="1743" y="1820"/>
                    <a:pt x="1829" y="1879"/>
                    <a:pt x="1862" y="1879"/>
                  </a:cubicBezTo>
                  <a:cubicBezTo>
                    <a:pt x="1868" y="1879"/>
                    <a:pt x="1872" y="1877"/>
                    <a:pt x="1875" y="1874"/>
                  </a:cubicBezTo>
                  <a:cubicBezTo>
                    <a:pt x="1895" y="1850"/>
                    <a:pt x="1834" y="1759"/>
                    <a:pt x="1645" y="1567"/>
                  </a:cubicBezTo>
                  <a:cubicBezTo>
                    <a:pt x="1130" y="1051"/>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16"/>
            <p:cNvSpPr/>
            <p:nvPr/>
          </p:nvSpPr>
          <p:spPr>
            <a:xfrm>
              <a:off x="2562700" y="4015625"/>
              <a:ext cx="46575" cy="46050"/>
            </a:xfrm>
            <a:custGeom>
              <a:avLst/>
              <a:gdLst/>
              <a:ahLst/>
              <a:cxnLst/>
              <a:rect l="l" t="t" r="r" b="b"/>
              <a:pathLst>
                <a:path w="1863" h="1842" extrusionOk="0">
                  <a:moveTo>
                    <a:pt x="9" y="0"/>
                  </a:moveTo>
                  <a:cubicBezTo>
                    <a:pt x="9" y="0"/>
                    <a:pt x="9" y="0"/>
                    <a:pt x="9" y="0"/>
                  </a:cubicBezTo>
                  <a:cubicBezTo>
                    <a:pt x="1" y="4"/>
                    <a:pt x="1034" y="1107"/>
                    <a:pt x="1538" y="1612"/>
                  </a:cubicBezTo>
                  <a:cubicBezTo>
                    <a:pt x="1714" y="1784"/>
                    <a:pt x="1797" y="1842"/>
                    <a:pt x="1829" y="1842"/>
                  </a:cubicBezTo>
                  <a:cubicBezTo>
                    <a:pt x="1835" y="1842"/>
                    <a:pt x="1839" y="1840"/>
                    <a:pt x="1842" y="1837"/>
                  </a:cubicBezTo>
                  <a:cubicBezTo>
                    <a:pt x="1862" y="1817"/>
                    <a:pt x="1805" y="1726"/>
                    <a:pt x="1616" y="1538"/>
                  </a:cubicBezTo>
                  <a:cubicBezTo>
                    <a:pt x="1110" y="1031"/>
                    <a:pt x="22" y="0"/>
                    <a:pt x="9"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16"/>
            <p:cNvSpPr/>
            <p:nvPr/>
          </p:nvSpPr>
          <p:spPr>
            <a:xfrm>
              <a:off x="2563625" y="4016650"/>
              <a:ext cx="45650" cy="45025"/>
            </a:xfrm>
            <a:custGeom>
              <a:avLst/>
              <a:gdLst/>
              <a:ahLst/>
              <a:cxnLst/>
              <a:rect l="l" t="t" r="r" b="b"/>
              <a:pathLst>
                <a:path w="1826" h="1801" extrusionOk="0">
                  <a:moveTo>
                    <a:pt x="5" y="0"/>
                  </a:moveTo>
                  <a:cubicBezTo>
                    <a:pt x="5" y="0"/>
                    <a:pt x="5" y="0"/>
                    <a:pt x="5" y="0"/>
                  </a:cubicBezTo>
                  <a:cubicBezTo>
                    <a:pt x="1" y="0"/>
                    <a:pt x="1009" y="1074"/>
                    <a:pt x="1510" y="1579"/>
                  </a:cubicBezTo>
                  <a:cubicBezTo>
                    <a:pt x="1677" y="1746"/>
                    <a:pt x="1758" y="1801"/>
                    <a:pt x="1792" y="1801"/>
                  </a:cubicBezTo>
                  <a:cubicBezTo>
                    <a:pt x="1798" y="1801"/>
                    <a:pt x="1802" y="1799"/>
                    <a:pt x="1805" y="1796"/>
                  </a:cubicBezTo>
                  <a:cubicBezTo>
                    <a:pt x="1825" y="1776"/>
                    <a:pt x="1768" y="1685"/>
                    <a:pt x="1583" y="1501"/>
                  </a:cubicBezTo>
                  <a:cubicBezTo>
                    <a:pt x="1089" y="1007"/>
                    <a:pt x="22" y="0"/>
                    <a:pt x="5"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16"/>
            <p:cNvSpPr/>
            <p:nvPr/>
          </p:nvSpPr>
          <p:spPr>
            <a:xfrm>
              <a:off x="2564550" y="4017450"/>
              <a:ext cx="44625" cy="44225"/>
            </a:xfrm>
            <a:custGeom>
              <a:avLst/>
              <a:gdLst/>
              <a:ahLst/>
              <a:cxnLst/>
              <a:rect l="l" t="t" r="r" b="b"/>
              <a:pathLst>
                <a:path w="1785" h="1769" extrusionOk="0">
                  <a:moveTo>
                    <a:pt x="5" y="1"/>
                  </a:moveTo>
                  <a:cubicBezTo>
                    <a:pt x="5" y="1"/>
                    <a:pt x="5" y="1"/>
                    <a:pt x="5" y="1"/>
                  </a:cubicBezTo>
                  <a:cubicBezTo>
                    <a:pt x="1" y="1"/>
                    <a:pt x="989" y="1059"/>
                    <a:pt x="1477" y="1543"/>
                  </a:cubicBezTo>
                  <a:cubicBezTo>
                    <a:pt x="1641" y="1714"/>
                    <a:pt x="1722" y="1769"/>
                    <a:pt x="1755" y="1769"/>
                  </a:cubicBezTo>
                  <a:cubicBezTo>
                    <a:pt x="1761" y="1769"/>
                    <a:pt x="1765" y="1767"/>
                    <a:pt x="1768" y="1764"/>
                  </a:cubicBezTo>
                  <a:cubicBezTo>
                    <a:pt x="1784" y="1744"/>
                    <a:pt x="1731" y="1657"/>
                    <a:pt x="1546" y="1473"/>
                  </a:cubicBezTo>
                  <a:cubicBezTo>
                    <a:pt x="1060" y="986"/>
                    <a:pt x="13" y="1"/>
                    <a:pt x="5"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16"/>
            <p:cNvSpPr/>
            <p:nvPr/>
          </p:nvSpPr>
          <p:spPr>
            <a:xfrm>
              <a:off x="2565475" y="4018375"/>
              <a:ext cx="43700" cy="43200"/>
            </a:xfrm>
            <a:custGeom>
              <a:avLst/>
              <a:gdLst/>
              <a:ahLst/>
              <a:cxnLst/>
              <a:rect l="l" t="t" r="r" b="b"/>
              <a:pathLst>
                <a:path w="1748" h="1728" extrusionOk="0">
                  <a:moveTo>
                    <a:pt x="5" y="1"/>
                  </a:moveTo>
                  <a:cubicBezTo>
                    <a:pt x="5" y="1"/>
                    <a:pt x="5" y="1"/>
                    <a:pt x="5" y="1"/>
                  </a:cubicBezTo>
                  <a:cubicBezTo>
                    <a:pt x="0" y="5"/>
                    <a:pt x="968" y="1030"/>
                    <a:pt x="1440" y="1510"/>
                  </a:cubicBezTo>
                  <a:cubicBezTo>
                    <a:pt x="1604" y="1674"/>
                    <a:pt x="1681" y="1728"/>
                    <a:pt x="1714" y="1728"/>
                  </a:cubicBezTo>
                  <a:cubicBezTo>
                    <a:pt x="1719" y="1728"/>
                    <a:pt x="1724" y="1726"/>
                    <a:pt x="1727" y="1723"/>
                  </a:cubicBezTo>
                  <a:cubicBezTo>
                    <a:pt x="1747" y="1703"/>
                    <a:pt x="1690" y="1616"/>
                    <a:pt x="1509" y="1436"/>
                  </a:cubicBezTo>
                  <a:cubicBezTo>
                    <a:pt x="1039" y="965"/>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16"/>
            <p:cNvSpPr/>
            <p:nvPr/>
          </p:nvSpPr>
          <p:spPr>
            <a:xfrm>
              <a:off x="2566300" y="4019300"/>
              <a:ext cx="42875" cy="42275"/>
            </a:xfrm>
            <a:custGeom>
              <a:avLst/>
              <a:gdLst/>
              <a:ahLst/>
              <a:cxnLst/>
              <a:rect l="l" t="t" r="r" b="b"/>
              <a:pathLst>
                <a:path w="1715" h="1691" extrusionOk="0">
                  <a:moveTo>
                    <a:pt x="9" y="1"/>
                  </a:moveTo>
                  <a:cubicBezTo>
                    <a:pt x="9" y="1"/>
                    <a:pt x="9" y="1"/>
                    <a:pt x="8" y="1"/>
                  </a:cubicBezTo>
                  <a:cubicBezTo>
                    <a:pt x="0" y="5"/>
                    <a:pt x="943" y="1009"/>
                    <a:pt x="1411" y="1477"/>
                  </a:cubicBezTo>
                  <a:cubicBezTo>
                    <a:pt x="1571" y="1637"/>
                    <a:pt x="1648" y="1691"/>
                    <a:pt x="1681" y="1691"/>
                  </a:cubicBezTo>
                  <a:cubicBezTo>
                    <a:pt x="1686" y="1691"/>
                    <a:pt x="1691" y="1689"/>
                    <a:pt x="1694" y="1686"/>
                  </a:cubicBezTo>
                  <a:cubicBezTo>
                    <a:pt x="1714" y="1666"/>
                    <a:pt x="1661" y="1583"/>
                    <a:pt x="1485" y="1403"/>
                  </a:cubicBezTo>
                  <a:cubicBezTo>
                    <a:pt x="1018" y="941"/>
                    <a:pt x="17" y="1"/>
                    <a:pt x="9" y="1"/>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16"/>
            <p:cNvSpPr/>
            <p:nvPr/>
          </p:nvSpPr>
          <p:spPr>
            <a:xfrm>
              <a:off x="2567325" y="4020225"/>
              <a:ext cx="41750" cy="41350"/>
            </a:xfrm>
            <a:custGeom>
              <a:avLst/>
              <a:gdLst/>
              <a:ahLst/>
              <a:cxnLst/>
              <a:rect l="l" t="t" r="r" b="b"/>
              <a:pathLst>
                <a:path w="1670" h="1654" extrusionOk="0">
                  <a:moveTo>
                    <a:pt x="0" y="1"/>
                  </a:moveTo>
                  <a:cubicBezTo>
                    <a:pt x="0" y="1"/>
                    <a:pt x="0" y="1"/>
                    <a:pt x="0" y="1"/>
                  </a:cubicBezTo>
                  <a:cubicBezTo>
                    <a:pt x="0" y="5"/>
                    <a:pt x="919" y="989"/>
                    <a:pt x="1374" y="1440"/>
                  </a:cubicBezTo>
                  <a:cubicBezTo>
                    <a:pt x="1531" y="1600"/>
                    <a:pt x="1610" y="1654"/>
                    <a:pt x="1641" y="1654"/>
                  </a:cubicBezTo>
                  <a:cubicBezTo>
                    <a:pt x="1646" y="1654"/>
                    <a:pt x="1650" y="1652"/>
                    <a:pt x="1653" y="1649"/>
                  </a:cubicBezTo>
                  <a:cubicBezTo>
                    <a:pt x="1669" y="1629"/>
                    <a:pt x="1616" y="1546"/>
                    <a:pt x="1444" y="1374"/>
                  </a:cubicBezTo>
                  <a:cubicBezTo>
                    <a:pt x="986" y="917"/>
                    <a:pt x="17"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16"/>
            <p:cNvSpPr/>
            <p:nvPr/>
          </p:nvSpPr>
          <p:spPr>
            <a:xfrm>
              <a:off x="2568250" y="4021050"/>
              <a:ext cx="40925" cy="40425"/>
            </a:xfrm>
            <a:custGeom>
              <a:avLst/>
              <a:gdLst/>
              <a:ahLst/>
              <a:cxnLst/>
              <a:rect l="l" t="t" r="r" b="b"/>
              <a:pathLst>
                <a:path w="1637" h="1617" extrusionOk="0">
                  <a:moveTo>
                    <a:pt x="0" y="0"/>
                  </a:moveTo>
                  <a:cubicBezTo>
                    <a:pt x="0" y="0"/>
                    <a:pt x="0" y="0"/>
                    <a:pt x="0" y="0"/>
                  </a:cubicBezTo>
                  <a:cubicBezTo>
                    <a:pt x="0" y="9"/>
                    <a:pt x="898" y="964"/>
                    <a:pt x="1345" y="1407"/>
                  </a:cubicBezTo>
                  <a:cubicBezTo>
                    <a:pt x="1502" y="1563"/>
                    <a:pt x="1573" y="1617"/>
                    <a:pt x="1603" y="1617"/>
                  </a:cubicBezTo>
                  <a:cubicBezTo>
                    <a:pt x="1609" y="1617"/>
                    <a:pt x="1613" y="1615"/>
                    <a:pt x="1616" y="1612"/>
                  </a:cubicBezTo>
                  <a:cubicBezTo>
                    <a:pt x="1636" y="1596"/>
                    <a:pt x="1583" y="1513"/>
                    <a:pt x="1411" y="1341"/>
                  </a:cubicBezTo>
                  <a:cubicBezTo>
                    <a:pt x="965" y="895"/>
                    <a:pt x="9" y="0"/>
                    <a:pt x="0" y="0"/>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16"/>
            <p:cNvSpPr/>
            <p:nvPr/>
          </p:nvSpPr>
          <p:spPr>
            <a:xfrm>
              <a:off x="2569175" y="4021975"/>
              <a:ext cx="40000" cy="39500"/>
            </a:xfrm>
            <a:custGeom>
              <a:avLst/>
              <a:gdLst/>
              <a:ahLst/>
              <a:cxnLst/>
              <a:rect l="l" t="t" r="r" b="b"/>
              <a:pathLst>
                <a:path w="1600" h="1580" extrusionOk="0">
                  <a:moveTo>
                    <a:pt x="4" y="0"/>
                  </a:moveTo>
                  <a:cubicBezTo>
                    <a:pt x="4" y="0"/>
                    <a:pt x="4" y="0"/>
                    <a:pt x="4" y="0"/>
                  </a:cubicBezTo>
                  <a:cubicBezTo>
                    <a:pt x="0" y="4"/>
                    <a:pt x="878" y="943"/>
                    <a:pt x="1312" y="1374"/>
                  </a:cubicBezTo>
                  <a:cubicBezTo>
                    <a:pt x="1465" y="1527"/>
                    <a:pt x="1536" y="1580"/>
                    <a:pt x="1566" y="1580"/>
                  </a:cubicBezTo>
                  <a:cubicBezTo>
                    <a:pt x="1572" y="1580"/>
                    <a:pt x="1576" y="1578"/>
                    <a:pt x="1579" y="1575"/>
                  </a:cubicBezTo>
                  <a:cubicBezTo>
                    <a:pt x="1599" y="1559"/>
                    <a:pt x="1546" y="1476"/>
                    <a:pt x="1378" y="1308"/>
                  </a:cubicBezTo>
                  <a:cubicBezTo>
                    <a:pt x="944" y="875"/>
                    <a:pt x="13" y="0"/>
                    <a:pt x="4"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16"/>
            <p:cNvSpPr/>
            <p:nvPr/>
          </p:nvSpPr>
          <p:spPr>
            <a:xfrm>
              <a:off x="2570100" y="4023000"/>
              <a:ext cx="38975" cy="38475"/>
            </a:xfrm>
            <a:custGeom>
              <a:avLst/>
              <a:gdLst/>
              <a:ahLst/>
              <a:cxnLst/>
              <a:rect l="l" t="t" r="r" b="b"/>
              <a:pathLst>
                <a:path w="1559" h="1539" extrusionOk="0">
                  <a:moveTo>
                    <a:pt x="4" y="0"/>
                  </a:moveTo>
                  <a:cubicBezTo>
                    <a:pt x="4" y="0"/>
                    <a:pt x="4" y="0"/>
                    <a:pt x="4" y="0"/>
                  </a:cubicBezTo>
                  <a:cubicBezTo>
                    <a:pt x="0" y="0"/>
                    <a:pt x="849" y="915"/>
                    <a:pt x="1279" y="1333"/>
                  </a:cubicBezTo>
                  <a:cubicBezTo>
                    <a:pt x="1429" y="1486"/>
                    <a:pt x="1499" y="1539"/>
                    <a:pt x="1529" y="1539"/>
                  </a:cubicBezTo>
                  <a:cubicBezTo>
                    <a:pt x="1535" y="1539"/>
                    <a:pt x="1539" y="1537"/>
                    <a:pt x="1542" y="1534"/>
                  </a:cubicBezTo>
                  <a:cubicBezTo>
                    <a:pt x="1558" y="1518"/>
                    <a:pt x="1509" y="1440"/>
                    <a:pt x="1341" y="1271"/>
                  </a:cubicBezTo>
                  <a:cubicBezTo>
                    <a:pt x="924" y="854"/>
                    <a:pt x="13" y="0"/>
                    <a:pt x="4"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16"/>
            <p:cNvSpPr/>
            <p:nvPr/>
          </p:nvSpPr>
          <p:spPr>
            <a:xfrm>
              <a:off x="2570900" y="4023925"/>
              <a:ext cx="38075" cy="37525"/>
            </a:xfrm>
            <a:custGeom>
              <a:avLst/>
              <a:gdLst/>
              <a:ahLst/>
              <a:cxnLst/>
              <a:rect l="l" t="t" r="r" b="b"/>
              <a:pathLst>
                <a:path w="1523" h="1501" extrusionOk="0">
                  <a:moveTo>
                    <a:pt x="9" y="0"/>
                  </a:moveTo>
                  <a:cubicBezTo>
                    <a:pt x="9" y="0"/>
                    <a:pt x="9" y="0"/>
                    <a:pt x="9" y="0"/>
                  </a:cubicBezTo>
                  <a:cubicBezTo>
                    <a:pt x="1" y="4"/>
                    <a:pt x="833" y="890"/>
                    <a:pt x="1251" y="1300"/>
                  </a:cubicBezTo>
                  <a:cubicBezTo>
                    <a:pt x="1403" y="1452"/>
                    <a:pt x="1473" y="1500"/>
                    <a:pt x="1500" y="1500"/>
                  </a:cubicBezTo>
                  <a:cubicBezTo>
                    <a:pt x="1504" y="1500"/>
                    <a:pt x="1508" y="1499"/>
                    <a:pt x="1510" y="1497"/>
                  </a:cubicBezTo>
                  <a:cubicBezTo>
                    <a:pt x="1522" y="1481"/>
                    <a:pt x="1477" y="1403"/>
                    <a:pt x="1313" y="1239"/>
                  </a:cubicBezTo>
                  <a:cubicBezTo>
                    <a:pt x="900" y="825"/>
                    <a:pt x="17" y="0"/>
                    <a:pt x="9"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16"/>
            <p:cNvSpPr/>
            <p:nvPr/>
          </p:nvSpPr>
          <p:spPr>
            <a:xfrm>
              <a:off x="2571825" y="4024750"/>
              <a:ext cx="37150" cy="36825"/>
            </a:xfrm>
            <a:custGeom>
              <a:avLst/>
              <a:gdLst/>
              <a:ahLst/>
              <a:cxnLst/>
              <a:rect l="l" t="t" r="r" b="b"/>
              <a:pathLst>
                <a:path w="1486" h="1473" extrusionOk="0">
                  <a:moveTo>
                    <a:pt x="5" y="0"/>
                  </a:moveTo>
                  <a:cubicBezTo>
                    <a:pt x="5" y="0"/>
                    <a:pt x="5" y="0"/>
                    <a:pt x="5" y="0"/>
                  </a:cubicBezTo>
                  <a:cubicBezTo>
                    <a:pt x="1" y="8"/>
                    <a:pt x="813" y="869"/>
                    <a:pt x="1210" y="1279"/>
                  </a:cubicBezTo>
                  <a:cubicBezTo>
                    <a:pt x="1360" y="1422"/>
                    <a:pt x="1427" y="1473"/>
                    <a:pt x="1456" y="1473"/>
                  </a:cubicBezTo>
                  <a:cubicBezTo>
                    <a:pt x="1461" y="1473"/>
                    <a:pt x="1466" y="1471"/>
                    <a:pt x="1469" y="1468"/>
                  </a:cubicBezTo>
                  <a:cubicBezTo>
                    <a:pt x="1485" y="1448"/>
                    <a:pt x="1440" y="1374"/>
                    <a:pt x="1276" y="1210"/>
                  </a:cubicBezTo>
                  <a:cubicBezTo>
                    <a:pt x="875" y="809"/>
                    <a:pt x="17" y="0"/>
                    <a:pt x="5"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16"/>
            <p:cNvSpPr/>
            <p:nvPr/>
          </p:nvSpPr>
          <p:spPr>
            <a:xfrm>
              <a:off x="2572750" y="4025650"/>
              <a:ext cx="36125" cy="35850"/>
            </a:xfrm>
            <a:custGeom>
              <a:avLst/>
              <a:gdLst/>
              <a:ahLst/>
              <a:cxnLst/>
              <a:rect l="l" t="t" r="r" b="b"/>
              <a:pathLst>
                <a:path w="1445" h="1434" extrusionOk="0">
                  <a:moveTo>
                    <a:pt x="5" y="1"/>
                  </a:moveTo>
                  <a:cubicBezTo>
                    <a:pt x="5" y="1"/>
                    <a:pt x="5" y="1"/>
                    <a:pt x="5" y="1"/>
                  </a:cubicBezTo>
                  <a:cubicBezTo>
                    <a:pt x="1" y="9"/>
                    <a:pt x="788" y="850"/>
                    <a:pt x="1177" y="1239"/>
                  </a:cubicBezTo>
                  <a:cubicBezTo>
                    <a:pt x="1322" y="1384"/>
                    <a:pt x="1391" y="1433"/>
                    <a:pt x="1420" y="1433"/>
                  </a:cubicBezTo>
                  <a:cubicBezTo>
                    <a:pt x="1425" y="1433"/>
                    <a:pt x="1429" y="1431"/>
                    <a:pt x="1432" y="1428"/>
                  </a:cubicBezTo>
                  <a:cubicBezTo>
                    <a:pt x="1444" y="1407"/>
                    <a:pt x="1399" y="1334"/>
                    <a:pt x="1239" y="1178"/>
                  </a:cubicBezTo>
                  <a:cubicBezTo>
                    <a:pt x="850" y="789"/>
                    <a:pt x="13"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16"/>
            <p:cNvSpPr/>
            <p:nvPr/>
          </p:nvSpPr>
          <p:spPr>
            <a:xfrm>
              <a:off x="2573675" y="4026575"/>
              <a:ext cx="35200" cy="34875"/>
            </a:xfrm>
            <a:custGeom>
              <a:avLst/>
              <a:gdLst/>
              <a:ahLst/>
              <a:cxnLst/>
              <a:rect l="l" t="t" r="r" b="b"/>
              <a:pathLst>
                <a:path w="1408" h="1395" extrusionOk="0">
                  <a:moveTo>
                    <a:pt x="5" y="1"/>
                  </a:moveTo>
                  <a:cubicBezTo>
                    <a:pt x="5" y="1"/>
                    <a:pt x="5" y="1"/>
                    <a:pt x="5" y="1"/>
                  </a:cubicBezTo>
                  <a:cubicBezTo>
                    <a:pt x="1" y="5"/>
                    <a:pt x="763" y="821"/>
                    <a:pt x="1149" y="1206"/>
                  </a:cubicBezTo>
                  <a:cubicBezTo>
                    <a:pt x="1292" y="1350"/>
                    <a:pt x="1358" y="1395"/>
                    <a:pt x="1384" y="1395"/>
                  </a:cubicBezTo>
                  <a:cubicBezTo>
                    <a:pt x="1389" y="1395"/>
                    <a:pt x="1392" y="1393"/>
                    <a:pt x="1395" y="1391"/>
                  </a:cubicBezTo>
                  <a:cubicBezTo>
                    <a:pt x="1407" y="1375"/>
                    <a:pt x="1366" y="1305"/>
                    <a:pt x="1210" y="1145"/>
                  </a:cubicBezTo>
                  <a:cubicBezTo>
                    <a:pt x="826" y="760"/>
                    <a:pt x="13" y="1"/>
                    <a:pt x="5" y="1"/>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16"/>
            <p:cNvSpPr/>
            <p:nvPr/>
          </p:nvSpPr>
          <p:spPr>
            <a:xfrm>
              <a:off x="2574700" y="4027500"/>
              <a:ext cx="34050" cy="33825"/>
            </a:xfrm>
            <a:custGeom>
              <a:avLst/>
              <a:gdLst/>
              <a:ahLst/>
              <a:cxnLst/>
              <a:rect l="l" t="t" r="r" b="b"/>
              <a:pathLst>
                <a:path w="1362" h="1353" extrusionOk="0">
                  <a:moveTo>
                    <a:pt x="1" y="1"/>
                  </a:moveTo>
                  <a:cubicBezTo>
                    <a:pt x="1" y="1"/>
                    <a:pt x="1" y="1"/>
                    <a:pt x="1" y="1"/>
                  </a:cubicBezTo>
                  <a:cubicBezTo>
                    <a:pt x="1" y="5"/>
                    <a:pt x="739" y="800"/>
                    <a:pt x="1108" y="1169"/>
                  </a:cubicBezTo>
                  <a:cubicBezTo>
                    <a:pt x="1250" y="1312"/>
                    <a:pt x="1315" y="1352"/>
                    <a:pt x="1338" y="1352"/>
                  </a:cubicBezTo>
                  <a:cubicBezTo>
                    <a:pt x="1341" y="1352"/>
                    <a:pt x="1344" y="1351"/>
                    <a:pt x="1346" y="1350"/>
                  </a:cubicBezTo>
                  <a:cubicBezTo>
                    <a:pt x="1362" y="1333"/>
                    <a:pt x="1321" y="1260"/>
                    <a:pt x="1169" y="1108"/>
                  </a:cubicBezTo>
                  <a:cubicBezTo>
                    <a:pt x="793" y="740"/>
                    <a:pt x="9" y="1"/>
                    <a:pt x="1"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16"/>
            <p:cNvSpPr/>
            <p:nvPr/>
          </p:nvSpPr>
          <p:spPr>
            <a:xfrm>
              <a:off x="2575525" y="4028525"/>
              <a:ext cx="33350" cy="32925"/>
            </a:xfrm>
            <a:custGeom>
              <a:avLst/>
              <a:gdLst/>
              <a:ahLst/>
              <a:cxnLst/>
              <a:rect l="l" t="t" r="r" b="b"/>
              <a:pathLst>
                <a:path w="1334" h="1317" extrusionOk="0">
                  <a:moveTo>
                    <a:pt x="9" y="1"/>
                  </a:moveTo>
                  <a:cubicBezTo>
                    <a:pt x="9" y="1"/>
                    <a:pt x="9" y="1"/>
                    <a:pt x="9" y="1"/>
                  </a:cubicBezTo>
                  <a:cubicBezTo>
                    <a:pt x="0" y="1"/>
                    <a:pt x="718" y="768"/>
                    <a:pt x="1083" y="1132"/>
                  </a:cubicBezTo>
                  <a:cubicBezTo>
                    <a:pt x="1219" y="1272"/>
                    <a:pt x="1284" y="1317"/>
                    <a:pt x="1310" y="1317"/>
                  </a:cubicBezTo>
                  <a:cubicBezTo>
                    <a:pt x="1315" y="1317"/>
                    <a:pt x="1318" y="1315"/>
                    <a:pt x="1321" y="1313"/>
                  </a:cubicBezTo>
                  <a:cubicBezTo>
                    <a:pt x="1333" y="1297"/>
                    <a:pt x="1292" y="1231"/>
                    <a:pt x="1140" y="1075"/>
                  </a:cubicBezTo>
                  <a:cubicBezTo>
                    <a:pt x="780" y="715"/>
                    <a:pt x="17"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16"/>
            <p:cNvSpPr/>
            <p:nvPr/>
          </p:nvSpPr>
          <p:spPr>
            <a:xfrm>
              <a:off x="2576450" y="4029450"/>
              <a:ext cx="32425" cy="32000"/>
            </a:xfrm>
            <a:custGeom>
              <a:avLst/>
              <a:gdLst/>
              <a:ahLst/>
              <a:cxnLst/>
              <a:rect l="l" t="t" r="r" b="b"/>
              <a:pathLst>
                <a:path w="1297" h="1280" extrusionOk="0">
                  <a:moveTo>
                    <a:pt x="5" y="1"/>
                  </a:moveTo>
                  <a:cubicBezTo>
                    <a:pt x="4" y="1"/>
                    <a:pt x="4" y="1"/>
                    <a:pt x="4" y="1"/>
                  </a:cubicBezTo>
                  <a:cubicBezTo>
                    <a:pt x="0" y="5"/>
                    <a:pt x="697" y="747"/>
                    <a:pt x="1050" y="1100"/>
                  </a:cubicBezTo>
                  <a:cubicBezTo>
                    <a:pt x="1186" y="1236"/>
                    <a:pt x="1248" y="1280"/>
                    <a:pt x="1273" y="1280"/>
                  </a:cubicBezTo>
                  <a:cubicBezTo>
                    <a:pt x="1278" y="1280"/>
                    <a:pt x="1281" y="1278"/>
                    <a:pt x="1284" y="1276"/>
                  </a:cubicBezTo>
                  <a:cubicBezTo>
                    <a:pt x="1296" y="1260"/>
                    <a:pt x="1255" y="1194"/>
                    <a:pt x="1107" y="1046"/>
                  </a:cubicBezTo>
                  <a:cubicBezTo>
                    <a:pt x="757" y="692"/>
                    <a:pt x="21" y="1"/>
                    <a:pt x="5" y="1"/>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16"/>
            <p:cNvSpPr/>
            <p:nvPr/>
          </p:nvSpPr>
          <p:spPr>
            <a:xfrm>
              <a:off x="2577375" y="4030275"/>
              <a:ext cx="31375" cy="31050"/>
            </a:xfrm>
            <a:custGeom>
              <a:avLst/>
              <a:gdLst/>
              <a:ahLst/>
              <a:cxnLst/>
              <a:rect l="l" t="t" r="r" b="b"/>
              <a:pathLst>
                <a:path w="1255" h="1242" extrusionOk="0">
                  <a:moveTo>
                    <a:pt x="4" y="0"/>
                  </a:moveTo>
                  <a:cubicBezTo>
                    <a:pt x="4" y="0"/>
                    <a:pt x="4" y="0"/>
                    <a:pt x="4" y="0"/>
                  </a:cubicBezTo>
                  <a:cubicBezTo>
                    <a:pt x="0" y="9"/>
                    <a:pt x="673" y="726"/>
                    <a:pt x="1013" y="1067"/>
                  </a:cubicBezTo>
                  <a:cubicBezTo>
                    <a:pt x="1148" y="1202"/>
                    <a:pt x="1209" y="1241"/>
                    <a:pt x="1231" y="1241"/>
                  </a:cubicBezTo>
                  <a:cubicBezTo>
                    <a:pt x="1234" y="1241"/>
                    <a:pt x="1237" y="1240"/>
                    <a:pt x="1239" y="1239"/>
                  </a:cubicBezTo>
                  <a:cubicBezTo>
                    <a:pt x="1255" y="1222"/>
                    <a:pt x="1218" y="1161"/>
                    <a:pt x="1070" y="1009"/>
                  </a:cubicBezTo>
                  <a:cubicBezTo>
                    <a:pt x="735" y="674"/>
                    <a:pt x="13" y="0"/>
                    <a:pt x="4"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16"/>
            <p:cNvSpPr/>
            <p:nvPr/>
          </p:nvSpPr>
          <p:spPr>
            <a:xfrm>
              <a:off x="2578300" y="4031200"/>
              <a:ext cx="30575" cy="30125"/>
            </a:xfrm>
            <a:custGeom>
              <a:avLst/>
              <a:gdLst/>
              <a:ahLst/>
              <a:cxnLst/>
              <a:rect l="l" t="t" r="r" b="b"/>
              <a:pathLst>
                <a:path w="1223" h="1205" extrusionOk="0">
                  <a:moveTo>
                    <a:pt x="4" y="0"/>
                  </a:moveTo>
                  <a:cubicBezTo>
                    <a:pt x="4" y="0"/>
                    <a:pt x="4" y="0"/>
                    <a:pt x="4" y="0"/>
                  </a:cubicBezTo>
                  <a:cubicBezTo>
                    <a:pt x="0" y="4"/>
                    <a:pt x="648" y="702"/>
                    <a:pt x="988" y="1030"/>
                  </a:cubicBezTo>
                  <a:cubicBezTo>
                    <a:pt x="1116" y="1165"/>
                    <a:pt x="1177" y="1204"/>
                    <a:pt x="1201" y="1204"/>
                  </a:cubicBezTo>
                  <a:cubicBezTo>
                    <a:pt x="1205" y="1204"/>
                    <a:pt x="1208" y="1203"/>
                    <a:pt x="1210" y="1202"/>
                  </a:cubicBezTo>
                  <a:cubicBezTo>
                    <a:pt x="1222" y="1185"/>
                    <a:pt x="1181" y="1124"/>
                    <a:pt x="1037" y="980"/>
                  </a:cubicBezTo>
                  <a:cubicBezTo>
                    <a:pt x="706" y="645"/>
                    <a:pt x="13" y="0"/>
                    <a:pt x="4" y="0"/>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16"/>
            <p:cNvSpPr/>
            <p:nvPr/>
          </p:nvSpPr>
          <p:spPr>
            <a:xfrm>
              <a:off x="2579100" y="4032125"/>
              <a:ext cx="29650" cy="29025"/>
            </a:xfrm>
            <a:custGeom>
              <a:avLst/>
              <a:gdLst/>
              <a:ahLst/>
              <a:cxnLst/>
              <a:rect l="l" t="t" r="r" b="b"/>
              <a:pathLst>
                <a:path w="1186" h="1161" extrusionOk="0">
                  <a:moveTo>
                    <a:pt x="9" y="0"/>
                  </a:moveTo>
                  <a:cubicBezTo>
                    <a:pt x="9" y="0"/>
                    <a:pt x="9" y="0"/>
                    <a:pt x="9" y="0"/>
                  </a:cubicBezTo>
                  <a:cubicBezTo>
                    <a:pt x="1" y="4"/>
                    <a:pt x="632" y="677"/>
                    <a:pt x="956" y="993"/>
                  </a:cubicBezTo>
                  <a:cubicBezTo>
                    <a:pt x="1082" y="1118"/>
                    <a:pt x="1139" y="1160"/>
                    <a:pt x="1161" y="1160"/>
                  </a:cubicBezTo>
                  <a:cubicBezTo>
                    <a:pt x="1165" y="1160"/>
                    <a:pt x="1168" y="1159"/>
                    <a:pt x="1170" y="1157"/>
                  </a:cubicBezTo>
                  <a:cubicBezTo>
                    <a:pt x="1186" y="1144"/>
                    <a:pt x="1149" y="1087"/>
                    <a:pt x="1005" y="943"/>
                  </a:cubicBezTo>
                  <a:cubicBezTo>
                    <a:pt x="687" y="625"/>
                    <a:pt x="18" y="0"/>
                    <a:pt x="9"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16"/>
            <p:cNvSpPr/>
            <p:nvPr/>
          </p:nvSpPr>
          <p:spPr>
            <a:xfrm>
              <a:off x="2580025" y="4033050"/>
              <a:ext cx="28625" cy="28075"/>
            </a:xfrm>
            <a:custGeom>
              <a:avLst/>
              <a:gdLst/>
              <a:ahLst/>
              <a:cxnLst/>
              <a:rect l="l" t="t" r="r" b="b"/>
              <a:pathLst>
                <a:path w="1145" h="1123" extrusionOk="0">
                  <a:moveTo>
                    <a:pt x="5" y="0"/>
                  </a:moveTo>
                  <a:cubicBezTo>
                    <a:pt x="5" y="0"/>
                    <a:pt x="5" y="0"/>
                    <a:pt x="5" y="0"/>
                  </a:cubicBezTo>
                  <a:cubicBezTo>
                    <a:pt x="1" y="4"/>
                    <a:pt x="612" y="656"/>
                    <a:pt x="919" y="964"/>
                  </a:cubicBezTo>
                  <a:cubicBezTo>
                    <a:pt x="1043" y="1084"/>
                    <a:pt x="1097" y="1122"/>
                    <a:pt x="1120" y="1122"/>
                  </a:cubicBezTo>
                  <a:cubicBezTo>
                    <a:pt x="1123" y="1122"/>
                    <a:pt x="1126" y="1121"/>
                    <a:pt x="1128" y="1120"/>
                  </a:cubicBezTo>
                  <a:cubicBezTo>
                    <a:pt x="1145" y="1111"/>
                    <a:pt x="1108" y="1050"/>
                    <a:pt x="968" y="910"/>
                  </a:cubicBezTo>
                  <a:cubicBezTo>
                    <a:pt x="663" y="601"/>
                    <a:pt x="22"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16"/>
            <p:cNvSpPr/>
            <p:nvPr/>
          </p:nvSpPr>
          <p:spPr>
            <a:xfrm>
              <a:off x="2580950" y="4033850"/>
              <a:ext cx="27700" cy="27475"/>
            </a:xfrm>
            <a:custGeom>
              <a:avLst/>
              <a:gdLst/>
              <a:ahLst/>
              <a:cxnLst/>
              <a:rect l="l" t="t" r="r" b="b"/>
              <a:pathLst>
                <a:path w="1108" h="1099" extrusionOk="0">
                  <a:moveTo>
                    <a:pt x="5" y="1"/>
                  </a:moveTo>
                  <a:cubicBezTo>
                    <a:pt x="5" y="1"/>
                    <a:pt x="5" y="1"/>
                    <a:pt x="5" y="1"/>
                  </a:cubicBezTo>
                  <a:cubicBezTo>
                    <a:pt x="1" y="9"/>
                    <a:pt x="591" y="632"/>
                    <a:pt x="886" y="936"/>
                  </a:cubicBezTo>
                  <a:cubicBezTo>
                    <a:pt x="1011" y="1060"/>
                    <a:pt x="1067" y="1098"/>
                    <a:pt x="1088" y="1098"/>
                  </a:cubicBezTo>
                  <a:cubicBezTo>
                    <a:pt x="1091" y="1098"/>
                    <a:pt x="1094" y="1097"/>
                    <a:pt x="1096" y="1096"/>
                  </a:cubicBezTo>
                  <a:cubicBezTo>
                    <a:pt x="1108" y="1079"/>
                    <a:pt x="1075" y="1022"/>
                    <a:pt x="940" y="883"/>
                  </a:cubicBezTo>
                  <a:cubicBezTo>
                    <a:pt x="637" y="584"/>
                    <a:pt x="13" y="1"/>
                    <a:pt x="5" y="1"/>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16"/>
            <p:cNvSpPr/>
            <p:nvPr/>
          </p:nvSpPr>
          <p:spPr>
            <a:xfrm>
              <a:off x="2581975" y="4034875"/>
              <a:ext cx="26775" cy="26450"/>
            </a:xfrm>
            <a:custGeom>
              <a:avLst/>
              <a:gdLst/>
              <a:ahLst/>
              <a:cxnLst/>
              <a:rect l="l" t="t" r="r" b="b"/>
              <a:pathLst>
                <a:path w="1071" h="1058" extrusionOk="0">
                  <a:moveTo>
                    <a:pt x="5" y="1"/>
                  </a:moveTo>
                  <a:cubicBezTo>
                    <a:pt x="5" y="1"/>
                    <a:pt x="5" y="1"/>
                    <a:pt x="5" y="1"/>
                  </a:cubicBezTo>
                  <a:cubicBezTo>
                    <a:pt x="1" y="5"/>
                    <a:pt x="558" y="608"/>
                    <a:pt x="849" y="899"/>
                  </a:cubicBezTo>
                  <a:cubicBezTo>
                    <a:pt x="972" y="1022"/>
                    <a:pt x="1026" y="1058"/>
                    <a:pt x="1047" y="1058"/>
                  </a:cubicBezTo>
                  <a:cubicBezTo>
                    <a:pt x="1050" y="1058"/>
                    <a:pt x="1053" y="1057"/>
                    <a:pt x="1055" y="1055"/>
                  </a:cubicBezTo>
                  <a:cubicBezTo>
                    <a:pt x="1071" y="1038"/>
                    <a:pt x="1034" y="981"/>
                    <a:pt x="903" y="850"/>
                  </a:cubicBezTo>
                  <a:cubicBezTo>
                    <a:pt x="613" y="564"/>
                    <a:pt x="13" y="1"/>
                    <a:pt x="5"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16"/>
            <p:cNvSpPr/>
            <p:nvPr/>
          </p:nvSpPr>
          <p:spPr>
            <a:xfrm>
              <a:off x="2582900" y="4035800"/>
              <a:ext cx="25750" cy="25525"/>
            </a:xfrm>
            <a:custGeom>
              <a:avLst/>
              <a:gdLst/>
              <a:ahLst/>
              <a:cxnLst/>
              <a:rect l="l" t="t" r="r" b="b"/>
              <a:pathLst>
                <a:path w="1030" h="1021" extrusionOk="0">
                  <a:moveTo>
                    <a:pt x="5" y="1"/>
                  </a:moveTo>
                  <a:cubicBezTo>
                    <a:pt x="5" y="1"/>
                    <a:pt x="5" y="1"/>
                    <a:pt x="5" y="1"/>
                  </a:cubicBezTo>
                  <a:cubicBezTo>
                    <a:pt x="1" y="5"/>
                    <a:pt x="538" y="579"/>
                    <a:pt x="812" y="866"/>
                  </a:cubicBezTo>
                  <a:cubicBezTo>
                    <a:pt x="932" y="985"/>
                    <a:pt x="982" y="1021"/>
                    <a:pt x="1004" y="1021"/>
                  </a:cubicBezTo>
                  <a:cubicBezTo>
                    <a:pt x="1008" y="1021"/>
                    <a:pt x="1011" y="1020"/>
                    <a:pt x="1013" y="1018"/>
                  </a:cubicBezTo>
                  <a:cubicBezTo>
                    <a:pt x="1030" y="1001"/>
                    <a:pt x="997" y="948"/>
                    <a:pt x="866" y="817"/>
                  </a:cubicBezTo>
                  <a:cubicBezTo>
                    <a:pt x="588" y="535"/>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16"/>
            <p:cNvSpPr/>
            <p:nvPr/>
          </p:nvSpPr>
          <p:spPr>
            <a:xfrm>
              <a:off x="2583725" y="4036725"/>
              <a:ext cx="24925" cy="24450"/>
            </a:xfrm>
            <a:custGeom>
              <a:avLst/>
              <a:gdLst/>
              <a:ahLst/>
              <a:cxnLst/>
              <a:rect l="l" t="t" r="r" b="b"/>
              <a:pathLst>
                <a:path w="997" h="978" extrusionOk="0">
                  <a:moveTo>
                    <a:pt x="9" y="1"/>
                  </a:moveTo>
                  <a:cubicBezTo>
                    <a:pt x="9" y="1"/>
                    <a:pt x="9" y="1"/>
                    <a:pt x="9" y="1"/>
                  </a:cubicBezTo>
                  <a:cubicBezTo>
                    <a:pt x="0" y="5"/>
                    <a:pt x="521" y="558"/>
                    <a:pt x="792" y="825"/>
                  </a:cubicBezTo>
                  <a:cubicBezTo>
                    <a:pt x="900" y="940"/>
                    <a:pt x="956" y="977"/>
                    <a:pt x="976" y="977"/>
                  </a:cubicBezTo>
                  <a:cubicBezTo>
                    <a:pt x="980" y="977"/>
                    <a:pt x="983" y="975"/>
                    <a:pt x="985" y="973"/>
                  </a:cubicBezTo>
                  <a:cubicBezTo>
                    <a:pt x="997" y="956"/>
                    <a:pt x="964" y="907"/>
                    <a:pt x="837" y="780"/>
                  </a:cubicBezTo>
                  <a:cubicBezTo>
                    <a:pt x="567" y="514"/>
                    <a:pt x="17" y="1"/>
                    <a:pt x="9" y="1"/>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16"/>
            <p:cNvSpPr/>
            <p:nvPr/>
          </p:nvSpPr>
          <p:spPr>
            <a:xfrm>
              <a:off x="2584650" y="4037550"/>
              <a:ext cx="23900" cy="23625"/>
            </a:xfrm>
            <a:custGeom>
              <a:avLst/>
              <a:gdLst/>
              <a:ahLst/>
              <a:cxnLst/>
              <a:rect l="l" t="t" r="r" b="b"/>
              <a:pathLst>
                <a:path w="956" h="945" extrusionOk="0">
                  <a:moveTo>
                    <a:pt x="5" y="1"/>
                  </a:moveTo>
                  <a:cubicBezTo>
                    <a:pt x="4" y="1"/>
                    <a:pt x="4" y="1"/>
                    <a:pt x="4" y="1"/>
                  </a:cubicBezTo>
                  <a:cubicBezTo>
                    <a:pt x="0" y="9"/>
                    <a:pt x="496" y="542"/>
                    <a:pt x="755" y="796"/>
                  </a:cubicBezTo>
                  <a:cubicBezTo>
                    <a:pt x="863" y="908"/>
                    <a:pt x="910" y="944"/>
                    <a:pt x="932" y="944"/>
                  </a:cubicBezTo>
                  <a:cubicBezTo>
                    <a:pt x="937" y="944"/>
                    <a:pt x="941" y="942"/>
                    <a:pt x="943" y="940"/>
                  </a:cubicBezTo>
                  <a:cubicBezTo>
                    <a:pt x="956" y="923"/>
                    <a:pt x="927" y="878"/>
                    <a:pt x="800" y="751"/>
                  </a:cubicBezTo>
                  <a:cubicBezTo>
                    <a:pt x="547" y="494"/>
                    <a:pt x="17" y="1"/>
                    <a:pt x="5" y="1"/>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16"/>
            <p:cNvSpPr/>
            <p:nvPr/>
          </p:nvSpPr>
          <p:spPr>
            <a:xfrm>
              <a:off x="2585575" y="4038475"/>
              <a:ext cx="22975" cy="22650"/>
            </a:xfrm>
            <a:custGeom>
              <a:avLst/>
              <a:gdLst/>
              <a:ahLst/>
              <a:cxnLst/>
              <a:rect l="l" t="t" r="r" b="b"/>
              <a:pathLst>
                <a:path w="919" h="906" extrusionOk="0">
                  <a:moveTo>
                    <a:pt x="4" y="0"/>
                  </a:moveTo>
                  <a:cubicBezTo>
                    <a:pt x="4" y="0"/>
                    <a:pt x="4" y="0"/>
                    <a:pt x="4" y="0"/>
                  </a:cubicBezTo>
                  <a:cubicBezTo>
                    <a:pt x="0" y="9"/>
                    <a:pt x="472" y="513"/>
                    <a:pt x="718" y="767"/>
                  </a:cubicBezTo>
                  <a:cubicBezTo>
                    <a:pt x="825" y="874"/>
                    <a:pt x="874" y="906"/>
                    <a:pt x="894" y="906"/>
                  </a:cubicBezTo>
                  <a:cubicBezTo>
                    <a:pt x="898" y="906"/>
                    <a:pt x="900" y="905"/>
                    <a:pt x="902" y="903"/>
                  </a:cubicBezTo>
                  <a:cubicBezTo>
                    <a:pt x="919" y="894"/>
                    <a:pt x="886" y="841"/>
                    <a:pt x="763" y="718"/>
                  </a:cubicBezTo>
                  <a:cubicBezTo>
                    <a:pt x="518" y="469"/>
                    <a:pt x="13" y="0"/>
                    <a:pt x="4" y="0"/>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16"/>
            <p:cNvSpPr/>
            <p:nvPr/>
          </p:nvSpPr>
          <p:spPr>
            <a:xfrm>
              <a:off x="2586500" y="4039400"/>
              <a:ext cx="22050" cy="21625"/>
            </a:xfrm>
            <a:custGeom>
              <a:avLst/>
              <a:gdLst/>
              <a:ahLst/>
              <a:cxnLst/>
              <a:rect l="l" t="t" r="r" b="b"/>
              <a:pathLst>
                <a:path w="882" h="865" extrusionOk="0">
                  <a:moveTo>
                    <a:pt x="4" y="0"/>
                  </a:moveTo>
                  <a:cubicBezTo>
                    <a:pt x="4" y="0"/>
                    <a:pt x="4" y="0"/>
                    <a:pt x="4" y="0"/>
                  </a:cubicBezTo>
                  <a:cubicBezTo>
                    <a:pt x="0" y="4"/>
                    <a:pt x="451" y="492"/>
                    <a:pt x="689" y="722"/>
                  </a:cubicBezTo>
                  <a:cubicBezTo>
                    <a:pt x="799" y="833"/>
                    <a:pt x="846" y="865"/>
                    <a:pt x="863" y="865"/>
                  </a:cubicBezTo>
                  <a:cubicBezTo>
                    <a:pt x="866" y="865"/>
                    <a:pt x="868" y="863"/>
                    <a:pt x="869" y="862"/>
                  </a:cubicBezTo>
                  <a:cubicBezTo>
                    <a:pt x="882" y="853"/>
                    <a:pt x="853" y="804"/>
                    <a:pt x="730" y="681"/>
                  </a:cubicBezTo>
                  <a:cubicBezTo>
                    <a:pt x="493" y="448"/>
                    <a:pt x="13" y="0"/>
                    <a:pt x="4"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16"/>
            <p:cNvSpPr/>
            <p:nvPr/>
          </p:nvSpPr>
          <p:spPr>
            <a:xfrm>
              <a:off x="2587300" y="4040325"/>
              <a:ext cx="21250" cy="20700"/>
            </a:xfrm>
            <a:custGeom>
              <a:avLst/>
              <a:gdLst/>
              <a:ahLst/>
              <a:cxnLst/>
              <a:rect l="l" t="t" r="r" b="b"/>
              <a:pathLst>
                <a:path w="850" h="828" extrusionOk="0">
                  <a:moveTo>
                    <a:pt x="13" y="0"/>
                  </a:moveTo>
                  <a:cubicBezTo>
                    <a:pt x="13" y="0"/>
                    <a:pt x="13" y="0"/>
                    <a:pt x="13" y="0"/>
                  </a:cubicBezTo>
                  <a:cubicBezTo>
                    <a:pt x="1" y="9"/>
                    <a:pt x="431" y="468"/>
                    <a:pt x="661" y="693"/>
                  </a:cubicBezTo>
                  <a:cubicBezTo>
                    <a:pt x="768" y="797"/>
                    <a:pt x="814" y="828"/>
                    <a:pt x="831" y="828"/>
                  </a:cubicBezTo>
                  <a:cubicBezTo>
                    <a:pt x="834" y="828"/>
                    <a:pt x="836" y="826"/>
                    <a:pt x="837" y="825"/>
                  </a:cubicBezTo>
                  <a:cubicBezTo>
                    <a:pt x="850" y="812"/>
                    <a:pt x="821" y="767"/>
                    <a:pt x="706" y="652"/>
                  </a:cubicBezTo>
                  <a:cubicBezTo>
                    <a:pt x="482" y="420"/>
                    <a:pt x="22" y="0"/>
                    <a:pt x="13"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16"/>
            <p:cNvSpPr/>
            <p:nvPr/>
          </p:nvSpPr>
          <p:spPr>
            <a:xfrm>
              <a:off x="2588325" y="4041350"/>
              <a:ext cx="20325" cy="19675"/>
            </a:xfrm>
            <a:custGeom>
              <a:avLst/>
              <a:gdLst/>
              <a:ahLst/>
              <a:cxnLst/>
              <a:rect l="l" t="t" r="r" b="b"/>
              <a:pathLst>
                <a:path w="813" h="787" extrusionOk="0">
                  <a:moveTo>
                    <a:pt x="9" y="0"/>
                  </a:moveTo>
                  <a:cubicBezTo>
                    <a:pt x="9" y="0"/>
                    <a:pt x="9" y="0"/>
                    <a:pt x="9" y="0"/>
                  </a:cubicBezTo>
                  <a:cubicBezTo>
                    <a:pt x="1" y="4"/>
                    <a:pt x="407" y="439"/>
                    <a:pt x="628" y="656"/>
                  </a:cubicBezTo>
                  <a:cubicBezTo>
                    <a:pt x="728" y="756"/>
                    <a:pt x="773" y="787"/>
                    <a:pt x="790" y="787"/>
                  </a:cubicBezTo>
                  <a:cubicBezTo>
                    <a:pt x="793" y="787"/>
                    <a:pt x="795" y="785"/>
                    <a:pt x="796" y="784"/>
                  </a:cubicBezTo>
                  <a:cubicBezTo>
                    <a:pt x="813" y="771"/>
                    <a:pt x="788" y="734"/>
                    <a:pt x="669" y="615"/>
                  </a:cubicBezTo>
                  <a:cubicBezTo>
                    <a:pt x="449" y="399"/>
                    <a:pt x="18"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16"/>
            <p:cNvSpPr/>
            <p:nvPr/>
          </p:nvSpPr>
          <p:spPr>
            <a:xfrm>
              <a:off x="2589250" y="4042275"/>
              <a:ext cx="19300" cy="18750"/>
            </a:xfrm>
            <a:custGeom>
              <a:avLst/>
              <a:gdLst/>
              <a:ahLst/>
              <a:cxnLst/>
              <a:rect l="l" t="t" r="r" b="b"/>
              <a:pathLst>
                <a:path w="772" h="750" extrusionOk="0">
                  <a:moveTo>
                    <a:pt x="5" y="0"/>
                  </a:moveTo>
                  <a:cubicBezTo>
                    <a:pt x="5" y="0"/>
                    <a:pt x="5" y="0"/>
                    <a:pt x="5" y="0"/>
                  </a:cubicBezTo>
                  <a:cubicBezTo>
                    <a:pt x="1" y="4"/>
                    <a:pt x="382" y="414"/>
                    <a:pt x="595" y="619"/>
                  </a:cubicBezTo>
                  <a:cubicBezTo>
                    <a:pt x="695" y="719"/>
                    <a:pt x="737" y="750"/>
                    <a:pt x="753" y="750"/>
                  </a:cubicBezTo>
                  <a:cubicBezTo>
                    <a:pt x="756" y="750"/>
                    <a:pt x="758" y="748"/>
                    <a:pt x="759" y="747"/>
                  </a:cubicBezTo>
                  <a:cubicBezTo>
                    <a:pt x="772" y="738"/>
                    <a:pt x="743" y="697"/>
                    <a:pt x="632" y="582"/>
                  </a:cubicBezTo>
                  <a:cubicBezTo>
                    <a:pt x="425" y="380"/>
                    <a:pt x="22" y="0"/>
                    <a:pt x="5"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16"/>
            <p:cNvSpPr/>
            <p:nvPr/>
          </p:nvSpPr>
          <p:spPr>
            <a:xfrm>
              <a:off x="2590175" y="4043075"/>
              <a:ext cx="18175" cy="18075"/>
            </a:xfrm>
            <a:custGeom>
              <a:avLst/>
              <a:gdLst/>
              <a:ahLst/>
              <a:cxnLst/>
              <a:rect l="l" t="t" r="r" b="b"/>
              <a:pathLst>
                <a:path w="727" h="723" extrusionOk="0">
                  <a:moveTo>
                    <a:pt x="5" y="1"/>
                  </a:moveTo>
                  <a:cubicBezTo>
                    <a:pt x="5" y="1"/>
                    <a:pt x="5" y="1"/>
                    <a:pt x="5" y="1"/>
                  </a:cubicBezTo>
                  <a:cubicBezTo>
                    <a:pt x="1" y="9"/>
                    <a:pt x="357" y="395"/>
                    <a:pt x="554" y="596"/>
                  </a:cubicBezTo>
                  <a:cubicBezTo>
                    <a:pt x="652" y="694"/>
                    <a:pt x="692" y="722"/>
                    <a:pt x="710" y="722"/>
                  </a:cubicBezTo>
                  <a:cubicBezTo>
                    <a:pt x="713" y="722"/>
                    <a:pt x="716" y="721"/>
                    <a:pt x="718" y="719"/>
                  </a:cubicBezTo>
                  <a:cubicBezTo>
                    <a:pt x="727" y="706"/>
                    <a:pt x="706" y="669"/>
                    <a:pt x="595" y="555"/>
                  </a:cubicBezTo>
                  <a:cubicBezTo>
                    <a:pt x="400" y="359"/>
                    <a:pt x="13" y="1"/>
                    <a:pt x="5"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16"/>
            <p:cNvSpPr/>
            <p:nvPr/>
          </p:nvSpPr>
          <p:spPr>
            <a:xfrm>
              <a:off x="2591100" y="4044000"/>
              <a:ext cx="17250" cy="17000"/>
            </a:xfrm>
            <a:custGeom>
              <a:avLst/>
              <a:gdLst/>
              <a:ahLst/>
              <a:cxnLst/>
              <a:rect l="l" t="t" r="r" b="b"/>
              <a:pathLst>
                <a:path w="690" h="680" extrusionOk="0">
                  <a:moveTo>
                    <a:pt x="5" y="1"/>
                  </a:moveTo>
                  <a:cubicBezTo>
                    <a:pt x="5" y="1"/>
                    <a:pt x="5" y="1"/>
                    <a:pt x="5" y="1"/>
                  </a:cubicBezTo>
                  <a:cubicBezTo>
                    <a:pt x="1" y="5"/>
                    <a:pt x="337" y="370"/>
                    <a:pt x="521" y="559"/>
                  </a:cubicBezTo>
                  <a:cubicBezTo>
                    <a:pt x="619" y="656"/>
                    <a:pt x="657" y="680"/>
                    <a:pt x="674" y="680"/>
                  </a:cubicBezTo>
                  <a:cubicBezTo>
                    <a:pt x="677" y="680"/>
                    <a:pt x="679" y="679"/>
                    <a:pt x="681" y="678"/>
                  </a:cubicBezTo>
                  <a:cubicBezTo>
                    <a:pt x="690" y="665"/>
                    <a:pt x="669" y="624"/>
                    <a:pt x="562" y="518"/>
                  </a:cubicBezTo>
                  <a:cubicBezTo>
                    <a:pt x="375" y="334"/>
                    <a:pt x="13" y="1"/>
                    <a:pt x="5" y="1"/>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16"/>
            <p:cNvSpPr/>
            <p:nvPr/>
          </p:nvSpPr>
          <p:spPr>
            <a:xfrm>
              <a:off x="2591925" y="4044925"/>
              <a:ext cx="16425" cy="16100"/>
            </a:xfrm>
            <a:custGeom>
              <a:avLst/>
              <a:gdLst/>
              <a:ahLst/>
              <a:cxnLst/>
              <a:rect l="l" t="t" r="r" b="b"/>
              <a:pathLst>
                <a:path w="657" h="644" extrusionOk="0">
                  <a:moveTo>
                    <a:pt x="9" y="1"/>
                  </a:moveTo>
                  <a:cubicBezTo>
                    <a:pt x="9" y="1"/>
                    <a:pt x="9" y="1"/>
                    <a:pt x="9" y="1"/>
                  </a:cubicBezTo>
                  <a:cubicBezTo>
                    <a:pt x="0" y="5"/>
                    <a:pt x="320" y="349"/>
                    <a:pt x="492" y="522"/>
                  </a:cubicBezTo>
                  <a:cubicBezTo>
                    <a:pt x="587" y="616"/>
                    <a:pt x="623" y="644"/>
                    <a:pt x="640" y="644"/>
                  </a:cubicBezTo>
                  <a:cubicBezTo>
                    <a:pt x="643" y="644"/>
                    <a:pt x="646" y="643"/>
                    <a:pt x="648" y="641"/>
                  </a:cubicBezTo>
                  <a:cubicBezTo>
                    <a:pt x="657" y="632"/>
                    <a:pt x="636" y="595"/>
                    <a:pt x="529" y="489"/>
                  </a:cubicBezTo>
                  <a:cubicBezTo>
                    <a:pt x="358" y="310"/>
                    <a:pt x="17" y="1"/>
                    <a:pt x="9" y="1"/>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16"/>
            <p:cNvSpPr/>
            <p:nvPr/>
          </p:nvSpPr>
          <p:spPr>
            <a:xfrm>
              <a:off x="2592850" y="4045850"/>
              <a:ext cx="15400" cy="15050"/>
            </a:xfrm>
            <a:custGeom>
              <a:avLst/>
              <a:gdLst/>
              <a:ahLst/>
              <a:cxnLst/>
              <a:rect l="l" t="t" r="r" b="b"/>
              <a:pathLst>
                <a:path w="616" h="602" extrusionOk="0">
                  <a:moveTo>
                    <a:pt x="5" y="1"/>
                  </a:moveTo>
                  <a:cubicBezTo>
                    <a:pt x="5" y="1"/>
                    <a:pt x="5" y="1"/>
                    <a:pt x="4" y="1"/>
                  </a:cubicBezTo>
                  <a:cubicBezTo>
                    <a:pt x="0" y="9"/>
                    <a:pt x="291" y="321"/>
                    <a:pt x="455" y="485"/>
                  </a:cubicBezTo>
                  <a:cubicBezTo>
                    <a:pt x="549" y="578"/>
                    <a:pt x="584" y="601"/>
                    <a:pt x="600" y="601"/>
                  </a:cubicBezTo>
                  <a:cubicBezTo>
                    <a:pt x="603" y="601"/>
                    <a:pt x="605" y="601"/>
                    <a:pt x="607" y="599"/>
                  </a:cubicBezTo>
                  <a:cubicBezTo>
                    <a:pt x="615" y="587"/>
                    <a:pt x="595" y="554"/>
                    <a:pt x="492" y="452"/>
                  </a:cubicBezTo>
                  <a:cubicBezTo>
                    <a:pt x="331" y="286"/>
                    <a:pt x="21"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16"/>
            <p:cNvSpPr/>
            <p:nvPr/>
          </p:nvSpPr>
          <p:spPr>
            <a:xfrm>
              <a:off x="2593775" y="4046675"/>
              <a:ext cx="14575" cy="14225"/>
            </a:xfrm>
            <a:custGeom>
              <a:avLst/>
              <a:gdLst/>
              <a:ahLst/>
              <a:cxnLst/>
              <a:rect l="l" t="t" r="r" b="b"/>
              <a:pathLst>
                <a:path w="583" h="569" extrusionOk="0">
                  <a:moveTo>
                    <a:pt x="9" y="0"/>
                  </a:moveTo>
                  <a:cubicBezTo>
                    <a:pt x="9" y="0"/>
                    <a:pt x="8" y="1"/>
                    <a:pt x="8" y="1"/>
                  </a:cubicBezTo>
                  <a:cubicBezTo>
                    <a:pt x="0" y="13"/>
                    <a:pt x="271" y="304"/>
                    <a:pt x="431" y="460"/>
                  </a:cubicBezTo>
                  <a:cubicBezTo>
                    <a:pt x="517" y="546"/>
                    <a:pt x="551" y="568"/>
                    <a:pt x="567" y="568"/>
                  </a:cubicBezTo>
                  <a:cubicBezTo>
                    <a:pt x="570" y="568"/>
                    <a:pt x="572" y="568"/>
                    <a:pt x="574" y="566"/>
                  </a:cubicBezTo>
                  <a:cubicBezTo>
                    <a:pt x="583" y="554"/>
                    <a:pt x="570" y="525"/>
                    <a:pt x="468" y="423"/>
                  </a:cubicBezTo>
                  <a:cubicBezTo>
                    <a:pt x="309" y="268"/>
                    <a:pt x="21"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16"/>
            <p:cNvSpPr/>
            <p:nvPr/>
          </p:nvSpPr>
          <p:spPr>
            <a:xfrm>
              <a:off x="2594700" y="4047700"/>
              <a:ext cx="13550" cy="13300"/>
            </a:xfrm>
            <a:custGeom>
              <a:avLst/>
              <a:gdLst/>
              <a:ahLst/>
              <a:cxnLst/>
              <a:rect l="l" t="t" r="r" b="b"/>
              <a:pathLst>
                <a:path w="542" h="532" extrusionOk="0">
                  <a:moveTo>
                    <a:pt x="8" y="0"/>
                  </a:moveTo>
                  <a:cubicBezTo>
                    <a:pt x="8" y="0"/>
                    <a:pt x="8" y="1"/>
                    <a:pt x="8" y="1"/>
                  </a:cubicBezTo>
                  <a:cubicBezTo>
                    <a:pt x="0" y="5"/>
                    <a:pt x="250" y="275"/>
                    <a:pt x="398" y="423"/>
                  </a:cubicBezTo>
                  <a:cubicBezTo>
                    <a:pt x="484" y="509"/>
                    <a:pt x="515" y="532"/>
                    <a:pt x="530" y="532"/>
                  </a:cubicBezTo>
                  <a:cubicBezTo>
                    <a:pt x="533" y="532"/>
                    <a:pt x="535" y="531"/>
                    <a:pt x="537" y="530"/>
                  </a:cubicBezTo>
                  <a:cubicBezTo>
                    <a:pt x="541" y="517"/>
                    <a:pt x="525" y="488"/>
                    <a:pt x="431" y="390"/>
                  </a:cubicBezTo>
                  <a:cubicBezTo>
                    <a:pt x="288" y="244"/>
                    <a:pt x="17" y="0"/>
                    <a:pt x="8"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16"/>
            <p:cNvSpPr/>
            <p:nvPr/>
          </p:nvSpPr>
          <p:spPr>
            <a:xfrm>
              <a:off x="2595725" y="4048625"/>
              <a:ext cx="12525" cy="12275"/>
            </a:xfrm>
            <a:custGeom>
              <a:avLst/>
              <a:gdLst/>
              <a:ahLst/>
              <a:cxnLst/>
              <a:rect l="l" t="t" r="r" b="b"/>
              <a:pathLst>
                <a:path w="501" h="491" extrusionOk="0">
                  <a:moveTo>
                    <a:pt x="4" y="0"/>
                  </a:moveTo>
                  <a:cubicBezTo>
                    <a:pt x="4" y="0"/>
                    <a:pt x="4" y="0"/>
                    <a:pt x="4" y="0"/>
                  </a:cubicBezTo>
                  <a:cubicBezTo>
                    <a:pt x="0" y="5"/>
                    <a:pt x="226" y="251"/>
                    <a:pt x="357" y="386"/>
                  </a:cubicBezTo>
                  <a:cubicBezTo>
                    <a:pt x="440" y="469"/>
                    <a:pt x="470" y="490"/>
                    <a:pt x="485" y="490"/>
                  </a:cubicBezTo>
                  <a:cubicBezTo>
                    <a:pt x="488" y="490"/>
                    <a:pt x="490" y="490"/>
                    <a:pt x="492" y="488"/>
                  </a:cubicBezTo>
                  <a:cubicBezTo>
                    <a:pt x="500" y="476"/>
                    <a:pt x="484" y="451"/>
                    <a:pt x="390" y="353"/>
                  </a:cubicBezTo>
                  <a:cubicBezTo>
                    <a:pt x="256" y="223"/>
                    <a:pt x="13" y="0"/>
                    <a:pt x="4" y="0"/>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16"/>
            <p:cNvSpPr/>
            <p:nvPr/>
          </p:nvSpPr>
          <p:spPr>
            <a:xfrm>
              <a:off x="2596525" y="4049550"/>
              <a:ext cx="11725" cy="11350"/>
            </a:xfrm>
            <a:custGeom>
              <a:avLst/>
              <a:gdLst/>
              <a:ahLst/>
              <a:cxnLst/>
              <a:rect l="l" t="t" r="r" b="b"/>
              <a:pathLst>
                <a:path w="469" h="454" extrusionOk="0">
                  <a:moveTo>
                    <a:pt x="9" y="0"/>
                  </a:moveTo>
                  <a:cubicBezTo>
                    <a:pt x="9" y="0"/>
                    <a:pt x="9" y="0"/>
                    <a:pt x="9" y="0"/>
                  </a:cubicBezTo>
                  <a:cubicBezTo>
                    <a:pt x="1" y="4"/>
                    <a:pt x="206" y="226"/>
                    <a:pt x="329" y="353"/>
                  </a:cubicBezTo>
                  <a:cubicBezTo>
                    <a:pt x="408" y="432"/>
                    <a:pt x="438" y="454"/>
                    <a:pt x="453" y="454"/>
                  </a:cubicBezTo>
                  <a:cubicBezTo>
                    <a:pt x="456" y="454"/>
                    <a:pt x="458" y="453"/>
                    <a:pt x="460" y="451"/>
                  </a:cubicBezTo>
                  <a:cubicBezTo>
                    <a:pt x="468" y="447"/>
                    <a:pt x="452" y="414"/>
                    <a:pt x="362" y="324"/>
                  </a:cubicBezTo>
                  <a:cubicBezTo>
                    <a:pt x="240" y="202"/>
                    <a:pt x="18" y="0"/>
                    <a:pt x="9" y="0"/>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16"/>
            <p:cNvSpPr/>
            <p:nvPr/>
          </p:nvSpPr>
          <p:spPr>
            <a:xfrm>
              <a:off x="2597450" y="4050375"/>
              <a:ext cx="10700" cy="10350"/>
            </a:xfrm>
            <a:custGeom>
              <a:avLst/>
              <a:gdLst/>
              <a:ahLst/>
              <a:cxnLst/>
              <a:rect l="l" t="t" r="r" b="b"/>
              <a:pathLst>
                <a:path w="428" h="414" extrusionOk="0">
                  <a:moveTo>
                    <a:pt x="5" y="0"/>
                  </a:moveTo>
                  <a:cubicBezTo>
                    <a:pt x="5" y="0"/>
                    <a:pt x="5" y="0"/>
                    <a:pt x="5" y="0"/>
                  </a:cubicBezTo>
                  <a:cubicBezTo>
                    <a:pt x="1" y="8"/>
                    <a:pt x="181" y="205"/>
                    <a:pt x="300" y="316"/>
                  </a:cubicBezTo>
                  <a:cubicBezTo>
                    <a:pt x="374" y="389"/>
                    <a:pt x="401" y="414"/>
                    <a:pt x="415" y="414"/>
                  </a:cubicBezTo>
                  <a:cubicBezTo>
                    <a:pt x="418" y="414"/>
                    <a:pt x="421" y="413"/>
                    <a:pt x="423" y="410"/>
                  </a:cubicBezTo>
                  <a:cubicBezTo>
                    <a:pt x="427" y="406"/>
                    <a:pt x="415" y="381"/>
                    <a:pt x="325" y="287"/>
                  </a:cubicBezTo>
                  <a:cubicBezTo>
                    <a:pt x="211" y="178"/>
                    <a:pt x="18" y="0"/>
                    <a:pt x="5"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16"/>
            <p:cNvSpPr/>
            <p:nvPr/>
          </p:nvSpPr>
          <p:spPr>
            <a:xfrm>
              <a:off x="2598375" y="4051275"/>
              <a:ext cx="9775" cy="9525"/>
            </a:xfrm>
            <a:custGeom>
              <a:avLst/>
              <a:gdLst/>
              <a:ahLst/>
              <a:cxnLst/>
              <a:rect l="l" t="t" r="r" b="b"/>
              <a:pathLst>
                <a:path w="391" h="381" extrusionOk="0">
                  <a:moveTo>
                    <a:pt x="5" y="1"/>
                  </a:moveTo>
                  <a:cubicBezTo>
                    <a:pt x="5" y="1"/>
                    <a:pt x="5" y="1"/>
                    <a:pt x="5" y="1"/>
                  </a:cubicBezTo>
                  <a:cubicBezTo>
                    <a:pt x="1" y="13"/>
                    <a:pt x="161" y="181"/>
                    <a:pt x="267" y="284"/>
                  </a:cubicBezTo>
                  <a:cubicBezTo>
                    <a:pt x="341" y="357"/>
                    <a:pt x="366" y="380"/>
                    <a:pt x="380" y="380"/>
                  </a:cubicBezTo>
                  <a:cubicBezTo>
                    <a:pt x="382" y="380"/>
                    <a:pt x="384" y="380"/>
                    <a:pt x="386" y="378"/>
                  </a:cubicBezTo>
                  <a:cubicBezTo>
                    <a:pt x="390" y="370"/>
                    <a:pt x="378" y="345"/>
                    <a:pt x="292" y="259"/>
                  </a:cubicBezTo>
                  <a:cubicBezTo>
                    <a:pt x="187" y="158"/>
                    <a:pt x="13" y="1"/>
                    <a:pt x="5"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16"/>
            <p:cNvSpPr/>
            <p:nvPr/>
          </p:nvSpPr>
          <p:spPr>
            <a:xfrm>
              <a:off x="2599300" y="4052200"/>
              <a:ext cx="8850" cy="8700"/>
            </a:xfrm>
            <a:custGeom>
              <a:avLst/>
              <a:gdLst/>
              <a:ahLst/>
              <a:cxnLst/>
              <a:rect l="l" t="t" r="r" b="b"/>
              <a:pathLst>
                <a:path w="354" h="348" extrusionOk="0">
                  <a:moveTo>
                    <a:pt x="5" y="1"/>
                  </a:moveTo>
                  <a:cubicBezTo>
                    <a:pt x="5" y="1"/>
                    <a:pt x="5" y="1"/>
                    <a:pt x="5" y="1"/>
                  </a:cubicBezTo>
                  <a:cubicBezTo>
                    <a:pt x="1" y="13"/>
                    <a:pt x="136" y="161"/>
                    <a:pt x="226" y="259"/>
                  </a:cubicBezTo>
                  <a:cubicBezTo>
                    <a:pt x="296" y="329"/>
                    <a:pt x="323" y="348"/>
                    <a:pt x="335" y="348"/>
                  </a:cubicBezTo>
                  <a:cubicBezTo>
                    <a:pt x="338" y="348"/>
                    <a:pt x="339" y="347"/>
                    <a:pt x="341" y="345"/>
                  </a:cubicBezTo>
                  <a:cubicBezTo>
                    <a:pt x="353" y="333"/>
                    <a:pt x="341" y="313"/>
                    <a:pt x="255" y="226"/>
                  </a:cubicBezTo>
                  <a:cubicBezTo>
                    <a:pt x="166" y="130"/>
                    <a:pt x="14" y="1"/>
                    <a:pt x="5"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16"/>
            <p:cNvSpPr/>
            <p:nvPr/>
          </p:nvSpPr>
          <p:spPr>
            <a:xfrm>
              <a:off x="2600125" y="4053125"/>
              <a:ext cx="8025" cy="7575"/>
            </a:xfrm>
            <a:custGeom>
              <a:avLst/>
              <a:gdLst/>
              <a:ahLst/>
              <a:cxnLst/>
              <a:rect l="l" t="t" r="r" b="b"/>
              <a:pathLst>
                <a:path w="321" h="303" extrusionOk="0">
                  <a:moveTo>
                    <a:pt x="13" y="1"/>
                  </a:moveTo>
                  <a:cubicBezTo>
                    <a:pt x="13" y="1"/>
                    <a:pt x="13" y="1"/>
                    <a:pt x="13" y="1"/>
                  </a:cubicBezTo>
                  <a:cubicBezTo>
                    <a:pt x="0" y="9"/>
                    <a:pt x="119" y="132"/>
                    <a:pt x="201" y="214"/>
                  </a:cubicBezTo>
                  <a:cubicBezTo>
                    <a:pt x="272" y="284"/>
                    <a:pt x="298" y="303"/>
                    <a:pt x="310" y="303"/>
                  </a:cubicBezTo>
                  <a:cubicBezTo>
                    <a:pt x="313" y="303"/>
                    <a:pt x="315" y="302"/>
                    <a:pt x="316" y="300"/>
                  </a:cubicBezTo>
                  <a:cubicBezTo>
                    <a:pt x="320" y="292"/>
                    <a:pt x="308" y="271"/>
                    <a:pt x="226" y="189"/>
                  </a:cubicBezTo>
                  <a:cubicBezTo>
                    <a:pt x="145" y="109"/>
                    <a:pt x="21" y="1"/>
                    <a:pt x="13"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16"/>
            <p:cNvSpPr/>
            <p:nvPr/>
          </p:nvSpPr>
          <p:spPr>
            <a:xfrm>
              <a:off x="1559925" y="3984975"/>
              <a:ext cx="70750" cy="70075"/>
            </a:xfrm>
            <a:custGeom>
              <a:avLst/>
              <a:gdLst/>
              <a:ahLst/>
              <a:cxnLst/>
              <a:rect l="l" t="t" r="r" b="b"/>
              <a:pathLst>
                <a:path w="2830" h="2803" extrusionOk="0">
                  <a:moveTo>
                    <a:pt x="0" y="0"/>
                  </a:moveTo>
                  <a:lnTo>
                    <a:pt x="0" y="0"/>
                  </a:lnTo>
                  <a:cubicBezTo>
                    <a:pt x="1" y="0"/>
                    <a:pt x="1604" y="1726"/>
                    <a:pt x="2379" y="2501"/>
                  </a:cubicBezTo>
                  <a:cubicBezTo>
                    <a:pt x="2596" y="2722"/>
                    <a:pt x="2712" y="2802"/>
                    <a:pt x="2767" y="2802"/>
                  </a:cubicBezTo>
                  <a:cubicBezTo>
                    <a:pt x="2778" y="2802"/>
                    <a:pt x="2786" y="2799"/>
                    <a:pt x="2793" y="2792"/>
                  </a:cubicBezTo>
                  <a:cubicBezTo>
                    <a:pt x="2830" y="2764"/>
                    <a:pt x="2744" y="2616"/>
                    <a:pt x="2502" y="2378"/>
                  </a:cubicBezTo>
                  <a:cubicBezTo>
                    <a:pt x="1727" y="1603"/>
                    <a:pt x="1" y="0"/>
                    <a:pt x="0"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16"/>
            <p:cNvSpPr/>
            <p:nvPr/>
          </p:nvSpPr>
          <p:spPr>
            <a:xfrm>
              <a:off x="1560650" y="3985675"/>
              <a:ext cx="69825" cy="69375"/>
            </a:xfrm>
            <a:custGeom>
              <a:avLst/>
              <a:gdLst/>
              <a:ahLst/>
              <a:cxnLst/>
              <a:rect l="l" t="t" r="r" b="b"/>
              <a:pathLst>
                <a:path w="2793" h="2775" extrusionOk="0">
                  <a:moveTo>
                    <a:pt x="0" y="1"/>
                  </a:moveTo>
                  <a:lnTo>
                    <a:pt x="0" y="1"/>
                  </a:lnTo>
                  <a:cubicBezTo>
                    <a:pt x="0" y="1"/>
                    <a:pt x="1587" y="1715"/>
                    <a:pt x="2346" y="2477"/>
                  </a:cubicBezTo>
                  <a:cubicBezTo>
                    <a:pt x="2563" y="2695"/>
                    <a:pt x="2679" y="2774"/>
                    <a:pt x="2733" y="2774"/>
                  </a:cubicBezTo>
                  <a:cubicBezTo>
                    <a:pt x="2745" y="2774"/>
                    <a:pt x="2753" y="2771"/>
                    <a:pt x="2760" y="2764"/>
                  </a:cubicBezTo>
                  <a:cubicBezTo>
                    <a:pt x="2792" y="2728"/>
                    <a:pt x="2715" y="2588"/>
                    <a:pt x="2473" y="2350"/>
                  </a:cubicBezTo>
                  <a:cubicBezTo>
                    <a:pt x="1714" y="1592"/>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16"/>
            <p:cNvSpPr/>
            <p:nvPr/>
          </p:nvSpPr>
          <p:spPr>
            <a:xfrm>
              <a:off x="1561450" y="3986500"/>
              <a:ext cx="69225" cy="68550"/>
            </a:xfrm>
            <a:custGeom>
              <a:avLst/>
              <a:gdLst/>
              <a:ahLst/>
              <a:cxnLst/>
              <a:rect l="l" t="t" r="r" b="b"/>
              <a:pathLst>
                <a:path w="2769" h="2742" extrusionOk="0">
                  <a:moveTo>
                    <a:pt x="1" y="1"/>
                  </a:moveTo>
                  <a:cubicBezTo>
                    <a:pt x="1" y="1"/>
                    <a:pt x="1567" y="1690"/>
                    <a:pt x="2322" y="2444"/>
                  </a:cubicBezTo>
                  <a:cubicBezTo>
                    <a:pt x="2539" y="2662"/>
                    <a:pt x="2652" y="2741"/>
                    <a:pt x="2706" y="2741"/>
                  </a:cubicBezTo>
                  <a:cubicBezTo>
                    <a:pt x="2717" y="2741"/>
                    <a:pt x="2725" y="2738"/>
                    <a:pt x="2732" y="2731"/>
                  </a:cubicBezTo>
                  <a:cubicBezTo>
                    <a:pt x="2769" y="2695"/>
                    <a:pt x="2687" y="2563"/>
                    <a:pt x="2445" y="2321"/>
                  </a:cubicBezTo>
                  <a:cubicBezTo>
                    <a:pt x="1690" y="156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16"/>
            <p:cNvSpPr/>
            <p:nvPr/>
          </p:nvSpPr>
          <p:spPr>
            <a:xfrm>
              <a:off x="1562175" y="3987225"/>
              <a:ext cx="68300" cy="67825"/>
            </a:xfrm>
            <a:custGeom>
              <a:avLst/>
              <a:gdLst/>
              <a:ahLst/>
              <a:cxnLst/>
              <a:rect l="l" t="t" r="r" b="b"/>
              <a:pathLst>
                <a:path w="2732" h="2713" extrusionOk="0">
                  <a:moveTo>
                    <a:pt x="1" y="0"/>
                  </a:moveTo>
                  <a:lnTo>
                    <a:pt x="1" y="0"/>
                  </a:lnTo>
                  <a:cubicBezTo>
                    <a:pt x="1" y="1"/>
                    <a:pt x="1551" y="1673"/>
                    <a:pt x="2293" y="2420"/>
                  </a:cubicBezTo>
                  <a:cubicBezTo>
                    <a:pt x="2503" y="2633"/>
                    <a:pt x="2618" y="2712"/>
                    <a:pt x="2672" y="2712"/>
                  </a:cubicBezTo>
                  <a:cubicBezTo>
                    <a:pt x="2684" y="2712"/>
                    <a:pt x="2692" y="2709"/>
                    <a:pt x="2699" y="2702"/>
                  </a:cubicBezTo>
                  <a:cubicBezTo>
                    <a:pt x="2731" y="2666"/>
                    <a:pt x="2649" y="2534"/>
                    <a:pt x="2416" y="2297"/>
                  </a:cubicBezTo>
                  <a:cubicBezTo>
                    <a:pt x="1674" y="1550"/>
                    <a:pt x="1" y="1"/>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16"/>
            <p:cNvSpPr/>
            <p:nvPr/>
          </p:nvSpPr>
          <p:spPr>
            <a:xfrm>
              <a:off x="1563000" y="3988050"/>
              <a:ext cx="67475" cy="66825"/>
            </a:xfrm>
            <a:custGeom>
              <a:avLst/>
              <a:gdLst/>
              <a:ahLst/>
              <a:cxnLst/>
              <a:rect l="l" t="t" r="r" b="b"/>
              <a:pathLst>
                <a:path w="2699" h="2673" extrusionOk="0">
                  <a:moveTo>
                    <a:pt x="0" y="0"/>
                  </a:moveTo>
                  <a:cubicBezTo>
                    <a:pt x="1" y="0"/>
                    <a:pt x="1526" y="1649"/>
                    <a:pt x="2272" y="2382"/>
                  </a:cubicBezTo>
                  <a:cubicBezTo>
                    <a:pt x="2486" y="2600"/>
                    <a:pt x="2602" y="2672"/>
                    <a:pt x="2650" y="2672"/>
                  </a:cubicBezTo>
                  <a:cubicBezTo>
                    <a:pt x="2659" y="2672"/>
                    <a:pt x="2665" y="2670"/>
                    <a:pt x="2670" y="2665"/>
                  </a:cubicBezTo>
                  <a:cubicBezTo>
                    <a:pt x="2698" y="2633"/>
                    <a:pt x="2625" y="2501"/>
                    <a:pt x="2387" y="2264"/>
                  </a:cubicBezTo>
                  <a:cubicBezTo>
                    <a:pt x="1649" y="1534"/>
                    <a:pt x="1" y="0"/>
                    <a:pt x="0" y="0"/>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16"/>
            <p:cNvSpPr/>
            <p:nvPr/>
          </p:nvSpPr>
          <p:spPr>
            <a:xfrm>
              <a:off x="1563725" y="3988750"/>
              <a:ext cx="66750" cy="66125"/>
            </a:xfrm>
            <a:custGeom>
              <a:avLst/>
              <a:gdLst/>
              <a:ahLst/>
              <a:cxnLst/>
              <a:rect l="l" t="t" r="r" b="b"/>
              <a:pathLst>
                <a:path w="2670" h="2645" extrusionOk="0">
                  <a:moveTo>
                    <a:pt x="0" y="1"/>
                  </a:moveTo>
                  <a:cubicBezTo>
                    <a:pt x="0" y="1"/>
                    <a:pt x="1513" y="1633"/>
                    <a:pt x="2243" y="2359"/>
                  </a:cubicBezTo>
                  <a:cubicBezTo>
                    <a:pt x="2455" y="2571"/>
                    <a:pt x="2567" y="2644"/>
                    <a:pt x="2616" y="2644"/>
                  </a:cubicBezTo>
                  <a:cubicBezTo>
                    <a:pt x="2625" y="2644"/>
                    <a:pt x="2632" y="2642"/>
                    <a:pt x="2637" y="2637"/>
                  </a:cubicBezTo>
                  <a:cubicBezTo>
                    <a:pt x="2669" y="2605"/>
                    <a:pt x="2592" y="2473"/>
                    <a:pt x="2358" y="2240"/>
                  </a:cubicBezTo>
                  <a:cubicBezTo>
                    <a:pt x="1632" y="1514"/>
                    <a:pt x="0" y="1"/>
                    <a:pt x="0"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16"/>
            <p:cNvSpPr/>
            <p:nvPr/>
          </p:nvSpPr>
          <p:spPr>
            <a:xfrm>
              <a:off x="1564525" y="3989575"/>
              <a:ext cx="65850" cy="65400"/>
            </a:xfrm>
            <a:custGeom>
              <a:avLst/>
              <a:gdLst/>
              <a:ahLst/>
              <a:cxnLst/>
              <a:rect l="l" t="t" r="r" b="b"/>
              <a:pathLst>
                <a:path w="2634" h="2616" extrusionOk="0">
                  <a:moveTo>
                    <a:pt x="1" y="1"/>
                  </a:moveTo>
                  <a:cubicBezTo>
                    <a:pt x="1" y="1"/>
                    <a:pt x="1494" y="1608"/>
                    <a:pt x="2211" y="2330"/>
                  </a:cubicBezTo>
                  <a:cubicBezTo>
                    <a:pt x="2422" y="2544"/>
                    <a:pt x="2534" y="2615"/>
                    <a:pt x="2583" y="2615"/>
                  </a:cubicBezTo>
                  <a:cubicBezTo>
                    <a:pt x="2592" y="2615"/>
                    <a:pt x="2600" y="2613"/>
                    <a:pt x="2605" y="2608"/>
                  </a:cubicBezTo>
                  <a:cubicBezTo>
                    <a:pt x="2633" y="2572"/>
                    <a:pt x="2560" y="2444"/>
                    <a:pt x="2326" y="2215"/>
                  </a:cubicBezTo>
                  <a:cubicBezTo>
                    <a:pt x="1608" y="1489"/>
                    <a:pt x="1" y="1"/>
                    <a:pt x="1" y="1"/>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16"/>
            <p:cNvSpPr/>
            <p:nvPr/>
          </p:nvSpPr>
          <p:spPr>
            <a:xfrm>
              <a:off x="1565250" y="3990300"/>
              <a:ext cx="65325" cy="64575"/>
            </a:xfrm>
            <a:custGeom>
              <a:avLst/>
              <a:gdLst/>
              <a:ahLst/>
              <a:cxnLst/>
              <a:rect l="l" t="t" r="r" b="b"/>
              <a:pathLst>
                <a:path w="2613" h="2583" extrusionOk="0">
                  <a:moveTo>
                    <a:pt x="1" y="0"/>
                  </a:moveTo>
                  <a:cubicBezTo>
                    <a:pt x="1" y="1"/>
                    <a:pt x="1473" y="1591"/>
                    <a:pt x="2186" y="2301"/>
                  </a:cubicBezTo>
                  <a:cubicBezTo>
                    <a:pt x="2397" y="2511"/>
                    <a:pt x="2503" y="2582"/>
                    <a:pt x="2553" y="2582"/>
                  </a:cubicBezTo>
                  <a:cubicBezTo>
                    <a:pt x="2562" y="2582"/>
                    <a:pt x="2570" y="2580"/>
                    <a:pt x="2576" y="2575"/>
                  </a:cubicBezTo>
                  <a:cubicBezTo>
                    <a:pt x="2613" y="2543"/>
                    <a:pt x="2535" y="2415"/>
                    <a:pt x="2305" y="2186"/>
                  </a:cubicBezTo>
                  <a:cubicBezTo>
                    <a:pt x="1592" y="1477"/>
                    <a:pt x="1" y="1"/>
                    <a:pt x="1" y="0"/>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16"/>
            <p:cNvSpPr/>
            <p:nvPr/>
          </p:nvSpPr>
          <p:spPr>
            <a:xfrm>
              <a:off x="1566075" y="3991125"/>
              <a:ext cx="64300" cy="63750"/>
            </a:xfrm>
            <a:custGeom>
              <a:avLst/>
              <a:gdLst/>
              <a:ahLst/>
              <a:cxnLst/>
              <a:rect l="l" t="t" r="r" b="b"/>
              <a:pathLst>
                <a:path w="2572" h="2550" extrusionOk="0">
                  <a:moveTo>
                    <a:pt x="0" y="0"/>
                  </a:moveTo>
                  <a:cubicBezTo>
                    <a:pt x="1" y="0"/>
                    <a:pt x="1456" y="1567"/>
                    <a:pt x="2157" y="2268"/>
                  </a:cubicBezTo>
                  <a:cubicBezTo>
                    <a:pt x="2364" y="2478"/>
                    <a:pt x="2473" y="2549"/>
                    <a:pt x="2521" y="2549"/>
                  </a:cubicBezTo>
                  <a:cubicBezTo>
                    <a:pt x="2531" y="2549"/>
                    <a:pt x="2538" y="2547"/>
                    <a:pt x="2543" y="2542"/>
                  </a:cubicBezTo>
                  <a:cubicBezTo>
                    <a:pt x="2571" y="2510"/>
                    <a:pt x="2498" y="2382"/>
                    <a:pt x="2268" y="2157"/>
                  </a:cubicBezTo>
                  <a:cubicBezTo>
                    <a:pt x="1567" y="1456"/>
                    <a:pt x="1" y="0"/>
                    <a:pt x="0"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16"/>
            <p:cNvSpPr/>
            <p:nvPr/>
          </p:nvSpPr>
          <p:spPr>
            <a:xfrm>
              <a:off x="1566800" y="3991825"/>
              <a:ext cx="63575" cy="63050"/>
            </a:xfrm>
            <a:custGeom>
              <a:avLst/>
              <a:gdLst/>
              <a:ahLst/>
              <a:cxnLst/>
              <a:rect l="l" t="t" r="r" b="b"/>
              <a:pathLst>
                <a:path w="2543" h="2522" extrusionOk="0">
                  <a:moveTo>
                    <a:pt x="0" y="1"/>
                  </a:moveTo>
                  <a:lnTo>
                    <a:pt x="0" y="1"/>
                  </a:lnTo>
                  <a:cubicBezTo>
                    <a:pt x="0" y="1"/>
                    <a:pt x="1435" y="1551"/>
                    <a:pt x="2132" y="2248"/>
                  </a:cubicBezTo>
                  <a:cubicBezTo>
                    <a:pt x="2336" y="2451"/>
                    <a:pt x="2444" y="2521"/>
                    <a:pt x="2492" y="2521"/>
                  </a:cubicBezTo>
                  <a:cubicBezTo>
                    <a:pt x="2501" y="2521"/>
                    <a:pt x="2508" y="2519"/>
                    <a:pt x="2514" y="2514"/>
                  </a:cubicBezTo>
                  <a:cubicBezTo>
                    <a:pt x="2542" y="2482"/>
                    <a:pt x="2473" y="2359"/>
                    <a:pt x="2247" y="2133"/>
                  </a:cubicBezTo>
                  <a:cubicBezTo>
                    <a:pt x="1550" y="1436"/>
                    <a:pt x="0" y="1"/>
                    <a:pt x="0" y="1"/>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16"/>
            <p:cNvSpPr/>
            <p:nvPr/>
          </p:nvSpPr>
          <p:spPr>
            <a:xfrm>
              <a:off x="1567600" y="3992650"/>
              <a:ext cx="62775" cy="62225"/>
            </a:xfrm>
            <a:custGeom>
              <a:avLst/>
              <a:gdLst/>
              <a:ahLst/>
              <a:cxnLst/>
              <a:rect l="l" t="t" r="r" b="b"/>
              <a:pathLst>
                <a:path w="2511" h="2489" extrusionOk="0">
                  <a:moveTo>
                    <a:pt x="1" y="1"/>
                  </a:moveTo>
                  <a:cubicBezTo>
                    <a:pt x="1" y="1"/>
                    <a:pt x="1416" y="1526"/>
                    <a:pt x="2100" y="2215"/>
                  </a:cubicBezTo>
                  <a:cubicBezTo>
                    <a:pt x="2304" y="2418"/>
                    <a:pt x="2412" y="2488"/>
                    <a:pt x="2460" y="2488"/>
                  </a:cubicBezTo>
                  <a:cubicBezTo>
                    <a:pt x="2469" y="2488"/>
                    <a:pt x="2476" y="2486"/>
                    <a:pt x="2482" y="2481"/>
                  </a:cubicBezTo>
                  <a:cubicBezTo>
                    <a:pt x="2510" y="2444"/>
                    <a:pt x="2437" y="2321"/>
                    <a:pt x="2215" y="2100"/>
                  </a:cubicBezTo>
                  <a:cubicBezTo>
                    <a:pt x="1535" y="1419"/>
                    <a:pt x="1" y="1"/>
                    <a:pt x="1"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16"/>
            <p:cNvSpPr/>
            <p:nvPr/>
          </p:nvSpPr>
          <p:spPr>
            <a:xfrm>
              <a:off x="1568225" y="3993375"/>
              <a:ext cx="62150" cy="61500"/>
            </a:xfrm>
            <a:custGeom>
              <a:avLst/>
              <a:gdLst/>
              <a:ahLst/>
              <a:cxnLst/>
              <a:rect l="l" t="t" r="r" b="b"/>
              <a:pathLst>
                <a:path w="2486" h="2460" extrusionOk="0">
                  <a:moveTo>
                    <a:pt x="5" y="0"/>
                  </a:moveTo>
                  <a:cubicBezTo>
                    <a:pt x="0" y="0"/>
                    <a:pt x="1407" y="1513"/>
                    <a:pt x="2079" y="2190"/>
                  </a:cubicBezTo>
                  <a:cubicBezTo>
                    <a:pt x="2283" y="2390"/>
                    <a:pt x="2388" y="2459"/>
                    <a:pt x="2435" y="2459"/>
                  </a:cubicBezTo>
                  <a:cubicBezTo>
                    <a:pt x="2444" y="2459"/>
                    <a:pt x="2451" y="2457"/>
                    <a:pt x="2457" y="2452"/>
                  </a:cubicBezTo>
                  <a:cubicBezTo>
                    <a:pt x="2485" y="2420"/>
                    <a:pt x="2416" y="2297"/>
                    <a:pt x="2194" y="2075"/>
                  </a:cubicBezTo>
                  <a:cubicBezTo>
                    <a:pt x="1518" y="1403"/>
                    <a:pt x="5" y="0"/>
                    <a:pt x="5"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16"/>
            <p:cNvSpPr/>
            <p:nvPr/>
          </p:nvSpPr>
          <p:spPr>
            <a:xfrm>
              <a:off x="1568950" y="3994200"/>
              <a:ext cx="61325" cy="60675"/>
            </a:xfrm>
            <a:custGeom>
              <a:avLst/>
              <a:gdLst/>
              <a:ahLst/>
              <a:cxnLst/>
              <a:rect l="l" t="t" r="r" b="b"/>
              <a:pathLst>
                <a:path w="2453" h="2427" extrusionOk="0">
                  <a:moveTo>
                    <a:pt x="8" y="0"/>
                  </a:moveTo>
                  <a:cubicBezTo>
                    <a:pt x="0" y="0"/>
                    <a:pt x="1386" y="1493"/>
                    <a:pt x="2059" y="2157"/>
                  </a:cubicBezTo>
                  <a:cubicBezTo>
                    <a:pt x="2255" y="2357"/>
                    <a:pt x="2359" y="2426"/>
                    <a:pt x="2406" y="2426"/>
                  </a:cubicBezTo>
                  <a:cubicBezTo>
                    <a:pt x="2415" y="2426"/>
                    <a:pt x="2422" y="2424"/>
                    <a:pt x="2428" y="2419"/>
                  </a:cubicBezTo>
                  <a:cubicBezTo>
                    <a:pt x="2452" y="2387"/>
                    <a:pt x="2383" y="2264"/>
                    <a:pt x="2165" y="2050"/>
                  </a:cubicBezTo>
                  <a:cubicBezTo>
                    <a:pt x="1501" y="1378"/>
                    <a:pt x="8" y="0"/>
                    <a:pt x="8" y="0"/>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16"/>
            <p:cNvSpPr/>
            <p:nvPr/>
          </p:nvSpPr>
          <p:spPr>
            <a:xfrm>
              <a:off x="1569750" y="3994900"/>
              <a:ext cx="60525" cy="59875"/>
            </a:xfrm>
            <a:custGeom>
              <a:avLst/>
              <a:gdLst/>
              <a:ahLst/>
              <a:cxnLst/>
              <a:rect l="l" t="t" r="r" b="b"/>
              <a:pathLst>
                <a:path w="2421" h="2395" extrusionOk="0">
                  <a:moveTo>
                    <a:pt x="5" y="1"/>
                  </a:moveTo>
                  <a:cubicBezTo>
                    <a:pt x="1" y="1"/>
                    <a:pt x="1366" y="1473"/>
                    <a:pt x="2027" y="2129"/>
                  </a:cubicBezTo>
                  <a:cubicBezTo>
                    <a:pt x="2218" y="2328"/>
                    <a:pt x="2322" y="2395"/>
                    <a:pt x="2369" y="2395"/>
                  </a:cubicBezTo>
                  <a:cubicBezTo>
                    <a:pt x="2379" y="2395"/>
                    <a:pt x="2386" y="2392"/>
                    <a:pt x="2392" y="2387"/>
                  </a:cubicBezTo>
                  <a:cubicBezTo>
                    <a:pt x="2420" y="2354"/>
                    <a:pt x="2351" y="2236"/>
                    <a:pt x="2133" y="2022"/>
                  </a:cubicBezTo>
                  <a:cubicBezTo>
                    <a:pt x="1477" y="1366"/>
                    <a:pt x="5" y="1"/>
                    <a:pt x="5"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16"/>
            <p:cNvSpPr/>
            <p:nvPr/>
          </p:nvSpPr>
          <p:spPr>
            <a:xfrm>
              <a:off x="1570575" y="3995725"/>
              <a:ext cx="59700" cy="59050"/>
            </a:xfrm>
            <a:custGeom>
              <a:avLst/>
              <a:gdLst/>
              <a:ahLst/>
              <a:cxnLst/>
              <a:rect l="l" t="t" r="r" b="b"/>
              <a:pathLst>
                <a:path w="2388" h="2362" extrusionOk="0">
                  <a:moveTo>
                    <a:pt x="5" y="1"/>
                  </a:moveTo>
                  <a:cubicBezTo>
                    <a:pt x="1" y="1"/>
                    <a:pt x="1346" y="1452"/>
                    <a:pt x="2002" y="2096"/>
                  </a:cubicBezTo>
                  <a:cubicBezTo>
                    <a:pt x="2197" y="2295"/>
                    <a:pt x="2295" y="2362"/>
                    <a:pt x="2341" y="2362"/>
                  </a:cubicBezTo>
                  <a:cubicBezTo>
                    <a:pt x="2350" y="2362"/>
                    <a:pt x="2357" y="2359"/>
                    <a:pt x="2363" y="2354"/>
                  </a:cubicBezTo>
                  <a:cubicBezTo>
                    <a:pt x="2387" y="2326"/>
                    <a:pt x="2322" y="2211"/>
                    <a:pt x="2104" y="1993"/>
                  </a:cubicBezTo>
                  <a:cubicBezTo>
                    <a:pt x="1456" y="1341"/>
                    <a:pt x="5" y="1"/>
                    <a:pt x="5" y="1"/>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16"/>
            <p:cNvSpPr/>
            <p:nvPr/>
          </p:nvSpPr>
          <p:spPr>
            <a:xfrm>
              <a:off x="1571300" y="3996450"/>
              <a:ext cx="58975" cy="58425"/>
            </a:xfrm>
            <a:custGeom>
              <a:avLst/>
              <a:gdLst/>
              <a:ahLst/>
              <a:cxnLst/>
              <a:rect l="l" t="t" r="r" b="b"/>
              <a:pathLst>
                <a:path w="2359" h="2337" extrusionOk="0">
                  <a:moveTo>
                    <a:pt x="5" y="0"/>
                  </a:moveTo>
                  <a:cubicBezTo>
                    <a:pt x="0" y="0"/>
                    <a:pt x="1329" y="1431"/>
                    <a:pt x="1969" y="2079"/>
                  </a:cubicBezTo>
                  <a:cubicBezTo>
                    <a:pt x="2160" y="2271"/>
                    <a:pt x="2260" y="2337"/>
                    <a:pt x="2308" y="2337"/>
                  </a:cubicBezTo>
                  <a:cubicBezTo>
                    <a:pt x="2317" y="2337"/>
                    <a:pt x="2324" y="2334"/>
                    <a:pt x="2330" y="2329"/>
                  </a:cubicBezTo>
                  <a:cubicBezTo>
                    <a:pt x="2358" y="2297"/>
                    <a:pt x="2289" y="2182"/>
                    <a:pt x="2075" y="1969"/>
                  </a:cubicBezTo>
                  <a:cubicBezTo>
                    <a:pt x="1436" y="1325"/>
                    <a:pt x="5" y="0"/>
                    <a:pt x="5" y="0"/>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16"/>
            <p:cNvSpPr/>
            <p:nvPr/>
          </p:nvSpPr>
          <p:spPr>
            <a:xfrm>
              <a:off x="1572125" y="3997275"/>
              <a:ext cx="58150" cy="57500"/>
            </a:xfrm>
            <a:custGeom>
              <a:avLst/>
              <a:gdLst/>
              <a:ahLst/>
              <a:cxnLst/>
              <a:rect l="l" t="t" r="r" b="b"/>
              <a:pathLst>
                <a:path w="2326" h="2300" extrusionOk="0">
                  <a:moveTo>
                    <a:pt x="4" y="0"/>
                  </a:moveTo>
                  <a:lnTo>
                    <a:pt x="4" y="0"/>
                  </a:lnTo>
                  <a:cubicBezTo>
                    <a:pt x="0" y="0"/>
                    <a:pt x="1304" y="1407"/>
                    <a:pt x="1940" y="2046"/>
                  </a:cubicBezTo>
                  <a:cubicBezTo>
                    <a:pt x="2128" y="2234"/>
                    <a:pt x="2227" y="2300"/>
                    <a:pt x="2274" y="2300"/>
                  </a:cubicBezTo>
                  <a:cubicBezTo>
                    <a:pt x="2284" y="2300"/>
                    <a:pt x="2291" y="2297"/>
                    <a:pt x="2297" y="2292"/>
                  </a:cubicBezTo>
                  <a:cubicBezTo>
                    <a:pt x="2325" y="2259"/>
                    <a:pt x="2260" y="2149"/>
                    <a:pt x="2051" y="1936"/>
                  </a:cubicBezTo>
                  <a:cubicBezTo>
                    <a:pt x="1411" y="1304"/>
                    <a:pt x="4" y="0"/>
                    <a:pt x="4" y="0"/>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16"/>
            <p:cNvSpPr/>
            <p:nvPr/>
          </p:nvSpPr>
          <p:spPr>
            <a:xfrm>
              <a:off x="1572825" y="3997975"/>
              <a:ext cx="57350" cy="56775"/>
            </a:xfrm>
            <a:custGeom>
              <a:avLst/>
              <a:gdLst/>
              <a:ahLst/>
              <a:cxnLst/>
              <a:rect l="l" t="t" r="r" b="b"/>
              <a:pathLst>
                <a:path w="2294" h="2271" extrusionOk="0">
                  <a:moveTo>
                    <a:pt x="5" y="1"/>
                  </a:moveTo>
                  <a:lnTo>
                    <a:pt x="5" y="1"/>
                  </a:lnTo>
                  <a:cubicBezTo>
                    <a:pt x="1" y="1"/>
                    <a:pt x="1293" y="1391"/>
                    <a:pt x="1920" y="2018"/>
                  </a:cubicBezTo>
                  <a:cubicBezTo>
                    <a:pt x="2107" y="2208"/>
                    <a:pt x="2206" y="2270"/>
                    <a:pt x="2250" y="2270"/>
                  </a:cubicBezTo>
                  <a:cubicBezTo>
                    <a:pt x="2258" y="2270"/>
                    <a:pt x="2264" y="2268"/>
                    <a:pt x="2269" y="2264"/>
                  </a:cubicBezTo>
                  <a:cubicBezTo>
                    <a:pt x="2293" y="2236"/>
                    <a:pt x="2228" y="2121"/>
                    <a:pt x="2023" y="1916"/>
                  </a:cubicBezTo>
                  <a:cubicBezTo>
                    <a:pt x="1395" y="1288"/>
                    <a:pt x="5" y="1"/>
                    <a:pt x="5" y="1"/>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16"/>
            <p:cNvSpPr/>
            <p:nvPr/>
          </p:nvSpPr>
          <p:spPr>
            <a:xfrm>
              <a:off x="1573650" y="3998800"/>
              <a:ext cx="56525" cy="55800"/>
            </a:xfrm>
            <a:custGeom>
              <a:avLst/>
              <a:gdLst/>
              <a:ahLst/>
              <a:cxnLst/>
              <a:rect l="l" t="t" r="r" b="b"/>
              <a:pathLst>
                <a:path w="2261" h="2232" extrusionOk="0">
                  <a:moveTo>
                    <a:pt x="5" y="1"/>
                  </a:moveTo>
                  <a:cubicBezTo>
                    <a:pt x="1" y="1"/>
                    <a:pt x="1272" y="1370"/>
                    <a:pt x="1887" y="1985"/>
                  </a:cubicBezTo>
                  <a:cubicBezTo>
                    <a:pt x="2066" y="2164"/>
                    <a:pt x="2162" y="2232"/>
                    <a:pt x="2206" y="2232"/>
                  </a:cubicBezTo>
                  <a:cubicBezTo>
                    <a:pt x="2215" y="2232"/>
                    <a:pt x="2222" y="2229"/>
                    <a:pt x="2227" y="2223"/>
                  </a:cubicBezTo>
                  <a:cubicBezTo>
                    <a:pt x="2260" y="2198"/>
                    <a:pt x="2195" y="2088"/>
                    <a:pt x="1990" y="1883"/>
                  </a:cubicBezTo>
                  <a:cubicBezTo>
                    <a:pt x="1374" y="1268"/>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16"/>
            <p:cNvSpPr/>
            <p:nvPr/>
          </p:nvSpPr>
          <p:spPr>
            <a:xfrm>
              <a:off x="1574375" y="3999525"/>
              <a:ext cx="55800" cy="55150"/>
            </a:xfrm>
            <a:custGeom>
              <a:avLst/>
              <a:gdLst/>
              <a:ahLst/>
              <a:cxnLst/>
              <a:rect l="l" t="t" r="r" b="b"/>
              <a:pathLst>
                <a:path w="2232" h="2206" extrusionOk="0">
                  <a:moveTo>
                    <a:pt x="5" y="0"/>
                  </a:moveTo>
                  <a:cubicBezTo>
                    <a:pt x="0" y="0"/>
                    <a:pt x="1251" y="1349"/>
                    <a:pt x="1862" y="1960"/>
                  </a:cubicBezTo>
                  <a:cubicBezTo>
                    <a:pt x="2046" y="2141"/>
                    <a:pt x="2143" y="2206"/>
                    <a:pt x="2186" y="2206"/>
                  </a:cubicBezTo>
                  <a:cubicBezTo>
                    <a:pt x="2195" y="2206"/>
                    <a:pt x="2202" y="2203"/>
                    <a:pt x="2207" y="2198"/>
                  </a:cubicBezTo>
                  <a:cubicBezTo>
                    <a:pt x="2231" y="2169"/>
                    <a:pt x="2170" y="2063"/>
                    <a:pt x="1965" y="1858"/>
                  </a:cubicBezTo>
                  <a:cubicBezTo>
                    <a:pt x="1354" y="1251"/>
                    <a:pt x="5" y="0"/>
                    <a:pt x="5"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16"/>
            <p:cNvSpPr/>
            <p:nvPr/>
          </p:nvSpPr>
          <p:spPr>
            <a:xfrm>
              <a:off x="1575200" y="4000350"/>
              <a:ext cx="54975" cy="54325"/>
            </a:xfrm>
            <a:custGeom>
              <a:avLst/>
              <a:gdLst/>
              <a:ahLst/>
              <a:cxnLst/>
              <a:rect l="l" t="t" r="r" b="b"/>
              <a:pathLst>
                <a:path w="2199" h="2173" extrusionOk="0">
                  <a:moveTo>
                    <a:pt x="4" y="0"/>
                  </a:moveTo>
                  <a:lnTo>
                    <a:pt x="4" y="0"/>
                  </a:lnTo>
                  <a:cubicBezTo>
                    <a:pt x="0" y="0"/>
                    <a:pt x="1235" y="1329"/>
                    <a:pt x="1829" y="1931"/>
                  </a:cubicBezTo>
                  <a:cubicBezTo>
                    <a:pt x="2010" y="2109"/>
                    <a:pt x="2106" y="2173"/>
                    <a:pt x="2147" y="2173"/>
                  </a:cubicBezTo>
                  <a:cubicBezTo>
                    <a:pt x="2155" y="2173"/>
                    <a:pt x="2161" y="2170"/>
                    <a:pt x="2165" y="2165"/>
                  </a:cubicBezTo>
                  <a:cubicBezTo>
                    <a:pt x="2198" y="2136"/>
                    <a:pt x="2133" y="2030"/>
                    <a:pt x="1932" y="1829"/>
                  </a:cubicBezTo>
                  <a:cubicBezTo>
                    <a:pt x="1337" y="1230"/>
                    <a:pt x="4" y="0"/>
                    <a:pt x="4"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16"/>
            <p:cNvSpPr/>
            <p:nvPr/>
          </p:nvSpPr>
          <p:spPr>
            <a:xfrm>
              <a:off x="1575925" y="4001050"/>
              <a:ext cx="54250" cy="53500"/>
            </a:xfrm>
            <a:custGeom>
              <a:avLst/>
              <a:gdLst/>
              <a:ahLst/>
              <a:cxnLst/>
              <a:rect l="l" t="t" r="r" b="b"/>
              <a:pathLst>
                <a:path w="2170" h="2140" extrusionOk="0">
                  <a:moveTo>
                    <a:pt x="4" y="1"/>
                  </a:moveTo>
                  <a:cubicBezTo>
                    <a:pt x="0" y="1"/>
                    <a:pt x="1214" y="1313"/>
                    <a:pt x="1808" y="1899"/>
                  </a:cubicBezTo>
                  <a:cubicBezTo>
                    <a:pt x="1991" y="2079"/>
                    <a:pt x="2084" y="2139"/>
                    <a:pt x="2124" y="2139"/>
                  </a:cubicBezTo>
                  <a:cubicBezTo>
                    <a:pt x="2131" y="2139"/>
                    <a:pt x="2137" y="2137"/>
                    <a:pt x="2140" y="2133"/>
                  </a:cubicBezTo>
                  <a:cubicBezTo>
                    <a:pt x="2169" y="2108"/>
                    <a:pt x="2108" y="2002"/>
                    <a:pt x="1907" y="1801"/>
                  </a:cubicBezTo>
                  <a:cubicBezTo>
                    <a:pt x="1316" y="1210"/>
                    <a:pt x="4" y="1"/>
                    <a:pt x="4"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16"/>
            <p:cNvSpPr/>
            <p:nvPr/>
          </p:nvSpPr>
          <p:spPr>
            <a:xfrm>
              <a:off x="1576625" y="4001875"/>
              <a:ext cx="53450" cy="52700"/>
            </a:xfrm>
            <a:custGeom>
              <a:avLst/>
              <a:gdLst/>
              <a:ahLst/>
              <a:cxnLst/>
              <a:rect l="l" t="t" r="r" b="b"/>
              <a:pathLst>
                <a:path w="2138" h="2108" extrusionOk="0">
                  <a:moveTo>
                    <a:pt x="9" y="1"/>
                  </a:moveTo>
                  <a:cubicBezTo>
                    <a:pt x="1" y="1"/>
                    <a:pt x="1198" y="1292"/>
                    <a:pt x="1780" y="1870"/>
                  </a:cubicBezTo>
                  <a:cubicBezTo>
                    <a:pt x="1958" y="2044"/>
                    <a:pt x="2050" y="2108"/>
                    <a:pt x="2090" y="2108"/>
                  </a:cubicBezTo>
                  <a:cubicBezTo>
                    <a:pt x="2098" y="2108"/>
                    <a:pt x="2104" y="2105"/>
                    <a:pt x="2108" y="2100"/>
                  </a:cubicBezTo>
                  <a:cubicBezTo>
                    <a:pt x="2137" y="2075"/>
                    <a:pt x="2076" y="1969"/>
                    <a:pt x="1879" y="1772"/>
                  </a:cubicBezTo>
                  <a:cubicBezTo>
                    <a:pt x="1301" y="1194"/>
                    <a:pt x="9" y="1"/>
                    <a:pt x="9" y="1"/>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16"/>
            <p:cNvSpPr/>
            <p:nvPr/>
          </p:nvSpPr>
          <p:spPr>
            <a:xfrm>
              <a:off x="1577450" y="4002600"/>
              <a:ext cx="52725" cy="51975"/>
            </a:xfrm>
            <a:custGeom>
              <a:avLst/>
              <a:gdLst/>
              <a:ahLst/>
              <a:cxnLst/>
              <a:rect l="l" t="t" r="r" b="b"/>
              <a:pathLst>
                <a:path w="2109" h="2079" extrusionOk="0">
                  <a:moveTo>
                    <a:pt x="5" y="0"/>
                  </a:moveTo>
                  <a:cubicBezTo>
                    <a:pt x="1" y="0"/>
                    <a:pt x="1181" y="1271"/>
                    <a:pt x="1760" y="1841"/>
                  </a:cubicBezTo>
                  <a:cubicBezTo>
                    <a:pt x="1930" y="2015"/>
                    <a:pt x="2021" y="2079"/>
                    <a:pt x="2063" y="2079"/>
                  </a:cubicBezTo>
                  <a:cubicBezTo>
                    <a:pt x="2072" y="2079"/>
                    <a:pt x="2079" y="2076"/>
                    <a:pt x="2084" y="2071"/>
                  </a:cubicBezTo>
                  <a:cubicBezTo>
                    <a:pt x="2108" y="2046"/>
                    <a:pt x="2047" y="1944"/>
                    <a:pt x="1850" y="1751"/>
                  </a:cubicBezTo>
                  <a:cubicBezTo>
                    <a:pt x="1276" y="1177"/>
                    <a:pt x="5" y="0"/>
                    <a:pt x="5" y="0"/>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16"/>
            <p:cNvSpPr/>
            <p:nvPr/>
          </p:nvSpPr>
          <p:spPr>
            <a:xfrm>
              <a:off x="1578275" y="4003425"/>
              <a:ext cx="51800" cy="51150"/>
            </a:xfrm>
            <a:custGeom>
              <a:avLst/>
              <a:gdLst/>
              <a:ahLst/>
              <a:cxnLst/>
              <a:rect l="l" t="t" r="r" b="b"/>
              <a:pathLst>
                <a:path w="2072" h="2046" extrusionOk="0">
                  <a:moveTo>
                    <a:pt x="4" y="0"/>
                  </a:moveTo>
                  <a:cubicBezTo>
                    <a:pt x="0" y="0"/>
                    <a:pt x="1157" y="1251"/>
                    <a:pt x="1723" y="1813"/>
                  </a:cubicBezTo>
                  <a:cubicBezTo>
                    <a:pt x="1896" y="1983"/>
                    <a:pt x="1985" y="2046"/>
                    <a:pt x="2024" y="2046"/>
                  </a:cubicBezTo>
                  <a:cubicBezTo>
                    <a:pt x="2032" y="2046"/>
                    <a:pt x="2038" y="2043"/>
                    <a:pt x="2042" y="2038"/>
                  </a:cubicBezTo>
                  <a:cubicBezTo>
                    <a:pt x="2071" y="2013"/>
                    <a:pt x="2010" y="1907"/>
                    <a:pt x="1817" y="1718"/>
                  </a:cubicBezTo>
                  <a:cubicBezTo>
                    <a:pt x="1255" y="1152"/>
                    <a:pt x="4" y="0"/>
                    <a:pt x="4" y="0"/>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16"/>
            <p:cNvSpPr/>
            <p:nvPr/>
          </p:nvSpPr>
          <p:spPr>
            <a:xfrm>
              <a:off x="1579000" y="4004125"/>
              <a:ext cx="51075" cy="50425"/>
            </a:xfrm>
            <a:custGeom>
              <a:avLst/>
              <a:gdLst/>
              <a:ahLst/>
              <a:cxnLst/>
              <a:rect l="l" t="t" r="r" b="b"/>
              <a:pathLst>
                <a:path w="2043" h="2017" extrusionOk="0">
                  <a:moveTo>
                    <a:pt x="4" y="1"/>
                  </a:moveTo>
                  <a:lnTo>
                    <a:pt x="4" y="1"/>
                  </a:lnTo>
                  <a:cubicBezTo>
                    <a:pt x="0" y="1"/>
                    <a:pt x="1136" y="1231"/>
                    <a:pt x="1698" y="1785"/>
                  </a:cubicBezTo>
                  <a:cubicBezTo>
                    <a:pt x="1870" y="1957"/>
                    <a:pt x="1958" y="2016"/>
                    <a:pt x="1997" y="2016"/>
                  </a:cubicBezTo>
                  <a:cubicBezTo>
                    <a:pt x="2004" y="2016"/>
                    <a:pt x="2009" y="2014"/>
                    <a:pt x="2013" y="2010"/>
                  </a:cubicBezTo>
                  <a:cubicBezTo>
                    <a:pt x="2042" y="1985"/>
                    <a:pt x="1981" y="1883"/>
                    <a:pt x="1788" y="1694"/>
                  </a:cubicBezTo>
                  <a:cubicBezTo>
                    <a:pt x="1234" y="1141"/>
                    <a:pt x="4" y="1"/>
                    <a:pt x="4" y="1"/>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16"/>
            <p:cNvSpPr/>
            <p:nvPr/>
          </p:nvSpPr>
          <p:spPr>
            <a:xfrm>
              <a:off x="1579800" y="4004950"/>
              <a:ext cx="50150" cy="49600"/>
            </a:xfrm>
            <a:custGeom>
              <a:avLst/>
              <a:gdLst/>
              <a:ahLst/>
              <a:cxnLst/>
              <a:rect l="l" t="t" r="r" b="b"/>
              <a:pathLst>
                <a:path w="2006" h="1984" extrusionOk="0">
                  <a:moveTo>
                    <a:pt x="5" y="1"/>
                  </a:moveTo>
                  <a:cubicBezTo>
                    <a:pt x="1" y="1"/>
                    <a:pt x="1120" y="1210"/>
                    <a:pt x="1670" y="1756"/>
                  </a:cubicBezTo>
                  <a:cubicBezTo>
                    <a:pt x="1838" y="1924"/>
                    <a:pt x="1926" y="1983"/>
                    <a:pt x="1965" y="1983"/>
                  </a:cubicBezTo>
                  <a:cubicBezTo>
                    <a:pt x="1972" y="1983"/>
                    <a:pt x="1977" y="1981"/>
                    <a:pt x="1981" y="1977"/>
                  </a:cubicBezTo>
                  <a:cubicBezTo>
                    <a:pt x="2006" y="1952"/>
                    <a:pt x="1953" y="1854"/>
                    <a:pt x="1760" y="1665"/>
                  </a:cubicBezTo>
                  <a:cubicBezTo>
                    <a:pt x="1215" y="1116"/>
                    <a:pt x="5" y="1"/>
                    <a:pt x="5"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16"/>
            <p:cNvSpPr/>
            <p:nvPr/>
          </p:nvSpPr>
          <p:spPr>
            <a:xfrm>
              <a:off x="1580525" y="4005675"/>
              <a:ext cx="49325" cy="48775"/>
            </a:xfrm>
            <a:custGeom>
              <a:avLst/>
              <a:gdLst/>
              <a:ahLst/>
              <a:cxnLst/>
              <a:rect l="l" t="t" r="r" b="b"/>
              <a:pathLst>
                <a:path w="1973" h="1951" extrusionOk="0">
                  <a:moveTo>
                    <a:pt x="5" y="0"/>
                  </a:moveTo>
                  <a:lnTo>
                    <a:pt x="5" y="0"/>
                  </a:lnTo>
                  <a:cubicBezTo>
                    <a:pt x="1" y="0"/>
                    <a:pt x="1104" y="1189"/>
                    <a:pt x="1645" y="1723"/>
                  </a:cubicBezTo>
                  <a:cubicBezTo>
                    <a:pt x="1814" y="1891"/>
                    <a:pt x="1898" y="1950"/>
                    <a:pt x="1936" y="1950"/>
                  </a:cubicBezTo>
                  <a:cubicBezTo>
                    <a:pt x="1943" y="1950"/>
                    <a:pt x="1948" y="1948"/>
                    <a:pt x="1952" y="1944"/>
                  </a:cubicBezTo>
                  <a:cubicBezTo>
                    <a:pt x="1973" y="1919"/>
                    <a:pt x="1920" y="1821"/>
                    <a:pt x="1735" y="1636"/>
                  </a:cubicBezTo>
                  <a:cubicBezTo>
                    <a:pt x="1194" y="1103"/>
                    <a:pt x="5" y="0"/>
                    <a:pt x="5" y="0"/>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16"/>
            <p:cNvSpPr/>
            <p:nvPr/>
          </p:nvSpPr>
          <p:spPr>
            <a:xfrm>
              <a:off x="1581350" y="4006500"/>
              <a:ext cx="48500" cy="48100"/>
            </a:xfrm>
            <a:custGeom>
              <a:avLst/>
              <a:gdLst/>
              <a:ahLst/>
              <a:cxnLst/>
              <a:rect l="l" t="t" r="r" b="b"/>
              <a:pathLst>
                <a:path w="1940" h="1924" extrusionOk="0">
                  <a:moveTo>
                    <a:pt x="0" y="0"/>
                  </a:moveTo>
                  <a:lnTo>
                    <a:pt x="0" y="0"/>
                  </a:lnTo>
                  <a:cubicBezTo>
                    <a:pt x="1" y="0"/>
                    <a:pt x="1079" y="1169"/>
                    <a:pt x="1608" y="1702"/>
                  </a:cubicBezTo>
                  <a:cubicBezTo>
                    <a:pt x="1772" y="1866"/>
                    <a:pt x="1856" y="1923"/>
                    <a:pt x="1895" y="1923"/>
                  </a:cubicBezTo>
                  <a:cubicBezTo>
                    <a:pt x="1904" y="1923"/>
                    <a:pt x="1911" y="1920"/>
                    <a:pt x="1915" y="1915"/>
                  </a:cubicBezTo>
                  <a:cubicBezTo>
                    <a:pt x="1940" y="1890"/>
                    <a:pt x="1887" y="1792"/>
                    <a:pt x="1702" y="1608"/>
                  </a:cubicBezTo>
                  <a:cubicBezTo>
                    <a:pt x="1169" y="1083"/>
                    <a:pt x="1" y="0"/>
                    <a:pt x="0"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16"/>
            <p:cNvSpPr/>
            <p:nvPr/>
          </p:nvSpPr>
          <p:spPr>
            <a:xfrm>
              <a:off x="1582075" y="4007200"/>
              <a:ext cx="47675" cy="47400"/>
            </a:xfrm>
            <a:custGeom>
              <a:avLst/>
              <a:gdLst/>
              <a:ahLst/>
              <a:cxnLst/>
              <a:rect l="l" t="t" r="r" b="b"/>
              <a:pathLst>
                <a:path w="1907" h="1896" extrusionOk="0">
                  <a:moveTo>
                    <a:pt x="0" y="1"/>
                  </a:moveTo>
                  <a:cubicBezTo>
                    <a:pt x="0" y="1"/>
                    <a:pt x="1066" y="1149"/>
                    <a:pt x="1579" y="1678"/>
                  </a:cubicBezTo>
                  <a:cubicBezTo>
                    <a:pt x="1736" y="1838"/>
                    <a:pt x="1819" y="1895"/>
                    <a:pt x="1860" y="1895"/>
                  </a:cubicBezTo>
                  <a:cubicBezTo>
                    <a:pt x="1870" y="1895"/>
                    <a:pt x="1877" y="1892"/>
                    <a:pt x="1882" y="1887"/>
                  </a:cubicBezTo>
                  <a:cubicBezTo>
                    <a:pt x="1907" y="1862"/>
                    <a:pt x="1849" y="1764"/>
                    <a:pt x="1669" y="1588"/>
                  </a:cubicBezTo>
                  <a:cubicBezTo>
                    <a:pt x="1152" y="1063"/>
                    <a:pt x="0" y="1"/>
                    <a:pt x="0"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16"/>
            <p:cNvSpPr/>
            <p:nvPr/>
          </p:nvSpPr>
          <p:spPr>
            <a:xfrm>
              <a:off x="1582875" y="4008025"/>
              <a:ext cx="46875" cy="46425"/>
            </a:xfrm>
            <a:custGeom>
              <a:avLst/>
              <a:gdLst/>
              <a:ahLst/>
              <a:cxnLst/>
              <a:rect l="l" t="t" r="r" b="b"/>
              <a:pathLst>
                <a:path w="1875" h="1857" extrusionOk="0">
                  <a:moveTo>
                    <a:pt x="1" y="1"/>
                  </a:moveTo>
                  <a:cubicBezTo>
                    <a:pt x="1" y="1"/>
                    <a:pt x="1" y="1"/>
                    <a:pt x="1" y="1"/>
                  </a:cubicBezTo>
                  <a:cubicBezTo>
                    <a:pt x="1" y="1"/>
                    <a:pt x="1046" y="1128"/>
                    <a:pt x="1551" y="1641"/>
                  </a:cubicBezTo>
                  <a:cubicBezTo>
                    <a:pt x="1714" y="1801"/>
                    <a:pt x="1796" y="1856"/>
                    <a:pt x="1833" y="1856"/>
                  </a:cubicBezTo>
                  <a:cubicBezTo>
                    <a:pt x="1840" y="1856"/>
                    <a:pt x="1846" y="1854"/>
                    <a:pt x="1850" y="1850"/>
                  </a:cubicBezTo>
                  <a:cubicBezTo>
                    <a:pt x="1875" y="1825"/>
                    <a:pt x="1817" y="1731"/>
                    <a:pt x="1641" y="1555"/>
                  </a:cubicBezTo>
                  <a:cubicBezTo>
                    <a:pt x="1134" y="1047"/>
                    <a:pt x="9" y="1"/>
                    <a:pt x="1" y="1"/>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16"/>
            <p:cNvSpPr/>
            <p:nvPr/>
          </p:nvSpPr>
          <p:spPr>
            <a:xfrm>
              <a:off x="1583600" y="4008750"/>
              <a:ext cx="46150" cy="45700"/>
            </a:xfrm>
            <a:custGeom>
              <a:avLst/>
              <a:gdLst/>
              <a:ahLst/>
              <a:cxnLst/>
              <a:rect l="l" t="t" r="r" b="b"/>
              <a:pathLst>
                <a:path w="1846" h="1828" extrusionOk="0">
                  <a:moveTo>
                    <a:pt x="1" y="0"/>
                  </a:moveTo>
                  <a:cubicBezTo>
                    <a:pt x="1" y="0"/>
                    <a:pt x="1" y="0"/>
                    <a:pt x="1" y="0"/>
                  </a:cubicBezTo>
                  <a:cubicBezTo>
                    <a:pt x="1" y="0"/>
                    <a:pt x="1026" y="1107"/>
                    <a:pt x="1530" y="1616"/>
                  </a:cubicBezTo>
                  <a:cubicBezTo>
                    <a:pt x="1687" y="1773"/>
                    <a:pt x="1767" y="1827"/>
                    <a:pt x="1804" y="1827"/>
                  </a:cubicBezTo>
                  <a:cubicBezTo>
                    <a:pt x="1811" y="1827"/>
                    <a:pt x="1817" y="1825"/>
                    <a:pt x="1821" y="1821"/>
                  </a:cubicBezTo>
                  <a:cubicBezTo>
                    <a:pt x="1846" y="1800"/>
                    <a:pt x="1797" y="1710"/>
                    <a:pt x="1616" y="1530"/>
                  </a:cubicBezTo>
                  <a:cubicBezTo>
                    <a:pt x="1113" y="1026"/>
                    <a:pt x="9" y="0"/>
                    <a:pt x="1"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16"/>
            <p:cNvSpPr/>
            <p:nvPr/>
          </p:nvSpPr>
          <p:spPr>
            <a:xfrm>
              <a:off x="1584325" y="4009575"/>
              <a:ext cx="45325" cy="44875"/>
            </a:xfrm>
            <a:custGeom>
              <a:avLst/>
              <a:gdLst/>
              <a:ahLst/>
              <a:cxnLst/>
              <a:rect l="l" t="t" r="r" b="b"/>
              <a:pathLst>
                <a:path w="1813" h="1795" extrusionOk="0">
                  <a:moveTo>
                    <a:pt x="0" y="0"/>
                  </a:moveTo>
                  <a:cubicBezTo>
                    <a:pt x="0" y="0"/>
                    <a:pt x="0" y="0"/>
                    <a:pt x="0" y="0"/>
                  </a:cubicBezTo>
                  <a:cubicBezTo>
                    <a:pt x="0" y="0"/>
                    <a:pt x="1013" y="1091"/>
                    <a:pt x="1505" y="1583"/>
                  </a:cubicBezTo>
                  <a:cubicBezTo>
                    <a:pt x="1658" y="1740"/>
                    <a:pt x="1738" y="1794"/>
                    <a:pt x="1775" y="1794"/>
                  </a:cubicBezTo>
                  <a:cubicBezTo>
                    <a:pt x="1782" y="1794"/>
                    <a:pt x="1788" y="1792"/>
                    <a:pt x="1792" y="1788"/>
                  </a:cubicBezTo>
                  <a:cubicBezTo>
                    <a:pt x="1813" y="1767"/>
                    <a:pt x="1759" y="1677"/>
                    <a:pt x="1587" y="1501"/>
                  </a:cubicBezTo>
                  <a:cubicBezTo>
                    <a:pt x="1096" y="1006"/>
                    <a:pt x="13" y="0"/>
                    <a:pt x="0" y="0"/>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16"/>
            <p:cNvSpPr/>
            <p:nvPr/>
          </p:nvSpPr>
          <p:spPr>
            <a:xfrm>
              <a:off x="1585150" y="4010275"/>
              <a:ext cx="44600" cy="44175"/>
            </a:xfrm>
            <a:custGeom>
              <a:avLst/>
              <a:gdLst/>
              <a:ahLst/>
              <a:cxnLst/>
              <a:rect l="l" t="t" r="r" b="b"/>
              <a:pathLst>
                <a:path w="1784" h="1767" extrusionOk="0">
                  <a:moveTo>
                    <a:pt x="0" y="1"/>
                  </a:moveTo>
                  <a:cubicBezTo>
                    <a:pt x="0" y="1"/>
                    <a:pt x="0" y="1"/>
                    <a:pt x="0" y="1"/>
                  </a:cubicBezTo>
                  <a:cubicBezTo>
                    <a:pt x="0" y="1"/>
                    <a:pt x="988" y="1075"/>
                    <a:pt x="1472" y="1559"/>
                  </a:cubicBezTo>
                  <a:cubicBezTo>
                    <a:pt x="1625" y="1712"/>
                    <a:pt x="1705" y="1766"/>
                    <a:pt x="1742" y="1766"/>
                  </a:cubicBezTo>
                  <a:cubicBezTo>
                    <a:pt x="1749" y="1766"/>
                    <a:pt x="1755" y="1764"/>
                    <a:pt x="1759" y="1760"/>
                  </a:cubicBezTo>
                  <a:cubicBezTo>
                    <a:pt x="1784" y="1735"/>
                    <a:pt x="1735" y="1649"/>
                    <a:pt x="1558" y="1473"/>
                  </a:cubicBezTo>
                  <a:cubicBezTo>
                    <a:pt x="1071" y="994"/>
                    <a:pt x="9" y="1"/>
                    <a:pt x="0" y="1"/>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16"/>
            <p:cNvSpPr/>
            <p:nvPr/>
          </p:nvSpPr>
          <p:spPr>
            <a:xfrm>
              <a:off x="1585950" y="4011100"/>
              <a:ext cx="43700" cy="43325"/>
            </a:xfrm>
            <a:custGeom>
              <a:avLst/>
              <a:gdLst/>
              <a:ahLst/>
              <a:cxnLst/>
              <a:rect l="l" t="t" r="r" b="b"/>
              <a:pathLst>
                <a:path w="1748" h="1733" extrusionOk="0">
                  <a:moveTo>
                    <a:pt x="1" y="1"/>
                  </a:moveTo>
                  <a:cubicBezTo>
                    <a:pt x="1" y="1"/>
                    <a:pt x="1" y="1"/>
                    <a:pt x="1" y="1"/>
                  </a:cubicBezTo>
                  <a:cubicBezTo>
                    <a:pt x="1" y="1"/>
                    <a:pt x="969" y="1050"/>
                    <a:pt x="1444" y="1526"/>
                  </a:cubicBezTo>
                  <a:cubicBezTo>
                    <a:pt x="1599" y="1681"/>
                    <a:pt x="1679" y="1732"/>
                    <a:pt x="1713" y="1732"/>
                  </a:cubicBezTo>
                  <a:cubicBezTo>
                    <a:pt x="1719" y="1732"/>
                    <a:pt x="1724" y="1730"/>
                    <a:pt x="1727" y="1727"/>
                  </a:cubicBezTo>
                  <a:cubicBezTo>
                    <a:pt x="1748" y="1702"/>
                    <a:pt x="1694" y="1616"/>
                    <a:pt x="1526" y="1444"/>
                  </a:cubicBezTo>
                  <a:cubicBezTo>
                    <a:pt x="1052" y="969"/>
                    <a:pt x="9" y="1"/>
                    <a:pt x="1"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16"/>
            <p:cNvSpPr/>
            <p:nvPr/>
          </p:nvSpPr>
          <p:spPr>
            <a:xfrm>
              <a:off x="1586675" y="4011825"/>
              <a:ext cx="43075" cy="42600"/>
            </a:xfrm>
            <a:custGeom>
              <a:avLst/>
              <a:gdLst/>
              <a:ahLst/>
              <a:cxnLst/>
              <a:rect l="l" t="t" r="r" b="b"/>
              <a:pathLst>
                <a:path w="1723" h="1704" extrusionOk="0">
                  <a:moveTo>
                    <a:pt x="1" y="0"/>
                  </a:moveTo>
                  <a:cubicBezTo>
                    <a:pt x="1" y="0"/>
                    <a:pt x="1" y="0"/>
                    <a:pt x="1" y="0"/>
                  </a:cubicBezTo>
                  <a:cubicBezTo>
                    <a:pt x="1" y="0"/>
                    <a:pt x="956" y="1030"/>
                    <a:pt x="1419" y="1501"/>
                  </a:cubicBezTo>
                  <a:cubicBezTo>
                    <a:pt x="1571" y="1653"/>
                    <a:pt x="1650" y="1703"/>
                    <a:pt x="1684" y="1703"/>
                  </a:cubicBezTo>
                  <a:cubicBezTo>
                    <a:pt x="1690" y="1703"/>
                    <a:pt x="1695" y="1701"/>
                    <a:pt x="1698" y="1698"/>
                  </a:cubicBezTo>
                  <a:cubicBezTo>
                    <a:pt x="1723" y="1677"/>
                    <a:pt x="1674" y="1591"/>
                    <a:pt x="1501" y="1419"/>
                  </a:cubicBezTo>
                  <a:cubicBezTo>
                    <a:pt x="1031" y="953"/>
                    <a:pt x="9"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16"/>
            <p:cNvSpPr/>
            <p:nvPr/>
          </p:nvSpPr>
          <p:spPr>
            <a:xfrm>
              <a:off x="1587500" y="4012650"/>
              <a:ext cx="42150" cy="41650"/>
            </a:xfrm>
            <a:custGeom>
              <a:avLst/>
              <a:gdLst/>
              <a:ahLst/>
              <a:cxnLst/>
              <a:rect l="l" t="t" r="r" b="b"/>
              <a:pathLst>
                <a:path w="1686" h="1666" extrusionOk="0">
                  <a:moveTo>
                    <a:pt x="0" y="0"/>
                  </a:moveTo>
                  <a:cubicBezTo>
                    <a:pt x="0" y="0"/>
                    <a:pt x="0" y="0"/>
                    <a:pt x="0" y="0"/>
                  </a:cubicBezTo>
                  <a:cubicBezTo>
                    <a:pt x="0" y="0"/>
                    <a:pt x="931" y="1009"/>
                    <a:pt x="1395" y="1464"/>
                  </a:cubicBezTo>
                  <a:cubicBezTo>
                    <a:pt x="1539" y="1616"/>
                    <a:pt x="1617" y="1666"/>
                    <a:pt x="1651" y="1666"/>
                  </a:cubicBezTo>
                  <a:cubicBezTo>
                    <a:pt x="1657" y="1666"/>
                    <a:pt x="1662" y="1664"/>
                    <a:pt x="1665" y="1661"/>
                  </a:cubicBezTo>
                  <a:cubicBezTo>
                    <a:pt x="1686" y="1640"/>
                    <a:pt x="1632" y="1550"/>
                    <a:pt x="1468" y="1386"/>
                  </a:cubicBezTo>
                  <a:cubicBezTo>
                    <a:pt x="1010" y="932"/>
                    <a:pt x="9" y="0"/>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16"/>
            <p:cNvSpPr/>
            <p:nvPr/>
          </p:nvSpPr>
          <p:spPr>
            <a:xfrm>
              <a:off x="1588225" y="4013350"/>
              <a:ext cx="41225" cy="41075"/>
            </a:xfrm>
            <a:custGeom>
              <a:avLst/>
              <a:gdLst/>
              <a:ahLst/>
              <a:cxnLst/>
              <a:rect l="l" t="t" r="r" b="b"/>
              <a:pathLst>
                <a:path w="1649" h="1643" extrusionOk="0">
                  <a:moveTo>
                    <a:pt x="0" y="1"/>
                  </a:moveTo>
                  <a:cubicBezTo>
                    <a:pt x="0" y="1"/>
                    <a:pt x="0" y="1"/>
                    <a:pt x="0" y="1"/>
                  </a:cubicBezTo>
                  <a:cubicBezTo>
                    <a:pt x="0" y="1"/>
                    <a:pt x="914" y="993"/>
                    <a:pt x="1357" y="1448"/>
                  </a:cubicBezTo>
                  <a:cubicBezTo>
                    <a:pt x="1509" y="1593"/>
                    <a:pt x="1582" y="1642"/>
                    <a:pt x="1614" y="1642"/>
                  </a:cubicBezTo>
                  <a:cubicBezTo>
                    <a:pt x="1620" y="1642"/>
                    <a:pt x="1625" y="1640"/>
                    <a:pt x="1628" y="1637"/>
                  </a:cubicBezTo>
                  <a:cubicBezTo>
                    <a:pt x="1648" y="1612"/>
                    <a:pt x="1603" y="1530"/>
                    <a:pt x="1439" y="1366"/>
                  </a:cubicBezTo>
                  <a:cubicBezTo>
                    <a:pt x="989" y="916"/>
                    <a:pt x="9"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16"/>
            <p:cNvSpPr/>
            <p:nvPr/>
          </p:nvSpPr>
          <p:spPr>
            <a:xfrm>
              <a:off x="1589025" y="4014175"/>
              <a:ext cx="40625" cy="40250"/>
            </a:xfrm>
            <a:custGeom>
              <a:avLst/>
              <a:gdLst/>
              <a:ahLst/>
              <a:cxnLst/>
              <a:rect l="l" t="t" r="r" b="b"/>
              <a:pathLst>
                <a:path w="1625" h="1610" extrusionOk="0">
                  <a:moveTo>
                    <a:pt x="1" y="1"/>
                  </a:moveTo>
                  <a:cubicBezTo>
                    <a:pt x="1" y="1"/>
                    <a:pt x="1" y="1"/>
                    <a:pt x="1" y="1"/>
                  </a:cubicBezTo>
                  <a:cubicBezTo>
                    <a:pt x="1" y="1"/>
                    <a:pt x="895" y="968"/>
                    <a:pt x="1338" y="1415"/>
                  </a:cubicBezTo>
                  <a:cubicBezTo>
                    <a:pt x="1482" y="1560"/>
                    <a:pt x="1557" y="1609"/>
                    <a:pt x="1590" y="1609"/>
                  </a:cubicBezTo>
                  <a:cubicBezTo>
                    <a:pt x="1596" y="1609"/>
                    <a:pt x="1601" y="1607"/>
                    <a:pt x="1604" y="1604"/>
                  </a:cubicBezTo>
                  <a:cubicBezTo>
                    <a:pt x="1625" y="1583"/>
                    <a:pt x="1580" y="1501"/>
                    <a:pt x="1416" y="1337"/>
                  </a:cubicBezTo>
                  <a:cubicBezTo>
                    <a:pt x="974" y="892"/>
                    <a:pt x="9" y="1"/>
                    <a:pt x="1" y="1"/>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16"/>
            <p:cNvSpPr/>
            <p:nvPr/>
          </p:nvSpPr>
          <p:spPr>
            <a:xfrm>
              <a:off x="1589750" y="4014900"/>
              <a:ext cx="39800" cy="39400"/>
            </a:xfrm>
            <a:custGeom>
              <a:avLst/>
              <a:gdLst/>
              <a:ahLst/>
              <a:cxnLst/>
              <a:rect l="l" t="t" r="r" b="b"/>
              <a:pathLst>
                <a:path w="1592" h="1576" extrusionOk="0">
                  <a:moveTo>
                    <a:pt x="1" y="0"/>
                  </a:moveTo>
                  <a:cubicBezTo>
                    <a:pt x="1" y="0"/>
                    <a:pt x="1" y="0"/>
                    <a:pt x="1" y="0"/>
                  </a:cubicBezTo>
                  <a:cubicBezTo>
                    <a:pt x="1" y="0"/>
                    <a:pt x="878" y="952"/>
                    <a:pt x="1309" y="1386"/>
                  </a:cubicBezTo>
                  <a:cubicBezTo>
                    <a:pt x="1450" y="1527"/>
                    <a:pt x="1521" y="1576"/>
                    <a:pt x="1553" y="1576"/>
                  </a:cubicBezTo>
                  <a:cubicBezTo>
                    <a:pt x="1559" y="1576"/>
                    <a:pt x="1564" y="1574"/>
                    <a:pt x="1567" y="1571"/>
                  </a:cubicBezTo>
                  <a:cubicBezTo>
                    <a:pt x="1592" y="1550"/>
                    <a:pt x="1542" y="1468"/>
                    <a:pt x="1387" y="1308"/>
                  </a:cubicBezTo>
                  <a:cubicBezTo>
                    <a:pt x="953" y="879"/>
                    <a:pt x="9" y="0"/>
                    <a:pt x="1"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16"/>
            <p:cNvSpPr/>
            <p:nvPr/>
          </p:nvSpPr>
          <p:spPr>
            <a:xfrm>
              <a:off x="1590575" y="4015725"/>
              <a:ext cx="39075" cy="38575"/>
            </a:xfrm>
            <a:custGeom>
              <a:avLst/>
              <a:gdLst/>
              <a:ahLst/>
              <a:cxnLst/>
              <a:rect l="l" t="t" r="r" b="b"/>
              <a:pathLst>
                <a:path w="1563" h="1543" extrusionOk="0">
                  <a:moveTo>
                    <a:pt x="0" y="0"/>
                  </a:moveTo>
                  <a:cubicBezTo>
                    <a:pt x="0" y="0"/>
                    <a:pt x="0" y="0"/>
                    <a:pt x="0" y="0"/>
                  </a:cubicBezTo>
                  <a:cubicBezTo>
                    <a:pt x="0" y="0"/>
                    <a:pt x="853" y="927"/>
                    <a:pt x="1284" y="1353"/>
                  </a:cubicBezTo>
                  <a:cubicBezTo>
                    <a:pt x="1428" y="1494"/>
                    <a:pt x="1498" y="1543"/>
                    <a:pt x="1528" y="1543"/>
                  </a:cubicBezTo>
                  <a:cubicBezTo>
                    <a:pt x="1534" y="1543"/>
                    <a:pt x="1539" y="1541"/>
                    <a:pt x="1542" y="1538"/>
                  </a:cubicBezTo>
                  <a:cubicBezTo>
                    <a:pt x="1563" y="1517"/>
                    <a:pt x="1518" y="1439"/>
                    <a:pt x="1358" y="1280"/>
                  </a:cubicBezTo>
                  <a:cubicBezTo>
                    <a:pt x="932" y="854"/>
                    <a:pt x="9" y="0"/>
                    <a:pt x="0" y="0"/>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16"/>
            <p:cNvSpPr/>
            <p:nvPr/>
          </p:nvSpPr>
          <p:spPr>
            <a:xfrm>
              <a:off x="1591300" y="4016425"/>
              <a:ext cx="38250" cy="38000"/>
            </a:xfrm>
            <a:custGeom>
              <a:avLst/>
              <a:gdLst/>
              <a:ahLst/>
              <a:cxnLst/>
              <a:rect l="l" t="t" r="r" b="b"/>
              <a:pathLst>
                <a:path w="1530" h="1520" extrusionOk="0">
                  <a:moveTo>
                    <a:pt x="0" y="1"/>
                  </a:moveTo>
                  <a:cubicBezTo>
                    <a:pt x="0" y="1"/>
                    <a:pt x="0" y="1"/>
                    <a:pt x="0" y="1"/>
                  </a:cubicBezTo>
                  <a:cubicBezTo>
                    <a:pt x="0" y="1"/>
                    <a:pt x="841" y="911"/>
                    <a:pt x="1251" y="1334"/>
                  </a:cubicBezTo>
                  <a:cubicBezTo>
                    <a:pt x="1392" y="1471"/>
                    <a:pt x="1463" y="1519"/>
                    <a:pt x="1495" y="1519"/>
                  </a:cubicBezTo>
                  <a:cubicBezTo>
                    <a:pt x="1501" y="1519"/>
                    <a:pt x="1506" y="1517"/>
                    <a:pt x="1509" y="1514"/>
                  </a:cubicBezTo>
                  <a:cubicBezTo>
                    <a:pt x="1530" y="1493"/>
                    <a:pt x="1480" y="1411"/>
                    <a:pt x="1329" y="1256"/>
                  </a:cubicBezTo>
                  <a:cubicBezTo>
                    <a:pt x="916" y="838"/>
                    <a:pt x="9" y="1"/>
                    <a:pt x="0" y="1"/>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16"/>
            <p:cNvSpPr/>
            <p:nvPr/>
          </p:nvSpPr>
          <p:spPr>
            <a:xfrm>
              <a:off x="1592000" y="4017250"/>
              <a:ext cx="37550" cy="37075"/>
            </a:xfrm>
            <a:custGeom>
              <a:avLst/>
              <a:gdLst/>
              <a:ahLst/>
              <a:cxnLst/>
              <a:rect l="l" t="t" r="r" b="b"/>
              <a:pathLst>
                <a:path w="1502" h="1483" extrusionOk="0">
                  <a:moveTo>
                    <a:pt x="1" y="1"/>
                  </a:moveTo>
                  <a:cubicBezTo>
                    <a:pt x="1" y="1"/>
                    <a:pt x="1" y="1"/>
                    <a:pt x="1" y="1"/>
                  </a:cubicBezTo>
                  <a:cubicBezTo>
                    <a:pt x="1" y="1"/>
                    <a:pt x="821" y="890"/>
                    <a:pt x="1227" y="1301"/>
                  </a:cubicBezTo>
                  <a:cubicBezTo>
                    <a:pt x="1364" y="1434"/>
                    <a:pt x="1435" y="1482"/>
                    <a:pt x="1467" y="1482"/>
                  </a:cubicBezTo>
                  <a:cubicBezTo>
                    <a:pt x="1473" y="1482"/>
                    <a:pt x="1478" y="1480"/>
                    <a:pt x="1481" y="1477"/>
                  </a:cubicBezTo>
                  <a:cubicBezTo>
                    <a:pt x="1502" y="1456"/>
                    <a:pt x="1461" y="1378"/>
                    <a:pt x="1305" y="1227"/>
                  </a:cubicBezTo>
                  <a:cubicBezTo>
                    <a:pt x="896" y="822"/>
                    <a:pt x="13" y="1"/>
                    <a:pt x="1" y="1"/>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16"/>
            <p:cNvSpPr/>
            <p:nvPr/>
          </p:nvSpPr>
          <p:spPr>
            <a:xfrm>
              <a:off x="1592825" y="4017975"/>
              <a:ext cx="36725" cy="36350"/>
            </a:xfrm>
            <a:custGeom>
              <a:avLst/>
              <a:gdLst/>
              <a:ahLst/>
              <a:cxnLst/>
              <a:rect l="l" t="t" r="r" b="b"/>
              <a:pathLst>
                <a:path w="1469" h="1454" extrusionOk="0">
                  <a:moveTo>
                    <a:pt x="1" y="0"/>
                  </a:moveTo>
                  <a:cubicBezTo>
                    <a:pt x="1" y="0"/>
                    <a:pt x="1" y="0"/>
                    <a:pt x="1" y="0"/>
                  </a:cubicBezTo>
                  <a:cubicBezTo>
                    <a:pt x="1" y="0"/>
                    <a:pt x="800" y="874"/>
                    <a:pt x="1202" y="1272"/>
                  </a:cubicBezTo>
                  <a:cubicBezTo>
                    <a:pt x="1338" y="1408"/>
                    <a:pt x="1404" y="1453"/>
                    <a:pt x="1434" y="1453"/>
                  </a:cubicBezTo>
                  <a:cubicBezTo>
                    <a:pt x="1440" y="1453"/>
                    <a:pt x="1445" y="1451"/>
                    <a:pt x="1448" y="1448"/>
                  </a:cubicBezTo>
                  <a:cubicBezTo>
                    <a:pt x="1469" y="1427"/>
                    <a:pt x="1428" y="1354"/>
                    <a:pt x="1272" y="1202"/>
                  </a:cubicBezTo>
                  <a:cubicBezTo>
                    <a:pt x="875" y="801"/>
                    <a:pt x="9" y="0"/>
                    <a:pt x="1" y="0"/>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16"/>
            <p:cNvSpPr/>
            <p:nvPr/>
          </p:nvSpPr>
          <p:spPr>
            <a:xfrm>
              <a:off x="1593650" y="4018800"/>
              <a:ext cx="35700" cy="35525"/>
            </a:xfrm>
            <a:custGeom>
              <a:avLst/>
              <a:gdLst/>
              <a:ahLst/>
              <a:cxnLst/>
              <a:rect l="l" t="t" r="r" b="b"/>
              <a:pathLst>
                <a:path w="1428" h="1421" extrusionOk="0">
                  <a:moveTo>
                    <a:pt x="0" y="0"/>
                  </a:moveTo>
                  <a:cubicBezTo>
                    <a:pt x="0" y="0"/>
                    <a:pt x="0" y="0"/>
                    <a:pt x="0" y="0"/>
                  </a:cubicBezTo>
                  <a:cubicBezTo>
                    <a:pt x="0" y="0"/>
                    <a:pt x="784" y="849"/>
                    <a:pt x="1165" y="1243"/>
                  </a:cubicBezTo>
                  <a:cubicBezTo>
                    <a:pt x="1297" y="1375"/>
                    <a:pt x="1362" y="1420"/>
                    <a:pt x="1392" y="1420"/>
                  </a:cubicBezTo>
                  <a:cubicBezTo>
                    <a:pt x="1399" y="1420"/>
                    <a:pt x="1403" y="1418"/>
                    <a:pt x="1407" y="1415"/>
                  </a:cubicBezTo>
                  <a:cubicBezTo>
                    <a:pt x="1427" y="1394"/>
                    <a:pt x="1386" y="1321"/>
                    <a:pt x="1239" y="1173"/>
                  </a:cubicBezTo>
                  <a:cubicBezTo>
                    <a:pt x="850" y="780"/>
                    <a:pt x="9" y="0"/>
                    <a:pt x="0"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16"/>
            <p:cNvSpPr/>
            <p:nvPr/>
          </p:nvSpPr>
          <p:spPr>
            <a:xfrm>
              <a:off x="1594375" y="4019500"/>
              <a:ext cx="35175" cy="34725"/>
            </a:xfrm>
            <a:custGeom>
              <a:avLst/>
              <a:gdLst/>
              <a:ahLst/>
              <a:cxnLst/>
              <a:rect l="l" t="t" r="r" b="b"/>
              <a:pathLst>
                <a:path w="1407" h="1389" extrusionOk="0">
                  <a:moveTo>
                    <a:pt x="0" y="1"/>
                  </a:moveTo>
                  <a:cubicBezTo>
                    <a:pt x="0" y="1"/>
                    <a:pt x="0" y="1"/>
                    <a:pt x="0" y="1"/>
                  </a:cubicBezTo>
                  <a:cubicBezTo>
                    <a:pt x="0" y="1"/>
                    <a:pt x="763" y="833"/>
                    <a:pt x="1148" y="1211"/>
                  </a:cubicBezTo>
                  <a:cubicBezTo>
                    <a:pt x="1277" y="1343"/>
                    <a:pt x="1342" y="1388"/>
                    <a:pt x="1372" y="1388"/>
                  </a:cubicBezTo>
                  <a:cubicBezTo>
                    <a:pt x="1378" y="1388"/>
                    <a:pt x="1383" y="1386"/>
                    <a:pt x="1386" y="1383"/>
                  </a:cubicBezTo>
                  <a:cubicBezTo>
                    <a:pt x="1407" y="1366"/>
                    <a:pt x="1366" y="1293"/>
                    <a:pt x="1214" y="1145"/>
                  </a:cubicBezTo>
                  <a:cubicBezTo>
                    <a:pt x="834" y="769"/>
                    <a:pt x="9"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16"/>
            <p:cNvSpPr/>
            <p:nvPr/>
          </p:nvSpPr>
          <p:spPr>
            <a:xfrm>
              <a:off x="1595175" y="4020325"/>
              <a:ext cx="34175" cy="34000"/>
            </a:xfrm>
            <a:custGeom>
              <a:avLst/>
              <a:gdLst/>
              <a:ahLst/>
              <a:cxnLst/>
              <a:rect l="l" t="t" r="r" b="b"/>
              <a:pathLst>
                <a:path w="1367" h="1360" extrusionOk="0">
                  <a:moveTo>
                    <a:pt x="1" y="1"/>
                  </a:moveTo>
                  <a:cubicBezTo>
                    <a:pt x="1" y="1"/>
                    <a:pt x="1" y="1"/>
                    <a:pt x="1" y="1"/>
                  </a:cubicBezTo>
                  <a:cubicBezTo>
                    <a:pt x="1" y="1"/>
                    <a:pt x="743" y="809"/>
                    <a:pt x="1112" y="1190"/>
                  </a:cubicBezTo>
                  <a:cubicBezTo>
                    <a:pt x="1238" y="1315"/>
                    <a:pt x="1301" y="1359"/>
                    <a:pt x="1331" y="1359"/>
                  </a:cubicBezTo>
                  <a:cubicBezTo>
                    <a:pt x="1338" y="1359"/>
                    <a:pt x="1342" y="1357"/>
                    <a:pt x="1346" y="1354"/>
                  </a:cubicBezTo>
                  <a:cubicBezTo>
                    <a:pt x="1366" y="1333"/>
                    <a:pt x="1325" y="1260"/>
                    <a:pt x="1182" y="1116"/>
                  </a:cubicBezTo>
                  <a:cubicBezTo>
                    <a:pt x="810" y="744"/>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16"/>
            <p:cNvSpPr/>
            <p:nvPr/>
          </p:nvSpPr>
          <p:spPr>
            <a:xfrm>
              <a:off x="1595800" y="4021050"/>
              <a:ext cx="33550" cy="33275"/>
            </a:xfrm>
            <a:custGeom>
              <a:avLst/>
              <a:gdLst/>
              <a:ahLst/>
              <a:cxnLst/>
              <a:rect l="l" t="t" r="r" b="b"/>
              <a:pathLst>
                <a:path w="1342" h="1331" extrusionOk="0">
                  <a:moveTo>
                    <a:pt x="5" y="0"/>
                  </a:moveTo>
                  <a:cubicBezTo>
                    <a:pt x="5" y="0"/>
                    <a:pt x="5" y="0"/>
                    <a:pt x="5" y="0"/>
                  </a:cubicBezTo>
                  <a:cubicBezTo>
                    <a:pt x="1" y="0"/>
                    <a:pt x="735" y="792"/>
                    <a:pt x="1095" y="1161"/>
                  </a:cubicBezTo>
                  <a:cubicBezTo>
                    <a:pt x="1224" y="1286"/>
                    <a:pt x="1283" y="1330"/>
                    <a:pt x="1311" y="1330"/>
                  </a:cubicBezTo>
                  <a:cubicBezTo>
                    <a:pt x="1317" y="1330"/>
                    <a:pt x="1321" y="1328"/>
                    <a:pt x="1325" y="1325"/>
                  </a:cubicBezTo>
                  <a:cubicBezTo>
                    <a:pt x="1341" y="1304"/>
                    <a:pt x="1304" y="1239"/>
                    <a:pt x="1161" y="1095"/>
                  </a:cubicBezTo>
                  <a:cubicBezTo>
                    <a:pt x="801" y="727"/>
                    <a:pt x="13" y="0"/>
                    <a:pt x="5"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16"/>
            <p:cNvSpPr/>
            <p:nvPr/>
          </p:nvSpPr>
          <p:spPr>
            <a:xfrm>
              <a:off x="1596525" y="4021875"/>
              <a:ext cx="32825" cy="32275"/>
            </a:xfrm>
            <a:custGeom>
              <a:avLst/>
              <a:gdLst/>
              <a:ahLst/>
              <a:cxnLst/>
              <a:rect l="l" t="t" r="r" b="b"/>
              <a:pathLst>
                <a:path w="1313" h="1291" extrusionOk="0">
                  <a:moveTo>
                    <a:pt x="8" y="0"/>
                  </a:moveTo>
                  <a:cubicBezTo>
                    <a:pt x="8" y="0"/>
                    <a:pt x="8" y="0"/>
                    <a:pt x="8" y="0"/>
                  </a:cubicBezTo>
                  <a:cubicBezTo>
                    <a:pt x="0" y="0"/>
                    <a:pt x="714" y="767"/>
                    <a:pt x="1066" y="1128"/>
                  </a:cubicBezTo>
                  <a:cubicBezTo>
                    <a:pt x="1196" y="1254"/>
                    <a:pt x="1254" y="1291"/>
                    <a:pt x="1281" y="1291"/>
                  </a:cubicBezTo>
                  <a:cubicBezTo>
                    <a:pt x="1285" y="1291"/>
                    <a:pt x="1289" y="1290"/>
                    <a:pt x="1292" y="1288"/>
                  </a:cubicBezTo>
                  <a:cubicBezTo>
                    <a:pt x="1312" y="1271"/>
                    <a:pt x="1271" y="1198"/>
                    <a:pt x="1136" y="1062"/>
                  </a:cubicBezTo>
                  <a:cubicBezTo>
                    <a:pt x="780" y="707"/>
                    <a:pt x="17" y="0"/>
                    <a:pt x="8" y="0"/>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16"/>
            <p:cNvSpPr/>
            <p:nvPr/>
          </p:nvSpPr>
          <p:spPr>
            <a:xfrm>
              <a:off x="1597350" y="4022575"/>
              <a:ext cx="31900" cy="31575"/>
            </a:xfrm>
            <a:custGeom>
              <a:avLst/>
              <a:gdLst/>
              <a:ahLst/>
              <a:cxnLst/>
              <a:rect l="l" t="t" r="r" b="b"/>
              <a:pathLst>
                <a:path w="1276" h="1263" extrusionOk="0">
                  <a:moveTo>
                    <a:pt x="4" y="1"/>
                  </a:moveTo>
                  <a:cubicBezTo>
                    <a:pt x="4" y="1"/>
                    <a:pt x="4" y="1"/>
                    <a:pt x="4" y="1"/>
                  </a:cubicBezTo>
                  <a:cubicBezTo>
                    <a:pt x="0" y="1"/>
                    <a:pt x="693" y="751"/>
                    <a:pt x="1042" y="1100"/>
                  </a:cubicBezTo>
                  <a:cubicBezTo>
                    <a:pt x="1165" y="1226"/>
                    <a:pt x="1227" y="1263"/>
                    <a:pt x="1251" y="1263"/>
                  </a:cubicBezTo>
                  <a:cubicBezTo>
                    <a:pt x="1254" y="1263"/>
                    <a:pt x="1257" y="1262"/>
                    <a:pt x="1259" y="1260"/>
                  </a:cubicBezTo>
                  <a:cubicBezTo>
                    <a:pt x="1275" y="1243"/>
                    <a:pt x="1238" y="1174"/>
                    <a:pt x="1103" y="1038"/>
                  </a:cubicBezTo>
                  <a:cubicBezTo>
                    <a:pt x="760" y="691"/>
                    <a:pt x="13" y="1"/>
                    <a:pt x="4" y="1"/>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16"/>
            <p:cNvSpPr/>
            <p:nvPr/>
          </p:nvSpPr>
          <p:spPr>
            <a:xfrm>
              <a:off x="1598050" y="4023400"/>
              <a:ext cx="31300" cy="30750"/>
            </a:xfrm>
            <a:custGeom>
              <a:avLst/>
              <a:gdLst/>
              <a:ahLst/>
              <a:cxnLst/>
              <a:rect l="l" t="t" r="r" b="b"/>
              <a:pathLst>
                <a:path w="1252" h="1230" extrusionOk="0">
                  <a:moveTo>
                    <a:pt x="9" y="1"/>
                  </a:moveTo>
                  <a:cubicBezTo>
                    <a:pt x="9" y="1"/>
                    <a:pt x="9" y="1"/>
                    <a:pt x="9" y="1"/>
                  </a:cubicBezTo>
                  <a:cubicBezTo>
                    <a:pt x="1" y="1"/>
                    <a:pt x="677" y="727"/>
                    <a:pt x="1014" y="1071"/>
                  </a:cubicBezTo>
                  <a:cubicBezTo>
                    <a:pt x="1140" y="1194"/>
                    <a:pt x="1200" y="1230"/>
                    <a:pt x="1223" y="1230"/>
                  </a:cubicBezTo>
                  <a:cubicBezTo>
                    <a:pt x="1226" y="1230"/>
                    <a:pt x="1229" y="1229"/>
                    <a:pt x="1231" y="1227"/>
                  </a:cubicBezTo>
                  <a:cubicBezTo>
                    <a:pt x="1251" y="1206"/>
                    <a:pt x="1219" y="1141"/>
                    <a:pt x="1079" y="1005"/>
                  </a:cubicBezTo>
                  <a:cubicBezTo>
                    <a:pt x="740" y="666"/>
                    <a:pt x="17" y="1"/>
                    <a:pt x="9" y="1"/>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16"/>
            <p:cNvSpPr/>
            <p:nvPr/>
          </p:nvSpPr>
          <p:spPr>
            <a:xfrm>
              <a:off x="1598875" y="4024025"/>
              <a:ext cx="30375" cy="30000"/>
            </a:xfrm>
            <a:custGeom>
              <a:avLst/>
              <a:gdLst/>
              <a:ahLst/>
              <a:cxnLst/>
              <a:rect l="l" t="t" r="r" b="b"/>
              <a:pathLst>
                <a:path w="1215" h="1200" extrusionOk="0">
                  <a:moveTo>
                    <a:pt x="5" y="0"/>
                  </a:moveTo>
                  <a:cubicBezTo>
                    <a:pt x="5" y="0"/>
                    <a:pt x="5" y="0"/>
                    <a:pt x="5" y="0"/>
                  </a:cubicBezTo>
                  <a:cubicBezTo>
                    <a:pt x="1" y="4"/>
                    <a:pt x="657" y="714"/>
                    <a:pt x="985" y="1042"/>
                  </a:cubicBezTo>
                  <a:cubicBezTo>
                    <a:pt x="1102" y="1159"/>
                    <a:pt x="1161" y="1199"/>
                    <a:pt x="1186" y="1199"/>
                  </a:cubicBezTo>
                  <a:cubicBezTo>
                    <a:pt x="1192" y="1199"/>
                    <a:pt x="1196" y="1197"/>
                    <a:pt x="1198" y="1194"/>
                  </a:cubicBezTo>
                  <a:cubicBezTo>
                    <a:pt x="1214" y="1173"/>
                    <a:pt x="1177" y="1112"/>
                    <a:pt x="1046" y="980"/>
                  </a:cubicBezTo>
                  <a:cubicBezTo>
                    <a:pt x="719" y="653"/>
                    <a:pt x="13" y="0"/>
                    <a:pt x="5" y="0"/>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16"/>
            <p:cNvSpPr/>
            <p:nvPr/>
          </p:nvSpPr>
          <p:spPr>
            <a:xfrm>
              <a:off x="1599600" y="4024750"/>
              <a:ext cx="29650" cy="29250"/>
            </a:xfrm>
            <a:custGeom>
              <a:avLst/>
              <a:gdLst/>
              <a:ahLst/>
              <a:cxnLst/>
              <a:rect l="l" t="t" r="r" b="b"/>
              <a:pathLst>
                <a:path w="1186" h="1170" extrusionOk="0">
                  <a:moveTo>
                    <a:pt x="4" y="0"/>
                  </a:moveTo>
                  <a:cubicBezTo>
                    <a:pt x="4" y="0"/>
                    <a:pt x="4" y="0"/>
                    <a:pt x="4" y="0"/>
                  </a:cubicBezTo>
                  <a:cubicBezTo>
                    <a:pt x="0" y="8"/>
                    <a:pt x="636" y="701"/>
                    <a:pt x="960" y="1017"/>
                  </a:cubicBezTo>
                  <a:cubicBezTo>
                    <a:pt x="1075" y="1132"/>
                    <a:pt x="1134" y="1169"/>
                    <a:pt x="1158" y="1169"/>
                  </a:cubicBezTo>
                  <a:cubicBezTo>
                    <a:pt x="1163" y="1169"/>
                    <a:pt x="1167" y="1167"/>
                    <a:pt x="1169" y="1165"/>
                  </a:cubicBezTo>
                  <a:cubicBezTo>
                    <a:pt x="1185" y="1152"/>
                    <a:pt x="1152" y="1087"/>
                    <a:pt x="1021" y="955"/>
                  </a:cubicBezTo>
                  <a:cubicBezTo>
                    <a:pt x="698" y="633"/>
                    <a:pt x="17" y="0"/>
                    <a:pt x="4"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16"/>
            <p:cNvSpPr/>
            <p:nvPr/>
          </p:nvSpPr>
          <p:spPr>
            <a:xfrm>
              <a:off x="1600425" y="4025550"/>
              <a:ext cx="28825" cy="28325"/>
            </a:xfrm>
            <a:custGeom>
              <a:avLst/>
              <a:gdLst/>
              <a:ahLst/>
              <a:cxnLst/>
              <a:rect l="l" t="t" r="r" b="b"/>
              <a:pathLst>
                <a:path w="1153" h="1133" extrusionOk="0">
                  <a:moveTo>
                    <a:pt x="4" y="1"/>
                  </a:moveTo>
                  <a:cubicBezTo>
                    <a:pt x="4" y="1"/>
                    <a:pt x="4" y="1"/>
                    <a:pt x="4" y="1"/>
                  </a:cubicBezTo>
                  <a:cubicBezTo>
                    <a:pt x="0" y="5"/>
                    <a:pt x="619" y="677"/>
                    <a:pt x="931" y="981"/>
                  </a:cubicBezTo>
                  <a:cubicBezTo>
                    <a:pt x="1046" y="1096"/>
                    <a:pt x="1103" y="1133"/>
                    <a:pt x="1126" y="1133"/>
                  </a:cubicBezTo>
                  <a:cubicBezTo>
                    <a:pt x="1130" y="1133"/>
                    <a:pt x="1134" y="1131"/>
                    <a:pt x="1136" y="1128"/>
                  </a:cubicBezTo>
                  <a:cubicBezTo>
                    <a:pt x="1152" y="1112"/>
                    <a:pt x="1115" y="1051"/>
                    <a:pt x="988" y="923"/>
                  </a:cubicBezTo>
                  <a:cubicBezTo>
                    <a:pt x="678" y="617"/>
                    <a:pt x="13" y="1"/>
                    <a:pt x="4" y="1"/>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16"/>
            <p:cNvSpPr/>
            <p:nvPr/>
          </p:nvSpPr>
          <p:spPr>
            <a:xfrm>
              <a:off x="1601125" y="4026375"/>
              <a:ext cx="28125" cy="27500"/>
            </a:xfrm>
            <a:custGeom>
              <a:avLst/>
              <a:gdLst/>
              <a:ahLst/>
              <a:cxnLst/>
              <a:rect l="l" t="t" r="r" b="b"/>
              <a:pathLst>
                <a:path w="1125" h="1100" extrusionOk="0">
                  <a:moveTo>
                    <a:pt x="9" y="1"/>
                  </a:moveTo>
                  <a:cubicBezTo>
                    <a:pt x="9" y="1"/>
                    <a:pt x="9" y="1"/>
                    <a:pt x="9" y="1"/>
                  </a:cubicBezTo>
                  <a:cubicBezTo>
                    <a:pt x="1" y="5"/>
                    <a:pt x="604" y="653"/>
                    <a:pt x="907" y="952"/>
                  </a:cubicBezTo>
                  <a:cubicBezTo>
                    <a:pt x="1019" y="1064"/>
                    <a:pt x="1075" y="1100"/>
                    <a:pt x="1098" y="1100"/>
                  </a:cubicBezTo>
                  <a:cubicBezTo>
                    <a:pt x="1102" y="1100"/>
                    <a:pt x="1106" y="1098"/>
                    <a:pt x="1108" y="1095"/>
                  </a:cubicBezTo>
                  <a:cubicBezTo>
                    <a:pt x="1124" y="1079"/>
                    <a:pt x="1096" y="1026"/>
                    <a:pt x="964" y="895"/>
                  </a:cubicBezTo>
                  <a:cubicBezTo>
                    <a:pt x="659" y="597"/>
                    <a:pt x="22" y="1"/>
                    <a:pt x="9"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16"/>
            <p:cNvSpPr/>
            <p:nvPr/>
          </p:nvSpPr>
          <p:spPr>
            <a:xfrm>
              <a:off x="1601950" y="4027100"/>
              <a:ext cx="27300" cy="26900"/>
            </a:xfrm>
            <a:custGeom>
              <a:avLst/>
              <a:gdLst/>
              <a:ahLst/>
              <a:cxnLst/>
              <a:rect l="l" t="t" r="r" b="b"/>
              <a:pathLst>
                <a:path w="1092" h="1076" extrusionOk="0">
                  <a:moveTo>
                    <a:pt x="5" y="0"/>
                  </a:moveTo>
                  <a:cubicBezTo>
                    <a:pt x="5" y="0"/>
                    <a:pt x="5" y="0"/>
                    <a:pt x="5" y="0"/>
                  </a:cubicBezTo>
                  <a:cubicBezTo>
                    <a:pt x="1" y="4"/>
                    <a:pt x="579" y="636"/>
                    <a:pt x="874" y="927"/>
                  </a:cubicBezTo>
                  <a:cubicBezTo>
                    <a:pt x="986" y="1039"/>
                    <a:pt x="1042" y="1075"/>
                    <a:pt x="1065" y="1075"/>
                  </a:cubicBezTo>
                  <a:cubicBezTo>
                    <a:pt x="1069" y="1075"/>
                    <a:pt x="1073" y="1073"/>
                    <a:pt x="1075" y="1071"/>
                  </a:cubicBezTo>
                  <a:cubicBezTo>
                    <a:pt x="1091" y="1058"/>
                    <a:pt x="1063" y="1001"/>
                    <a:pt x="931" y="874"/>
                  </a:cubicBezTo>
                  <a:cubicBezTo>
                    <a:pt x="637" y="575"/>
                    <a:pt x="13"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16"/>
            <p:cNvSpPr/>
            <p:nvPr/>
          </p:nvSpPr>
          <p:spPr>
            <a:xfrm>
              <a:off x="1602675" y="4027925"/>
              <a:ext cx="26475" cy="25950"/>
            </a:xfrm>
            <a:custGeom>
              <a:avLst/>
              <a:gdLst/>
              <a:ahLst/>
              <a:cxnLst/>
              <a:rect l="l" t="t" r="r" b="b"/>
              <a:pathLst>
                <a:path w="1059" h="1038" extrusionOk="0">
                  <a:moveTo>
                    <a:pt x="9" y="0"/>
                  </a:moveTo>
                  <a:cubicBezTo>
                    <a:pt x="9" y="0"/>
                    <a:pt x="8" y="0"/>
                    <a:pt x="8" y="0"/>
                  </a:cubicBezTo>
                  <a:cubicBezTo>
                    <a:pt x="0" y="4"/>
                    <a:pt x="566" y="615"/>
                    <a:pt x="849" y="894"/>
                  </a:cubicBezTo>
                  <a:cubicBezTo>
                    <a:pt x="954" y="1002"/>
                    <a:pt x="1006" y="1038"/>
                    <a:pt x="1030" y="1038"/>
                  </a:cubicBezTo>
                  <a:cubicBezTo>
                    <a:pt x="1035" y="1038"/>
                    <a:pt x="1039" y="1036"/>
                    <a:pt x="1042" y="1033"/>
                  </a:cubicBezTo>
                  <a:cubicBezTo>
                    <a:pt x="1058" y="1017"/>
                    <a:pt x="1025" y="964"/>
                    <a:pt x="902" y="841"/>
                  </a:cubicBezTo>
                  <a:cubicBezTo>
                    <a:pt x="626" y="560"/>
                    <a:pt x="21" y="0"/>
                    <a:pt x="9" y="0"/>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16"/>
            <p:cNvSpPr/>
            <p:nvPr/>
          </p:nvSpPr>
          <p:spPr>
            <a:xfrm>
              <a:off x="1603500" y="4028625"/>
              <a:ext cx="25650" cy="25250"/>
            </a:xfrm>
            <a:custGeom>
              <a:avLst/>
              <a:gdLst/>
              <a:ahLst/>
              <a:cxnLst/>
              <a:rect l="l" t="t" r="r" b="b"/>
              <a:pathLst>
                <a:path w="1026" h="1010" extrusionOk="0">
                  <a:moveTo>
                    <a:pt x="4" y="1"/>
                  </a:moveTo>
                  <a:cubicBezTo>
                    <a:pt x="4" y="1"/>
                    <a:pt x="4" y="1"/>
                    <a:pt x="4" y="1"/>
                  </a:cubicBezTo>
                  <a:cubicBezTo>
                    <a:pt x="0" y="5"/>
                    <a:pt x="541" y="595"/>
                    <a:pt x="820" y="870"/>
                  </a:cubicBezTo>
                  <a:cubicBezTo>
                    <a:pt x="925" y="975"/>
                    <a:pt x="974" y="1010"/>
                    <a:pt x="997" y="1010"/>
                  </a:cubicBezTo>
                  <a:cubicBezTo>
                    <a:pt x="1002" y="1010"/>
                    <a:pt x="1006" y="1008"/>
                    <a:pt x="1009" y="1005"/>
                  </a:cubicBezTo>
                  <a:cubicBezTo>
                    <a:pt x="1025" y="989"/>
                    <a:pt x="1001" y="940"/>
                    <a:pt x="873" y="817"/>
                  </a:cubicBezTo>
                  <a:cubicBezTo>
                    <a:pt x="600" y="539"/>
                    <a:pt x="13" y="1"/>
                    <a:pt x="4"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16"/>
            <p:cNvSpPr/>
            <p:nvPr/>
          </p:nvSpPr>
          <p:spPr>
            <a:xfrm>
              <a:off x="1604200" y="4029450"/>
              <a:ext cx="24950" cy="24450"/>
            </a:xfrm>
            <a:custGeom>
              <a:avLst/>
              <a:gdLst/>
              <a:ahLst/>
              <a:cxnLst/>
              <a:rect l="l" t="t" r="r" b="b"/>
              <a:pathLst>
                <a:path w="998" h="978" extrusionOk="0">
                  <a:moveTo>
                    <a:pt x="9" y="1"/>
                  </a:moveTo>
                  <a:cubicBezTo>
                    <a:pt x="9" y="1"/>
                    <a:pt x="9" y="1"/>
                    <a:pt x="9" y="1"/>
                  </a:cubicBezTo>
                  <a:cubicBezTo>
                    <a:pt x="1" y="5"/>
                    <a:pt x="526" y="575"/>
                    <a:pt x="796" y="841"/>
                  </a:cubicBezTo>
                  <a:cubicBezTo>
                    <a:pt x="896" y="944"/>
                    <a:pt x="945" y="977"/>
                    <a:pt x="968" y="977"/>
                  </a:cubicBezTo>
                  <a:cubicBezTo>
                    <a:pt x="974" y="977"/>
                    <a:pt x="978" y="976"/>
                    <a:pt x="981" y="972"/>
                  </a:cubicBezTo>
                  <a:cubicBezTo>
                    <a:pt x="997" y="956"/>
                    <a:pt x="964" y="907"/>
                    <a:pt x="850" y="788"/>
                  </a:cubicBezTo>
                  <a:cubicBezTo>
                    <a:pt x="585" y="519"/>
                    <a:pt x="22" y="1"/>
                    <a:pt x="9" y="1"/>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16"/>
            <p:cNvSpPr/>
            <p:nvPr/>
          </p:nvSpPr>
          <p:spPr>
            <a:xfrm>
              <a:off x="1605025" y="4030175"/>
              <a:ext cx="24125" cy="23725"/>
            </a:xfrm>
            <a:custGeom>
              <a:avLst/>
              <a:gdLst/>
              <a:ahLst/>
              <a:cxnLst/>
              <a:rect l="l" t="t" r="r" b="b"/>
              <a:pathLst>
                <a:path w="965" h="949" extrusionOk="0">
                  <a:moveTo>
                    <a:pt x="5" y="0"/>
                  </a:moveTo>
                  <a:cubicBezTo>
                    <a:pt x="5" y="0"/>
                    <a:pt x="5" y="0"/>
                    <a:pt x="5" y="0"/>
                  </a:cubicBezTo>
                  <a:cubicBezTo>
                    <a:pt x="1" y="4"/>
                    <a:pt x="505" y="554"/>
                    <a:pt x="763" y="816"/>
                  </a:cubicBezTo>
                  <a:cubicBezTo>
                    <a:pt x="863" y="916"/>
                    <a:pt x="911" y="948"/>
                    <a:pt x="935" y="948"/>
                  </a:cubicBezTo>
                  <a:cubicBezTo>
                    <a:pt x="941" y="948"/>
                    <a:pt x="945" y="947"/>
                    <a:pt x="948" y="943"/>
                  </a:cubicBezTo>
                  <a:cubicBezTo>
                    <a:pt x="964" y="927"/>
                    <a:pt x="940" y="878"/>
                    <a:pt x="821" y="759"/>
                  </a:cubicBezTo>
                  <a:cubicBezTo>
                    <a:pt x="559" y="506"/>
                    <a:pt x="13" y="0"/>
                    <a:pt x="5" y="0"/>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16"/>
            <p:cNvSpPr/>
            <p:nvPr/>
          </p:nvSpPr>
          <p:spPr>
            <a:xfrm>
              <a:off x="1605750" y="4031000"/>
              <a:ext cx="23400" cy="22900"/>
            </a:xfrm>
            <a:custGeom>
              <a:avLst/>
              <a:gdLst/>
              <a:ahLst/>
              <a:cxnLst/>
              <a:rect l="l" t="t" r="r" b="b"/>
              <a:pathLst>
                <a:path w="936" h="916" extrusionOk="0">
                  <a:moveTo>
                    <a:pt x="9" y="0"/>
                  </a:moveTo>
                  <a:cubicBezTo>
                    <a:pt x="9" y="0"/>
                    <a:pt x="8" y="0"/>
                    <a:pt x="8" y="0"/>
                  </a:cubicBezTo>
                  <a:cubicBezTo>
                    <a:pt x="0" y="4"/>
                    <a:pt x="488" y="533"/>
                    <a:pt x="738" y="783"/>
                  </a:cubicBezTo>
                  <a:cubicBezTo>
                    <a:pt x="838" y="883"/>
                    <a:pt x="884" y="915"/>
                    <a:pt x="906" y="915"/>
                  </a:cubicBezTo>
                  <a:cubicBezTo>
                    <a:pt x="912" y="915"/>
                    <a:pt x="916" y="914"/>
                    <a:pt x="919" y="910"/>
                  </a:cubicBezTo>
                  <a:cubicBezTo>
                    <a:pt x="935" y="894"/>
                    <a:pt x="902" y="845"/>
                    <a:pt x="792" y="730"/>
                  </a:cubicBezTo>
                  <a:cubicBezTo>
                    <a:pt x="544" y="482"/>
                    <a:pt x="21" y="0"/>
                    <a:pt x="9"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16"/>
            <p:cNvSpPr/>
            <p:nvPr/>
          </p:nvSpPr>
          <p:spPr>
            <a:xfrm>
              <a:off x="1606575" y="4031700"/>
              <a:ext cx="22475" cy="22200"/>
            </a:xfrm>
            <a:custGeom>
              <a:avLst/>
              <a:gdLst/>
              <a:ahLst/>
              <a:cxnLst/>
              <a:rect l="l" t="t" r="r" b="b"/>
              <a:pathLst>
                <a:path w="899" h="888" extrusionOk="0">
                  <a:moveTo>
                    <a:pt x="4" y="1"/>
                  </a:moveTo>
                  <a:cubicBezTo>
                    <a:pt x="4" y="1"/>
                    <a:pt x="4" y="1"/>
                    <a:pt x="4" y="1"/>
                  </a:cubicBezTo>
                  <a:cubicBezTo>
                    <a:pt x="0" y="5"/>
                    <a:pt x="468" y="513"/>
                    <a:pt x="705" y="759"/>
                  </a:cubicBezTo>
                  <a:cubicBezTo>
                    <a:pt x="801" y="856"/>
                    <a:pt x="847" y="887"/>
                    <a:pt x="869" y="887"/>
                  </a:cubicBezTo>
                  <a:cubicBezTo>
                    <a:pt x="874" y="887"/>
                    <a:pt x="879" y="886"/>
                    <a:pt x="882" y="882"/>
                  </a:cubicBezTo>
                  <a:cubicBezTo>
                    <a:pt x="898" y="866"/>
                    <a:pt x="869" y="821"/>
                    <a:pt x="759" y="710"/>
                  </a:cubicBezTo>
                  <a:cubicBezTo>
                    <a:pt x="518" y="465"/>
                    <a:pt x="13" y="1"/>
                    <a:pt x="4" y="1"/>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16"/>
            <p:cNvSpPr/>
            <p:nvPr/>
          </p:nvSpPr>
          <p:spPr>
            <a:xfrm>
              <a:off x="1607275" y="4032425"/>
              <a:ext cx="21650" cy="21375"/>
            </a:xfrm>
            <a:custGeom>
              <a:avLst/>
              <a:gdLst/>
              <a:ahLst/>
              <a:cxnLst/>
              <a:rect l="l" t="t" r="r" b="b"/>
              <a:pathLst>
                <a:path w="866" h="855" extrusionOk="0">
                  <a:moveTo>
                    <a:pt x="5" y="1"/>
                  </a:moveTo>
                  <a:cubicBezTo>
                    <a:pt x="5" y="1"/>
                    <a:pt x="5" y="1"/>
                    <a:pt x="5" y="1"/>
                  </a:cubicBezTo>
                  <a:cubicBezTo>
                    <a:pt x="1" y="9"/>
                    <a:pt x="452" y="501"/>
                    <a:pt x="690" y="726"/>
                  </a:cubicBezTo>
                  <a:cubicBezTo>
                    <a:pt x="779" y="822"/>
                    <a:pt x="823" y="854"/>
                    <a:pt x="845" y="854"/>
                  </a:cubicBezTo>
                  <a:cubicBezTo>
                    <a:pt x="851" y="854"/>
                    <a:pt x="855" y="853"/>
                    <a:pt x="858" y="849"/>
                  </a:cubicBezTo>
                  <a:cubicBezTo>
                    <a:pt x="866" y="837"/>
                    <a:pt x="850" y="792"/>
                    <a:pt x="735" y="677"/>
                  </a:cubicBezTo>
                  <a:cubicBezTo>
                    <a:pt x="498" y="449"/>
                    <a:pt x="17"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16"/>
            <p:cNvSpPr/>
            <p:nvPr/>
          </p:nvSpPr>
          <p:spPr>
            <a:xfrm>
              <a:off x="1608100" y="4033250"/>
              <a:ext cx="20825" cy="20550"/>
            </a:xfrm>
            <a:custGeom>
              <a:avLst/>
              <a:gdLst/>
              <a:ahLst/>
              <a:cxnLst/>
              <a:rect l="l" t="t" r="r" b="b"/>
              <a:pathLst>
                <a:path w="833" h="822" extrusionOk="0">
                  <a:moveTo>
                    <a:pt x="5" y="0"/>
                  </a:moveTo>
                  <a:cubicBezTo>
                    <a:pt x="5" y="0"/>
                    <a:pt x="5" y="0"/>
                    <a:pt x="5" y="0"/>
                  </a:cubicBezTo>
                  <a:cubicBezTo>
                    <a:pt x="1" y="4"/>
                    <a:pt x="431" y="476"/>
                    <a:pt x="657" y="697"/>
                  </a:cubicBezTo>
                  <a:cubicBezTo>
                    <a:pt x="746" y="790"/>
                    <a:pt x="787" y="821"/>
                    <a:pt x="808" y="821"/>
                  </a:cubicBezTo>
                  <a:cubicBezTo>
                    <a:pt x="814" y="821"/>
                    <a:pt x="818" y="820"/>
                    <a:pt x="821" y="816"/>
                  </a:cubicBezTo>
                  <a:cubicBezTo>
                    <a:pt x="833" y="804"/>
                    <a:pt x="808" y="759"/>
                    <a:pt x="702" y="652"/>
                  </a:cubicBezTo>
                  <a:cubicBezTo>
                    <a:pt x="477" y="428"/>
                    <a:pt x="13" y="0"/>
                    <a:pt x="5"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16"/>
            <p:cNvSpPr/>
            <p:nvPr/>
          </p:nvSpPr>
          <p:spPr>
            <a:xfrm>
              <a:off x="1608825" y="4034075"/>
              <a:ext cx="20100" cy="19825"/>
            </a:xfrm>
            <a:custGeom>
              <a:avLst/>
              <a:gdLst/>
              <a:ahLst/>
              <a:cxnLst/>
              <a:rect l="l" t="t" r="r" b="b"/>
              <a:pathLst>
                <a:path w="804" h="793" extrusionOk="0">
                  <a:moveTo>
                    <a:pt x="9" y="0"/>
                  </a:moveTo>
                  <a:cubicBezTo>
                    <a:pt x="9" y="0"/>
                    <a:pt x="9" y="0"/>
                    <a:pt x="8" y="0"/>
                  </a:cubicBezTo>
                  <a:cubicBezTo>
                    <a:pt x="0" y="4"/>
                    <a:pt x="410" y="455"/>
                    <a:pt x="632" y="669"/>
                  </a:cubicBezTo>
                  <a:cubicBezTo>
                    <a:pt x="721" y="761"/>
                    <a:pt x="765" y="792"/>
                    <a:pt x="785" y="792"/>
                  </a:cubicBezTo>
                  <a:cubicBezTo>
                    <a:pt x="790" y="792"/>
                    <a:pt x="793" y="791"/>
                    <a:pt x="796" y="787"/>
                  </a:cubicBezTo>
                  <a:cubicBezTo>
                    <a:pt x="804" y="771"/>
                    <a:pt x="783" y="730"/>
                    <a:pt x="677" y="623"/>
                  </a:cubicBezTo>
                  <a:cubicBezTo>
                    <a:pt x="458" y="404"/>
                    <a:pt x="21" y="0"/>
                    <a:pt x="9"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16"/>
            <p:cNvSpPr/>
            <p:nvPr/>
          </p:nvSpPr>
          <p:spPr>
            <a:xfrm>
              <a:off x="1609650" y="4034775"/>
              <a:ext cx="19400" cy="18950"/>
            </a:xfrm>
            <a:custGeom>
              <a:avLst/>
              <a:gdLst/>
              <a:ahLst/>
              <a:cxnLst/>
              <a:rect l="l" t="t" r="r" b="b"/>
              <a:pathLst>
                <a:path w="776" h="758" extrusionOk="0">
                  <a:moveTo>
                    <a:pt x="4" y="1"/>
                  </a:moveTo>
                  <a:cubicBezTo>
                    <a:pt x="4" y="1"/>
                    <a:pt x="4" y="1"/>
                    <a:pt x="4" y="1"/>
                  </a:cubicBezTo>
                  <a:cubicBezTo>
                    <a:pt x="0" y="5"/>
                    <a:pt x="394" y="436"/>
                    <a:pt x="599" y="641"/>
                  </a:cubicBezTo>
                  <a:cubicBezTo>
                    <a:pt x="689" y="734"/>
                    <a:pt x="732" y="757"/>
                    <a:pt x="751" y="757"/>
                  </a:cubicBezTo>
                  <a:cubicBezTo>
                    <a:pt x="754" y="757"/>
                    <a:pt x="757" y="757"/>
                    <a:pt x="759" y="755"/>
                  </a:cubicBezTo>
                  <a:cubicBezTo>
                    <a:pt x="775" y="743"/>
                    <a:pt x="746" y="698"/>
                    <a:pt x="644" y="595"/>
                  </a:cubicBezTo>
                  <a:cubicBezTo>
                    <a:pt x="436" y="391"/>
                    <a:pt x="13" y="1"/>
                    <a:pt x="4"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16"/>
            <p:cNvSpPr/>
            <p:nvPr/>
          </p:nvSpPr>
          <p:spPr>
            <a:xfrm>
              <a:off x="1610350" y="4035600"/>
              <a:ext cx="18700" cy="18125"/>
            </a:xfrm>
            <a:custGeom>
              <a:avLst/>
              <a:gdLst/>
              <a:ahLst/>
              <a:cxnLst/>
              <a:rect l="l" t="t" r="r" b="b"/>
              <a:pathLst>
                <a:path w="748" h="725" extrusionOk="0">
                  <a:moveTo>
                    <a:pt x="9" y="1"/>
                  </a:moveTo>
                  <a:cubicBezTo>
                    <a:pt x="9" y="1"/>
                    <a:pt x="9" y="1"/>
                    <a:pt x="9" y="1"/>
                  </a:cubicBezTo>
                  <a:cubicBezTo>
                    <a:pt x="1" y="5"/>
                    <a:pt x="378" y="415"/>
                    <a:pt x="583" y="608"/>
                  </a:cubicBezTo>
                  <a:cubicBezTo>
                    <a:pt x="673" y="701"/>
                    <a:pt x="714" y="724"/>
                    <a:pt x="729" y="724"/>
                  </a:cubicBezTo>
                  <a:cubicBezTo>
                    <a:pt x="732" y="724"/>
                    <a:pt x="734" y="724"/>
                    <a:pt x="735" y="722"/>
                  </a:cubicBezTo>
                  <a:cubicBezTo>
                    <a:pt x="747" y="710"/>
                    <a:pt x="727" y="669"/>
                    <a:pt x="624" y="567"/>
                  </a:cubicBezTo>
                  <a:cubicBezTo>
                    <a:pt x="425" y="368"/>
                    <a:pt x="22" y="1"/>
                    <a:pt x="9" y="1"/>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16"/>
            <p:cNvSpPr/>
            <p:nvPr/>
          </p:nvSpPr>
          <p:spPr>
            <a:xfrm>
              <a:off x="1611175" y="4036325"/>
              <a:ext cx="17650" cy="17400"/>
            </a:xfrm>
            <a:custGeom>
              <a:avLst/>
              <a:gdLst/>
              <a:ahLst/>
              <a:cxnLst/>
              <a:rect l="l" t="t" r="r" b="b"/>
              <a:pathLst>
                <a:path w="706" h="696" extrusionOk="0">
                  <a:moveTo>
                    <a:pt x="5" y="0"/>
                  </a:moveTo>
                  <a:cubicBezTo>
                    <a:pt x="5" y="0"/>
                    <a:pt x="5" y="0"/>
                    <a:pt x="5" y="0"/>
                  </a:cubicBezTo>
                  <a:cubicBezTo>
                    <a:pt x="1" y="4"/>
                    <a:pt x="353" y="394"/>
                    <a:pt x="546" y="587"/>
                  </a:cubicBezTo>
                  <a:cubicBezTo>
                    <a:pt x="632" y="673"/>
                    <a:pt x="672" y="695"/>
                    <a:pt x="690" y="695"/>
                  </a:cubicBezTo>
                  <a:cubicBezTo>
                    <a:pt x="693" y="695"/>
                    <a:pt x="696" y="695"/>
                    <a:pt x="698" y="693"/>
                  </a:cubicBezTo>
                  <a:cubicBezTo>
                    <a:pt x="706" y="681"/>
                    <a:pt x="685" y="640"/>
                    <a:pt x="591" y="542"/>
                  </a:cubicBezTo>
                  <a:cubicBezTo>
                    <a:pt x="399" y="350"/>
                    <a:pt x="13" y="0"/>
                    <a:pt x="5" y="0"/>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16"/>
            <p:cNvSpPr/>
            <p:nvPr/>
          </p:nvSpPr>
          <p:spPr>
            <a:xfrm>
              <a:off x="1611900" y="4037150"/>
              <a:ext cx="16925" cy="16575"/>
            </a:xfrm>
            <a:custGeom>
              <a:avLst/>
              <a:gdLst/>
              <a:ahLst/>
              <a:cxnLst/>
              <a:rect l="l" t="t" r="r" b="b"/>
              <a:pathLst>
                <a:path w="677" h="663" extrusionOk="0">
                  <a:moveTo>
                    <a:pt x="9" y="0"/>
                  </a:moveTo>
                  <a:cubicBezTo>
                    <a:pt x="9" y="0"/>
                    <a:pt x="9" y="0"/>
                    <a:pt x="8" y="0"/>
                  </a:cubicBezTo>
                  <a:cubicBezTo>
                    <a:pt x="0" y="4"/>
                    <a:pt x="341" y="373"/>
                    <a:pt x="517" y="554"/>
                  </a:cubicBezTo>
                  <a:cubicBezTo>
                    <a:pt x="603" y="640"/>
                    <a:pt x="643" y="662"/>
                    <a:pt x="661" y="662"/>
                  </a:cubicBezTo>
                  <a:cubicBezTo>
                    <a:pt x="664" y="662"/>
                    <a:pt x="667" y="662"/>
                    <a:pt x="669" y="660"/>
                  </a:cubicBezTo>
                  <a:cubicBezTo>
                    <a:pt x="677" y="644"/>
                    <a:pt x="656" y="607"/>
                    <a:pt x="562" y="513"/>
                  </a:cubicBezTo>
                  <a:cubicBezTo>
                    <a:pt x="384" y="334"/>
                    <a:pt x="21" y="0"/>
                    <a:pt x="9" y="0"/>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16"/>
            <p:cNvSpPr/>
            <p:nvPr/>
          </p:nvSpPr>
          <p:spPr>
            <a:xfrm>
              <a:off x="1612725" y="4037850"/>
              <a:ext cx="16100" cy="15875"/>
            </a:xfrm>
            <a:custGeom>
              <a:avLst/>
              <a:gdLst/>
              <a:ahLst/>
              <a:cxnLst/>
              <a:rect l="l" t="t" r="r" b="b"/>
              <a:pathLst>
                <a:path w="644" h="635" extrusionOk="0">
                  <a:moveTo>
                    <a:pt x="4" y="1"/>
                  </a:moveTo>
                  <a:cubicBezTo>
                    <a:pt x="4" y="1"/>
                    <a:pt x="4" y="1"/>
                    <a:pt x="4" y="1"/>
                  </a:cubicBezTo>
                  <a:cubicBezTo>
                    <a:pt x="0" y="5"/>
                    <a:pt x="316" y="354"/>
                    <a:pt x="492" y="530"/>
                  </a:cubicBezTo>
                  <a:cubicBezTo>
                    <a:pt x="571" y="613"/>
                    <a:pt x="610" y="634"/>
                    <a:pt x="628" y="634"/>
                  </a:cubicBezTo>
                  <a:cubicBezTo>
                    <a:pt x="631" y="634"/>
                    <a:pt x="634" y="634"/>
                    <a:pt x="636" y="632"/>
                  </a:cubicBezTo>
                  <a:cubicBezTo>
                    <a:pt x="644" y="620"/>
                    <a:pt x="632" y="587"/>
                    <a:pt x="533" y="489"/>
                  </a:cubicBezTo>
                  <a:cubicBezTo>
                    <a:pt x="358" y="314"/>
                    <a:pt x="13" y="1"/>
                    <a:pt x="4" y="1"/>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16"/>
            <p:cNvSpPr/>
            <p:nvPr/>
          </p:nvSpPr>
          <p:spPr>
            <a:xfrm>
              <a:off x="1613425" y="4038675"/>
              <a:ext cx="15400" cy="15050"/>
            </a:xfrm>
            <a:custGeom>
              <a:avLst/>
              <a:gdLst/>
              <a:ahLst/>
              <a:cxnLst/>
              <a:rect l="l" t="t" r="r" b="b"/>
              <a:pathLst>
                <a:path w="616" h="602" extrusionOk="0">
                  <a:moveTo>
                    <a:pt x="9" y="1"/>
                  </a:moveTo>
                  <a:cubicBezTo>
                    <a:pt x="9" y="1"/>
                    <a:pt x="9" y="1"/>
                    <a:pt x="9" y="1"/>
                  </a:cubicBezTo>
                  <a:cubicBezTo>
                    <a:pt x="1" y="5"/>
                    <a:pt x="300" y="333"/>
                    <a:pt x="464" y="501"/>
                  </a:cubicBezTo>
                  <a:cubicBezTo>
                    <a:pt x="547" y="580"/>
                    <a:pt x="580" y="601"/>
                    <a:pt x="596" y="601"/>
                  </a:cubicBezTo>
                  <a:cubicBezTo>
                    <a:pt x="599" y="601"/>
                    <a:pt x="602" y="601"/>
                    <a:pt x="604" y="599"/>
                  </a:cubicBezTo>
                  <a:cubicBezTo>
                    <a:pt x="616" y="587"/>
                    <a:pt x="595" y="554"/>
                    <a:pt x="505" y="460"/>
                  </a:cubicBezTo>
                  <a:cubicBezTo>
                    <a:pt x="343" y="294"/>
                    <a:pt x="22" y="1"/>
                    <a:pt x="9"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16"/>
            <p:cNvSpPr/>
            <p:nvPr/>
          </p:nvSpPr>
          <p:spPr>
            <a:xfrm>
              <a:off x="1614250" y="4039400"/>
              <a:ext cx="14575" cy="14225"/>
            </a:xfrm>
            <a:custGeom>
              <a:avLst/>
              <a:gdLst/>
              <a:ahLst/>
              <a:cxnLst/>
              <a:rect l="l" t="t" r="r" b="b"/>
              <a:pathLst>
                <a:path w="583" h="569" extrusionOk="0">
                  <a:moveTo>
                    <a:pt x="5" y="0"/>
                  </a:moveTo>
                  <a:cubicBezTo>
                    <a:pt x="5" y="0"/>
                    <a:pt x="5" y="0"/>
                    <a:pt x="5" y="0"/>
                  </a:cubicBezTo>
                  <a:cubicBezTo>
                    <a:pt x="1" y="13"/>
                    <a:pt x="284" y="312"/>
                    <a:pt x="439" y="468"/>
                  </a:cubicBezTo>
                  <a:cubicBezTo>
                    <a:pt x="520" y="545"/>
                    <a:pt x="553" y="568"/>
                    <a:pt x="568" y="568"/>
                  </a:cubicBezTo>
                  <a:cubicBezTo>
                    <a:pt x="571" y="568"/>
                    <a:pt x="573" y="567"/>
                    <a:pt x="575" y="566"/>
                  </a:cubicBezTo>
                  <a:cubicBezTo>
                    <a:pt x="583" y="554"/>
                    <a:pt x="571" y="525"/>
                    <a:pt x="476" y="431"/>
                  </a:cubicBezTo>
                  <a:cubicBezTo>
                    <a:pt x="317" y="280"/>
                    <a:pt x="13"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16"/>
            <p:cNvSpPr/>
            <p:nvPr/>
          </p:nvSpPr>
          <p:spPr>
            <a:xfrm>
              <a:off x="1614975" y="4040125"/>
              <a:ext cx="13750" cy="13600"/>
            </a:xfrm>
            <a:custGeom>
              <a:avLst/>
              <a:gdLst/>
              <a:ahLst/>
              <a:cxnLst/>
              <a:rect l="l" t="t" r="r" b="b"/>
              <a:pathLst>
                <a:path w="550" h="544" extrusionOk="0">
                  <a:moveTo>
                    <a:pt x="5" y="0"/>
                  </a:moveTo>
                  <a:cubicBezTo>
                    <a:pt x="5" y="0"/>
                    <a:pt x="4" y="0"/>
                    <a:pt x="4" y="0"/>
                  </a:cubicBezTo>
                  <a:cubicBezTo>
                    <a:pt x="0" y="12"/>
                    <a:pt x="263" y="299"/>
                    <a:pt x="406" y="447"/>
                  </a:cubicBezTo>
                  <a:cubicBezTo>
                    <a:pt x="482" y="523"/>
                    <a:pt x="517" y="543"/>
                    <a:pt x="531" y="543"/>
                  </a:cubicBezTo>
                  <a:cubicBezTo>
                    <a:pt x="534" y="543"/>
                    <a:pt x="536" y="543"/>
                    <a:pt x="537" y="541"/>
                  </a:cubicBezTo>
                  <a:cubicBezTo>
                    <a:pt x="550" y="529"/>
                    <a:pt x="533" y="492"/>
                    <a:pt x="447" y="406"/>
                  </a:cubicBezTo>
                  <a:cubicBezTo>
                    <a:pt x="301" y="260"/>
                    <a:pt x="17"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16"/>
            <p:cNvSpPr/>
            <p:nvPr/>
          </p:nvSpPr>
          <p:spPr>
            <a:xfrm>
              <a:off x="1615800" y="4040925"/>
              <a:ext cx="13025" cy="12800"/>
            </a:xfrm>
            <a:custGeom>
              <a:avLst/>
              <a:gdLst/>
              <a:ahLst/>
              <a:cxnLst/>
              <a:rect l="l" t="t" r="r" b="b"/>
              <a:pathLst>
                <a:path w="521" h="512" extrusionOk="0">
                  <a:moveTo>
                    <a:pt x="4" y="1"/>
                  </a:moveTo>
                  <a:cubicBezTo>
                    <a:pt x="4" y="1"/>
                    <a:pt x="4" y="1"/>
                    <a:pt x="4" y="1"/>
                  </a:cubicBezTo>
                  <a:cubicBezTo>
                    <a:pt x="0" y="13"/>
                    <a:pt x="242" y="276"/>
                    <a:pt x="381" y="415"/>
                  </a:cubicBezTo>
                  <a:cubicBezTo>
                    <a:pt x="459" y="492"/>
                    <a:pt x="489" y="512"/>
                    <a:pt x="504" y="512"/>
                  </a:cubicBezTo>
                  <a:cubicBezTo>
                    <a:pt x="508" y="512"/>
                    <a:pt x="510" y="511"/>
                    <a:pt x="513" y="509"/>
                  </a:cubicBezTo>
                  <a:cubicBezTo>
                    <a:pt x="521" y="497"/>
                    <a:pt x="509" y="468"/>
                    <a:pt x="418" y="382"/>
                  </a:cubicBezTo>
                  <a:cubicBezTo>
                    <a:pt x="276" y="240"/>
                    <a:pt x="13" y="1"/>
                    <a:pt x="4"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16"/>
            <p:cNvSpPr/>
            <p:nvPr/>
          </p:nvSpPr>
          <p:spPr>
            <a:xfrm>
              <a:off x="1616500" y="4041750"/>
              <a:ext cx="12225" cy="11875"/>
            </a:xfrm>
            <a:custGeom>
              <a:avLst/>
              <a:gdLst/>
              <a:ahLst/>
              <a:cxnLst/>
              <a:rect l="l" t="t" r="r" b="b"/>
              <a:pathLst>
                <a:path w="489" h="475" extrusionOk="0">
                  <a:moveTo>
                    <a:pt x="9" y="0"/>
                  </a:moveTo>
                  <a:cubicBezTo>
                    <a:pt x="9" y="0"/>
                    <a:pt x="9" y="1"/>
                    <a:pt x="9" y="1"/>
                  </a:cubicBezTo>
                  <a:cubicBezTo>
                    <a:pt x="1" y="9"/>
                    <a:pt x="226" y="255"/>
                    <a:pt x="353" y="382"/>
                  </a:cubicBezTo>
                  <a:cubicBezTo>
                    <a:pt x="427" y="456"/>
                    <a:pt x="457" y="475"/>
                    <a:pt x="472" y="475"/>
                  </a:cubicBezTo>
                  <a:cubicBezTo>
                    <a:pt x="476" y="475"/>
                    <a:pt x="478" y="474"/>
                    <a:pt x="481" y="472"/>
                  </a:cubicBezTo>
                  <a:cubicBezTo>
                    <a:pt x="489" y="460"/>
                    <a:pt x="481" y="435"/>
                    <a:pt x="390" y="349"/>
                  </a:cubicBezTo>
                  <a:cubicBezTo>
                    <a:pt x="261" y="220"/>
                    <a:pt x="22" y="0"/>
                    <a:pt x="9" y="0"/>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16"/>
            <p:cNvSpPr/>
            <p:nvPr/>
          </p:nvSpPr>
          <p:spPr>
            <a:xfrm>
              <a:off x="1617325" y="4042475"/>
              <a:ext cx="11400" cy="11150"/>
            </a:xfrm>
            <a:custGeom>
              <a:avLst/>
              <a:gdLst/>
              <a:ahLst/>
              <a:cxnLst/>
              <a:rect l="l" t="t" r="r" b="b"/>
              <a:pathLst>
                <a:path w="456" h="446" extrusionOk="0">
                  <a:moveTo>
                    <a:pt x="5" y="0"/>
                  </a:moveTo>
                  <a:cubicBezTo>
                    <a:pt x="5" y="0"/>
                    <a:pt x="5" y="0"/>
                    <a:pt x="5" y="0"/>
                  </a:cubicBezTo>
                  <a:cubicBezTo>
                    <a:pt x="1" y="9"/>
                    <a:pt x="206" y="238"/>
                    <a:pt x="329" y="353"/>
                  </a:cubicBezTo>
                  <a:cubicBezTo>
                    <a:pt x="396" y="427"/>
                    <a:pt x="424" y="446"/>
                    <a:pt x="439" y="446"/>
                  </a:cubicBezTo>
                  <a:cubicBezTo>
                    <a:pt x="443" y="446"/>
                    <a:pt x="445" y="445"/>
                    <a:pt x="448" y="443"/>
                  </a:cubicBezTo>
                  <a:cubicBezTo>
                    <a:pt x="456" y="431"/>
                    <a:pt x="439" y="406"/>
                    <a:pt x="357" y="324"/>
                  </a:cubicBezTo>
                  <a:cubicBezTo>
                    <a:pt x="244" y="203"/>
                    <a:pt x="13" y="0"/>
                    <a:pt x="5" y="0"/>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16"/>
            <p:cNvSpPr/>
            <p:nvPr/>
          </p:nvSpPr>
          <p:spPr>
            <a:xfrm>
              <a:off x="1618050" y="4043275"/>
              <a:ext cx="10675" cy="10350"/>
            </a:xfrm>
            <a:custGeom>
              <a:avLst/>
              <a:gdLst/>
              <a:ahLst/>
              <a:cxnLst/>
              <a:rect l="l" t="t" r="r" b="b"/>
              <a:pathLst>
                <a:path w="427" h="414" extrusionOk="0">
                  <a:moveTo>
                    <a:pt x="9" y="1"/>
                  </a:moveTo>
                  <a:cubicBezTo>
                    <a:pt x="9" y="1"/>
                    <a:pt x="9" y="1"/>
                    <a:pt x="9" y="1"/>
                  </a:cubicBezTo>
                  <a:cubicBezTo>
                    <a:pt x="0" y="9"/>
                    <a:pt x="185" y="214"/>
                    <a:pt x="304" y="329"/>
                  </a:cubicBezTo>
                  <a:cubicBezTo>
                    <a:pt x="370" y="396"/>
                    <a:pt x="396" y="414"/>
                    <a:pt x="410" y="414"/>
                  </a:cubicBezTo>
                  <a:cubicBezTo>
                    <a:pt x="414" y="414"/>
                    <a:pt x="416" y="413"/>
                    <a:pt x="419" y="411"/>
                  </a:cubicBezTo>
                  <a:cubicBezTo>
                    <a:pt x="427" y="403"/>
                    <a:pt x="419" y="378"/>
                    <a:pt x="337" y="296"/>
                  </a:cubicBezTo>
                  <a:cubicBezTo>
                    <a:pt x="224" y="180"/>
                    <a:pt x="22" y="1"/>
                    <a:pt x="9"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16"/>
            <p:cNvSpPr/>
            <p:nvPr/>
          </p:nvSpPr>
          <p:spPr>
            <a:xfrm>
              <a:off x="1618875" y="4044000"/>
              <a:ext cx="9750" cy="9575"/>
            </a:xfrm>
            <a:custGeom>
              <a:avLst/>
              <a:gdLst/>
              <a:ahLst/>
              <a:cxnLst/>
              <a:rect l="l" t="t" r="r" b="b"/>
              <a:pathLst>
                <a:path w="390" h="383" extrusionOk="0">
                  <a:moveTo>
                    <a:pt x="4" y="1"/>
                  </a:moveTo>
                  <a:cubicBezTo>
                    <a:pt x="4" y="1"/>
                    <a:pt x="4" y="1"/>
                    <a:pt x="4" y="1"/>
                  </a:cubicBezTo>
                  <a:cubicBezTo>
                    <a:pt x="0" y="13"/>
                    <a:pt x="168" y="198"/>
                    <a:pt x="271" y="296"/>
                  </a:cubicBezTo>
                  <a:cubicBezTo>
                    <a:pt x="336" y="361"/>
                    <a:pt x="362" y="382"/>
                    <a:pt x="374" y="382"/>
                  </a:cubicBezTo>
                  <a:cubicBezTo>
                    <a:pt x="378" y="382"/>
                    <a:pt x="380" y="381"/>
                    <a:pt x="381" y="378"/>
                  </a:cubicBezTo>
                  <a:cubicBezTo>
                    <a:pt x="390" y="370"/>
                    <a:pt x="377" y="345"/>
                    <a:pt x="299" y="267"/>
                  </a:cubicBezTo>
                  <a:cubicBezTo>
                    <a:pt x="198" y="166"/>
                    <a:pt x="13" y="1"/>
                    <a:pt x="4"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16"/>
            <p:cNvSpPr/>
            <p:nvPr/>
          </p:nvSpPr>
          <p:spPr>
            <a:xfrm>
              <a:off x="1619575" y="4044825"/>
              <a:ext cx="9150" cy="8800"/>
            </a:xfrm>
            <a:custGeom>
              <a:avLst/>
              <a:gdLst/>
              <a:ahLst/>
              <a:cxnLst/>
              <a:rect l="l" t="t" r="r" b="b"/>
              <a:pathLst>
                <a:path w="366" h="352" extrusionOk="0">
                  <a:moveTo>
                    <a:pt x="10" y="0"/>
                  </a:moveTo>
                  <a:cubicBezTo>
                    <a:pt x="9" y="0"/>
                    <a:pt x="9" y="1"/>
                    <a:pt x="9" y="1"/>
                  </a:cubicBezTo>
                  <a:cubicBezTo>
                    <a:pt x="1" y="9"/>
                    <a:pt x="153" y="173"/>
                    <a:pt x="247" y="271"/>
                  </a:cubicBezTo>
                  <a:cubicBezTo>
                    <a:pt x="310" y="334"/>
                    <a:pt x="335" y="352"/>
                    <a:pt x="349" y="352"/>
                  </a:cubicBezTo>
                  <a:cubicBezTo>
                    <a:pt x="353" y="352"/>
                    <a:pt x="355" y="351"/>
                    <a:pt x="358" y="349"/>
                  </a:cubicBezTo>
                  <a:cubicBezTo>
                    <a:pt x="366" y="337"/>
                    <a:pt x="358" y="316"/>
                    <a:pt x="280" y="239"/>
                  </a:cubicBezTo>
                  <a:cubicBezTo>
                    <a:pt x="184" y="147"/>
                    <a:pt x="22" y="0"/>
                    <a:pt x="10" y="0"/>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16"/>
            <p:cNvSpPr/>
            <p:nvPr/>
          </p:nvSpPr>
          <p:spPr>
            <a:xfrm>
              <a:off x="1620400" y="4045550"/>
              <a:ext cx="8225" cy="8075"/>
            </a:xfrm>
            <a:custGeom>
              <a:avLst/>
              <a:gdLst/>
              <a:ahLst/>
              <a:cxnLst/>
              <a:rect l="l" t="t" r="r" b="b"/>
              <a:pathLst>
                <a:path w="329" h="323" extrusionOk="0">
                  <a:moveTo>
                    <a:pt x="5" y="0"/>
                  </a:moveTo>
                  <a:cubicBezTo>
                    <a:pt x="5" y="0"/>
                    <a:pt x="5" y="0"/>
                    <a:pt x="5" y="0"/>
                  </a:cubicBezTo>
                  <a:cubicBezTo>
                    <a:pt x="1" y="13"/>
                    <a:pt x="128" y="156"/>
                    <a:pt x="222" y="242"/>
                  </a:cubicBezTo>
                  <a:cubicBezTo>
                    <a:pt x="278" y="305"/>
                    <a:pt x="303" y="323"/>
                    <a:pt x="316" y="323"/>
                  </a:cubicBezTo>
                  <a:cubicBezTo>
                    <a:pt x="320" y="323"/>
                    <a:pt x="322" y="322"/>
                    <a:pt x="325" y="320"/>
                  </a:cubicBezTo>
                  <a:cubicBezTo>
                    <a:pt x="329" y="312"/>
                    <a:pt x="316" y="287"/>
                    <a:pt x="247" y="218"/>
                  </a:cubicBezTo>
                  <a:cubicBezTo>
                    <a:pt x="162" y="129"/>
                    <a:pt x="13" y="0"/>
                    <a:pt x="5" y="0"/>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16"/>
            <p:cNvSpPr/>
            <p:nvPr/>
          </p:nvSpPr>
          <p:spPr>
            <a:xfrm>
              <a:off x="1621125" y="4046350"/>
              <a:ext cx="7500" cy="7075"/>
            </a:xfrm>
            <a:custGeom>
              <a:avLst/>
              <a:gdLst/>
              <a:ahLst/>
              <a:cxnLst/>
              <a:rect l="l" t="t" r="r" b="b"/>
              <a:pathLst>
                <a:path w="300" h="283" extrusionOk="0">
                  <a:moveTo>
                    <a:pt x="9" y="1"/>
                  </a:moveTo>
                  <a:cubicBezTo>
                    <a:pt x="9" y="1"/>
                    <a:pt x="9" y="1"/>
                    <a:pt x="9" y="1"/>
                  </a:cubicBezTo>
                  <a:cubicBezTo>
                    <a:pt x="0" y="9"/>
                    <a:pt x="115" y="132"/>
                    <a:pt x="193" y="210"/>
                  </a:cubicBezTo>
                  <a:cubicBezTo>
                    <a:pt x="249" y="266"/>
                    <a:pt x="271" y="283"/>
                    <a:pt x="281" y="283"/>
                  </a:cubicBezTo>
                  <a:cubicBezTo>
                    <a:pt x="284" y="283"/>
                    <a:pt x="286" y="282"/>
                    <a:pt x="287" y="280"/>
                  </a:cubicBezTo>
                  <a:cubicBezTo>
                    <a:pt x="300" y="276"/>
                    <a:pt x="287" y="255"/>
                    <a:pt x="218" y="186"/>
                  </a:cubicBezTo>
                  <a:cubicBezTo>
                    <a:pt x="142" y="110"/>
                    <a:pt x="21" y="1"/>
                    <a:pt x="9" y="1"/>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16"/>
            <p:cNvSpPr/>
            <p:nvPr/>
          </p:nvSpPr>
          <p:spPr>
            <a:xfrm>
              <a:off x="1621950" y="4047075"/>
              <a:ext cx="6675" cy="6550"/>
            </a:xfrm>
            <a:custGeom>
              <a:avLst/>
              <a:gdLst/>
              <a:ahLst/>
              <a:cxnLst/>
              <a:rect l="l" t="t" r="r" b="b"/>
              <a:pathLst>
                <a:path w="267" h="262" extrusionOk="0">
                  <a:moveTo>
                    <a:pt x="5" y="1"/>
                  </a:moveTo>
                  <a:cubicBezTo>
                    <a:pt x="4" y="1"/>
                    <a:pt x="4" y="1"/>
                    <a:pt x="4" y="1"/>
                  </a:cubicBezTo>
                  <a:cubicBezTo>
                    <a:pt x="0" y="13"/>
                    <a:pt x="90" y="112"/>
                    <a:pt x="164" y="185"/>
                  </a:cubicBezTo>
                  <a:cubicBezTo>
                    <a:pt x="220" y="245"/>
                    <a:pt x="245" y="262"/>
                    <a:pt x="256" y="262"/>
                  </a:cubicBezTo>
                  <a:cubicBezTo>
                    <a:pt x="259" y="262"/>
                    <a:pt x="261" y="261"/>
                    <a:pt x="263" y="259"/>
                  </a:cubicBezTo>
                  <a:cubicBezTo>
                    <a:pt x="267" y="247"/>
                    <a:pt x="263" y="231"/>
                    <a:pt x="189" y="161"/>
                  </a:cubicBezTo>
                  <a:cubicBezTo>
                    <a:pt x="121" y="89"/>
                    <a:pt x="13" y="1"/>
                    <a:pt x="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16"/>
            <p:cNvSpPr/>
            <p:nvPr/>
          </p:nvSpPr>
          <p:spPr>
            <a:xfrm>
              <a:off x="2257925" y="4247300"/>
              <a:ext cx="34675" cy="34275"/>
            </a:xfrm>
            <a:custGeom>
              <a:avLst/>
              <a:gdLst/>
              <a:ahLst/>
              <a:cxnLst/>
              <a:rect l="l" t="t" r="r" b="b"/>
              <a:pathLst>
                <a:path w="1387" h="1371" extrusionOk="0">
                  <a:moveTo>
                    <a:pt x="1" y="0"/>
                  </a:moveTo>
                  <a:cubicBezTo>
                    <a:pt x="1" y="0"/>
                    <a:pt x="768" y="853"/>
                    <a:pt x="1141" y="1234"/>
                  </a:cubicBezTo>
                  <a:cubicBezTo>
                    <a:pt x="1241" y="1335"/>
                    <a:pt x="1303" y="1371"/>
                    <a:pt x="1338" y="1371"/>
                  </a:cubicBezTo>
                  <a:cubicBezTo>
                    <a:pt x="1349" y="1371"/>
                    <a:pt x="1357" y="1367"/>
                    <a:pt x="1362" y="1362"/>
                  </a:cubicBezTo>
                  <a:cubicBezTo>
                    <a:pt x="1387" y="1337"/>
                    <a:pt x="1354" y="1259"/>
                    <a:pt x="1235" y="1140"/>
                  </a:cubicBezTo>
                  <a:cubicBezTo>
                    <a:pt x="862" y="763"/>
                    <a:pt x="1" y="0"/>
                    <a:pt x="1" y="0"/>
                  </a:cubicBezTo>
                  <a:close/>
                </a:path>
              </a:pathLst>
            </a:custGeom>
            <a:solidFill>
              <a:srgbClr val="3809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16"/>
            <p:cNvSpPr/>
            <p:nvPr/>
          </p:nvSpPr>
          <p:spPr>
            <a:xfrm>
              <a:off x="2258250" y="4247600"/>
              <a:ext cx="34250" cy="33875"/>
            </a:xfrm>
            <a:custGeom>
              <a:avLst/>
              <a:gdLst/>
              <a:ahLst/>
              <a:cxnLst/>
              <a:rect l="l" t="t" r="r" b="b"/>
              <a:pathLst>
                <a:path w="1370" h="1355" extrusionOk="0">
                  <a:moveTo>
                    <a:pt x="0" y="1"/>
                  </a:moveTo>
                  <a:cubicBezTo>
                    <a:pt x="0" y="1"/>
                    <a:pt x="759" y="849"/>
                    <a:pt x="1128" y="1222"/>
                  </a:cubicBezTo>
                  <a:cubicBezTo>
                    <a:pt x="1228" y="1320"/>
                    <a:pt x="1288" y="1355"/>
                    <a:pt x="1321" y="1355"/>
                  </a:cubicBezTo>
                  <a:cubicBezTo>
                    <a:pt x="1332" y="1355"/>
                    <a:pt x="1339" y="1351"/>
                    <a:pt x="1345" y="1346"/>
                  </a:cubicBezTo>
                  <a:cubicBezTo>
                    <a:pt x="1370" y="1321"/>
                    <a:pt x="1341" y="1247"/>
                    <a:pt x="1222" y="1128"/>
                  </a:cubicBezTo>
                  <a:cubicBezTo>
                    <a:pt x="853" y="759"/>
                    <a:pt x="0" y="1"/>
                    <a:pt x="0" y="1"/>
                  </a:cubicBezTo>
                  <a:close/>
                </a:path>
              </a:pathLst>
            </a:custGeom>
            <a:solidFill>
              <a:srgbClr val="3A0D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16"/>
            <p:cNvSpPr/>
            <p:nvPr/>
          </p:nvSpPr>
          <p:spPr>
            <a:xfrm>
              <a:off x="2258650" y="4247900"/>
              <a:ext cx="33850" cy="33575"/>
            </a:xfrm>
            <a:custGeom>
              <a:avLst/>
              <a:gdLst/>
              <a:ahLst/>
              <a:cxnLst/>
              <a:rect l="l" t="t" r="r" b="b"/>
              <a:pathLst>
                <a:path w="1354" h="1343" extrusionOk="0">
                  <a:moveTo>
                    <a:pt x="1" y="1"/>
                  </a:moveTo>
                  <a:cubicBezTo>
                    <a:pt x="1" y="1"/>
                    <a:pt x="751" y="841"/>
                    <a:pt x="1112" y="1210"/>
                  </a:cubicBezTo>
                  <a:cubicBezTo>
                    <a:pt x="1212" y="1308"/>
                    <a:pt x="1272" y="1343"/>
                    <a:pt x="1305" y="1343"/>
                  </a:cubicBezTo>
                  <a:cubicBezTo>
                    <a:pt x="1316" y="1343"/>
                    <a:pt x="1323" y="1339"/>
                    <a:pt x="1329" y="1334"/>
                  </a:cubicBezTo>
                  <a:cubicBezTo>
                    <a:pt x="1354" y="1309"/>
                    <a:pt x="1325" y="1235"/>
                    <a:pt x="1206" y="1116"/>
                  </a:cubicBezTo>
                  <a:cubicBezTo>
                    <a:pt x="841" y="747"/>
                    <a:pt x="1" y="1"/>
                    <a:pt x="1" y="1"/>
                  </a:cubicBezTo>
                  <a:close/>
                </a:path>
              </a:pathLst>
            </a:custGeom>
            <a:solidFill>
              <a:srgbClr val="3C1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16"/>
            <p:cNvSpPr/>
            <p:nvPr/>
          </p:nvSpPr>
          <p:spPr>
            <a:xfrm>
              <a:off x="2259050" y="4248325"/>
              <a:ext cx="33550" cy="33150"/>
            </a:xfrm>
            <a:custGeom>
              <a:avLst/>
              <a:gdLst/>
              <a:ahLst/>
              <a:cxnLst/>
              <a:rect l="l" t="t" r="r" b="b"/>
              <a:pathLst>
                <a:path w="1342" h="1326" extrusionOk="0">
                  <a:moveTo>
                    <a:pt x="1" y="0"/>
                  </a:moveTo>
                  <a:lnTo>
                    <a:pt x="1" y="0"/>
                  </a:lnTo>
                  <a:cubicBezTo>
                    <a:pt x="1" y="0"/>
                    <a:pt x="739" y="829"/>
                    <a:pt x="1104" y="1193"/>
                  </a:cubicBezTo>
                  <a:cubicBezTo>
                    <a:pt x="1201" y="1291"/>
                    <a:pt x="1260" y="1326"/>
                    <a:pt x="1293" y="1326"/>
                  </a:cubicBezTo>
                  <a:cubicBezTo>
                    <a:pt x="1304" y="1326"/>
                    <a:pt x="1311" y="1322"/>
                    <a:pt x="1317" y="1317"/>
                  </a:cubicBezTo>
                  <a:cubicBezTo>
                    <a:pt x="1342" y="1292"/>
                    <a:pt x="1313" y="1218"/>
                    <a:pt x="1194" y="1099"/>
                  </a:cubicBezTo>
                  <a:cubicBezTo>
                    <a:pt x="829" y="738"/>
                    <a:pt x="1" y="0"/>
                    <a:pt x="1" y="0"/>
                  </a:cubicBezTo>
                  <a:close/>
                </a:path>
              </a:pathLst>
            </a:custGeom>
            <a:solidFill>
              <a:srgbClr val="3E13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16"/>
            <p:cNvSpPr/>
            <p:nvPr/>
          </p:nvSpPr>
          <p:spPr>
            <a:xfrm>
              <a:off x="2259475" y="4248625"/>
              <a:ext cx="33125" cy="32850"/>
            </a:xfrm>
            <a:custGeom>
              <a:avLst/>
              <a:gdLst/>
              <a:ahLst/>
              <a:cxnLst/>
              <a:rect l="l" t="t" r="r" b="b"/>
              <a:pathLst>
                <a:path w="1325" h="1314" extrusionOk="0">
                  <a:moveTo>
                    <a:pt x="0" y="1"/>
                  </a:moveTo>
                  <a:lnTo>
                    <a:pt x="0" y="1"/>
                  </a:lnTo>
                  <a:cubicBezTo>
                    <a:pt x="1" y="1"/>
                    <a:pt x="726" y="821"/>
                    <a:pt x="1091" y="1181"/>
                  </a:cubicBezTo>
                  <a:cubicBezTo>
                    <a:pt x="1185" y="1279"/>
                    <a:pt x="1243" y="1314"/>
                    <a:pt x="1276" y="1314"/>
                  </a:cubicBezTo>
                  <a:cubicBezTo>
                    <a:pt x="1287" y="1314"/>
                    <a:pt x="1294" y="1310"/>
                    <a:pt x="1300" y="1305"/>
                  </a:cubicBezTo>
                  <a:cubicBezTo>
                    <a:pt x="1325" y="1280"/>
                    <a:pt x="1292" y="1206"/>
                    <a:pt x="1177" y="1095"/>
                  </a:cubicBezTo>
                  <a:cubicBezTo>
                    <a:pt x="821" y="730"/>
                    <a:pt x="1" y="1"/>
                    <a:pt x="0" y="1"/>
                  </a:cubicBezTo>
                  <a:close/>
                </a:path>
              </a:pathLst>
            </a:custGeom>
            <a:solidFill>
              <a:srgbClr val="4016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16"/>
            <p:cNvSpPr/>
            <p:nvPr/>
          </p:nvSpPr>
          <p:spPr>
            <a:xfrm>
              <a:off x="2259775" y="4249025"/>
              <a:ext cx="32725" cy="32450"/>
            </a:xfrm>
            <a:custGeom>
              <a:avLst/>
              <a:gdLst/>
              <a:ahLst/>
              <a:cxnLst/>
              <a:rect l="l" t="t" r="r" b="b"/>
              <a:pathLst>
                <a:path w="1309" h="1298" extrusionOk="0">
                  <a:moveTo>
                    <a:pt x="1" y="1"/>
                  </a:moveTo>
                  <a:lnTo>
                    <a:pt x="1" y="1"/>
                  </a:lnTo>
                  <a:cubicBezTo>
                    <a:pt x="1" y="1"/>
                    <a:pt x="718" y="813"/>
                    <a:pt x="1075" y="1170"/>
                  </a:cubicBezTo>
                  <a:cubicBezTo>
                    <a:pt x="1169" y="1263"/>
                    <a:pt x="1227" y="1298"/>
                    <a:pt x="1260" y="1298"/>
                  </a:cubicBezTo>
                  <a:cubicBezTo>
                    <a:pt x="1270" y="1298"/>
                    <a:pt x="1278" y="1294"/>
                    <a:pt x="1284" y="1289"/>
                  </a:cubicBezTo>
                  <a:cubicBezTo>
                    <a:pt x="1309" y="1264"/>
                    <a:pt x="1280" y="1190"/>
                    <a:pt x="1165" y="1079"/>
                  </a:cubicBezTo>
                  <a:cubicBezTo>
                    <a:pt x="813" y="723"/>
                    <a:pt x="1" y="1"/>
                    <a:pt x="1" y="1"/>
                  </a:cubicBezTo>
                  <a:close/>
                </a:path>
              </a:pathLst>
            </a:custGeom>
            <a:solidFill>
              <a:srgbClr val="4218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16"/>
            <p:cNvSpPr/>
            <p:nvPr/>
          </p:nvSpPr>
          <p:spPr>
            <a:xfrm>
              <a:off x="2260200" y="4249450"/>
              <a:ext cx="32300" cy="31925"/>
            </a:xfrm>
            <a:custGeom>
              <a:avLst/>
              <a:gdLst/>
              <a:ahLst/>
              <a:cxnLst/>
              <a:rect l="l" t="t" r="r" b="b"/>
              <a:pathLst>
                <a:path w="1292" h="1277" extrusionOk="0">
                  <a:moveTo>
                    <a:pt x="0" y="0"/>
                  </a:moveTo>
                  <a:cubicBezTo>
                    <a:pt x="0" y="1"/>
                    <a:pt x="714" y="800"/>
                    <a:pt x="1062" y="1148"/>
                  </a:cubicBezTo>
                  <a:cubicBezTo>
                    <a:pt x="1153" y="1242"/>
                    <a:pt x="1210" y="1277"/>
                    <a:pt x="1243" y="1277"/>
                  </a:cubicBezTo>
                  <a:cubicBezTo>
                    <a:pt x="1253" y="1277"/>
                    <a:pt x="1261" y="1273"/>
                    <a:pt x="1267" y="1267"/>
                  </a:cubicBezTo>
                  <a:cubicBezTo>
                    <a:pt x="1292" y="1247"/>
                    <a:pt x="1263" y="1173"/>
                    <a:pt x="1148" y="1062"/>
                  </a:cubicBezTo>
                  <a:cubicBezTo>
                    <a:pt x="800" y="714"/>
                    <a:pt x="0" y="1"/>
                    <a:pt x="0" y="0"/>
                  </a:cubicBezTo>
                  <a:close/>
                </a:path>
              </a:pathLst>
            </a:custGeom>
            <a:solidFill>
              <a:srgbClr val="441B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16"/>
            <p:cNvSpPr/>
            <p:nvPr/>
          </p:nvSpPr>
          <p:spPr>
            <a:xfrm>
              <a:off x="2260500" y="4249850"/>
              <a:ext cx="32100" cy="31625"/>
            </a:xfrm>
            <a:custGeom>
              <a:avLst/>
              <a:gdLst/>
              <a:ahLst/>
              <a:cxnLst/>
              <a:rect l="l" t="t" r="r" b="b"/>
              <a:pathLst>
                <a:path w="1284" h="1265" extrusionOk="0">
                  <a:moveTo>
                    <a:pt x="4" y="1"/>
                  </a:moveTo>
                  <a:lnTo>
                    <a:pt x="4" y="1"/>
                  </a:lnTo>
                  <a:cubicBezTo>
                    <a:pt x="0" y="1"/>
                    <a:pt x="706" y="788"/>
                    <a:pt x="1054" y="1137"/>
                  </a:cubicBezTo>
                  <a:cubicBezTo>
                    <a:pt x="1148" y="1230"/>
                    <a:pt x="1204" y="1265"/>
                    <a:pt x="1236" y="1265"/>
                  </a:cubicBezTo>
                  <a:cubicBezTo>
                    <a:pt x="1246" y="1265"/>
                    <a:pt x="1253" y="1261"/>
                    <a:pt x="1259" y="1256"/>
                  </a:cubicBezTo>
                  <a:cubicBezTo>
                    <a:pt x="1284" y="1231"/>
                    <a:pt x="1255" y="1161"/>
                    <a:pt x="1140" y="1050"/>
                  </a:cubicBezTo>
                  <a:cubicBezTo>
                    <a:pt x="792" y="702"/>
                    <a:pt x="4" y="1"/>
                    <a:pt x="4" y="1"/>
                  </a:cubicBezTo>
                  <a:close/>
                </a:path>
              </a:pathLst>
            </a:custGeom>
            <a:solidFill>
              <a:srgbClr val="461E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16"/>
            <p:cNvSpPr/>
            <p:nvPr/>
          </p:nvSpPr>
          <p:spPr>
            <a:xfrm>
              <a:off x="2260800" y="4250175"/>
              <a:ext cx="31600" cy="31300"/>
            </a:xfrm>
            <a:custGeom>
              <a:avLst/>
              <a:gdLst/>
              <a:ahLst/>
              <a:cxnLst/>
              <a:rect l="l" t="t" r="r" b="b"/>
              <a:pathLst>
                <a:path w="1264" h="1252" extrusionOk="0">
                  <a:moveTo>
                    <a:pt x="1" y="0"/>
                  </a:moveTo>
                  <a:lnTo>
                    <a:pt x="1" y="0"/>
                  </a:lnTo>
                  <a:cubicBezTo>
                    <a:pt x="1" y="0"/>
                    <a:pt x="698" y="779"/>
                    <a:pt x="1038" y="1124"/>
                  </a:cubicBezTo>
                  <a:cubicBezTo>
                    <a:pt x="1132" y="1217"/>
                    <a:pt x="1190" y="1252"/>
                    <a:pt x="1221" y="1252"/>
                  </a:cubicBezTo>
                  <a:cubicBezTo>
                    <a:pt x="1231" y="1252"/>
                    <a:pt x="1238" y="1248"/>
                    <a:pt x="1243" y="1243"/>
                  </a:cubicBezTo>
                  <a:cubicBezTo>
                    <a:pt x="1264" y="1218"/>
                    <a:pt x="1239" y="1148"/>
                    <a:pt x="1124" y="1037"/>
                  </a:cubicBezTo>
                  <a:cubicBezTo>
                    <a:pt x="780" y="693"/>
                    <a:pt x="1" y="0"/>
                    <a:pt x="1" y="0"/>
                  </a:cubicBezTo>
                  <a:close/>
                </a:path>
              </a:pathLst>
            </a:custGeom>
            <a:solidFill>
              <a:srgbClr val="482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16"/>
            <p:cNvSpPr/>
            <p:nvPr/>
          </p:nvSpPr>
          <p:spPr>
            <a:xfrm>
              <a:off x="2261225" y="4250575"/>
              <a:ext cx="31175" cy="30900"/>
            </a:xfrm>
            <a:custGeom>
              <a:avLst/>
              <a:gdLst/>
              <a:ahLst/>
              <a:cxnLst/>
              <a:rect l="l" t="t" r="r" b="b"/>
              <a:pathLst>
                <a:path w="1247" h="1236" extrusionOk="0">
                  <a:moveTo>
                    <a:pt x="0" y="0"/>
                  </a:moveTo>
                  <a:cubicBezTo>
                    <a:pt x="0" y="1"/>
                    <a:pt x="689" y="771"/>
                    <a:pt x="1025" y="1108"/>
                  </a:cubicBezTo>
                  <a:cubicBezTo>
                    <a:pt x="1116" y="1201"/>
                    <a:pt x="1169" y="1236"/>
                    <a:pt x="1201" y="1236"/>
                  </a:cubicBezTo>
                  <a:cubicBezTo>
                    <a:pt x="1211" y="1236"/>
                    <a:pt x="1219" y="1232"/>
                    <a:pt x="1226" y="1227"/>
                  </a:cubicBezTo>
                  <a:cubicBezTo>
                    <a:pt x="1247" y="1206"/>
                    <a:pt x="1214" y="1132"/>
                    <a:pt x="1107" y="1026"/>
                  </a:cubicBezTo>
                  <a:cubicBezTo>
                    <a:pt x="771" y="689"/>
                    <a:pt x="0" y="1"/>
                    <a:pt x="0" y="0"/>
                  </a:cubicBezTo>
                  <a:close/>
                </a:path>
              </a:pathLst>
            </a:custGeom>
            <a:solidFill>
              <a:srgbClr val="4B23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16"/>
            <p:cNvSpPr/>
            <p:nvPr/>
          </p:nvSpPr>
          <p:spPr>
            <a:xfrm>
              <a:off x="2261625" y="4250975"/>
              <a:ext cx="30775" cy="30500"/>
            </a:xfrm>
            <a:custGeom>
              <a:avLst/>
              <a:gdLst/>
              <a:ahLst/>
              <a:cxnLst/>
              <a:rect l="l" t="t" r="r" b="b"/>
              <a:pathLst>
                <a:path w="1231" h="1220" extrusionOk="0">
                  <a:moveTo>
                    <a:pt x="0" y="1"/>
                  </a:moveTo>
                  <a:cubicBezTo>
                    <a:pt x="1" y="1"/>
                    <a:pt x="677" y="759"/>
                    <a:pt x="1005" y="1096"/>
                  </a:cubicBezTo>
                  <a:cubicBezTo>
                    <a:pt x="1096" y="1186"/>
                    <a:pt x="1148" y="1220"/>
                    <a:pt x="1181" y="1220"/>
                  </a:cubicBezTo>
                  <a:cubicBezTo>
                    <a:pt x="1191" y="1220"/>
                    <a:pt x="1199" y="1216"/>
                    <a:pt x="1206" y="1211"/>
                  </a:cubicBezTo>
                  <a:cubicBezTo>
                    <a:pt x="1231" y="1186"/>
                    <a:pt x="1198" y="1116"/>
                    <a:pt x="1091" y="1010"/>
                  </a:cubicBezTo>
                  <a:cubicBezTo>
                    <a:pt x="759" y="677"/>
                    <a:pt x="1" y="1"/>
                    <a:pt x="0" y="1"/>
                  </a:cubicBezTo>
                  <a:close/>
                </a:path>
              </a:pathLst>
            </a:custGeom>
            <a:solidFill>
              <a:srgbClr val="4D26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16"/>
            <p:cNvSpPr/>
            <p:nvPr/>
          </p:nvSpPr>
          <p:spPr>
            <a:xfrm>
              <a:off x="2262025" y="4251400"/>
              <a:ext cx="30475" cy="30025"/>
            </a:xfrm>
            <a:custGeom>
              <a:avLst/>
              <a:gdLst/>
              <a:ahLst/>
              <a:cxnLst/>
              <a:rect l="l" t="t" r="r" b="b"/>
              <a:pathLst>
                <a:path w="1219" h="1201" extrusionOk="0">
                  <a:moveTo>
                    <a:pt x="1" y="0"/>
                  </a:moveTo>
                  <a:lnTo>
                    <a:pt x="1" y="0"/>
                  </a:lnTo>
                  <a:cubicBezTo>
                    <a:pt x="1" y="0"/>
                    <a:pt x="665" y="747"/>
                    <a:pt x="997" y="1079"/>
                  </a:cubicBezTo>
                  <a:cubicBezTo>
                    <a:pt x="1086" y="1170"/>
                    <a:pt x="1142" y="1201"/>
                    <a:pt x="1173" y="1201"/>
                  </a:cubicBezTo>
                  <a:cubicBezTo>
                    <a:pt x="1183" y="1201"/>
                    <a:pt x="1189" y="1198"/>
                    <a:pt x="1194" y="1194"/>
                  </a:cubicBezTo>
                  <a:cubicBezTo>
                    <a:pt x="1219" y="1173"/>
                    <a:pt x="1190" y="1107"/>
                    <a:pt x="1079" y="997"/>
                  </a:cubicBezTo>
                  <a:cubicBezTo>
                    <a:pt x="747" y="665"/>
                    <a:pt x="1" y="0"/>
                    <a:pt x="1" y="0"/>
                  </a:cubicBezTo>
                  <a:close/>
                </a:path>
              </a:pathLst>
            </a:custGeom>
            <a:solidFill>
              <a:srgbClr val="4E29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16"/>
            <p:cNvSpPr/>
            <p:nvPr/>
          </p:nvSpPr>
          <p:spPr>
            <a:xfrm>
              <a:off x="2262350" y="4251700"/>
              <a:ext cx="30050" cy="29725"/>
            </a:xfrm>
            <a:custGeom>
              <a:avLst/>
              <a:gdLst/>
              <a:ahLst/>
              <a:cxnLst/>
              <a:rect l="l" t="t" r="r" b="b"/>
              <a:pathLst>
                <a:path w="1202" h="1189" extrusionOk="0">
                  <a:moveTo>
                    <a:pt x="0" y="1"/>
                  </a:moveTo>
                  <a:cubicBezTo>
                    <a:pt x="0" y="1"/>
                    <a:pt x="665" y="739"/>
                    <a:pt x="984" y="1067"/>
                  </a:cubicBezTo>
                  <a:cubicBezTo>
                    <a:pt x="1076" y="1158"/>
                    <a:pt x="1131" y="1189"/>
                    <a:pt x="1161" y="1189"/>
                  </a:cubicBezTo>
                  <a:cubicBezTo>
                    <a:pt x="1170" y="1189"/>
                    <a:pt x="1176" y="1186"/>
                    <a:pt x="1181" y="1182"/>
                  </a:cubicBezTo>
                  <a:cubicBezTo>
                    <a:pt x="1202" y="1157"/>
                    <a:pt x="1177" y="1095"/>
                    <a:pt x="1066" y="985"/>
                  </a:cubicBezTo>
                  <a:cubicBezTo>
                    <a:pt x="747" y="657"/>
                    <a:pt x="0" y="1"/>
                    <a:pt x="0" y="1"/>
                  </a:cubicBezTo>
                  <a:close/>
                </a:path>
              </a:pathLst>
            </a:custGeom>
            <a:solidFill>
              <a:srgbClr val="512B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16"/>
            <p:cNvSpPr/>
            <p:nvPr/>
          </p:nvSpPr>
          <p:spPr>
            <a:xfrm>
              <a:off x="2262750" y="4252100"/>
              <a:ext cx="29650" cy="29225"/>
            </a:xfrm>
            <a:custGeom>
              <a:avLst/>
              <a:gdLst/>
              <a:ahLst/>
              <a:cxnLst/>
              <a:rect l="l" t="t" r="r" b="b"/>
              <a:pathLst>
                <a:path w="1186" h="1169" extrusionOk="0">
                  <a:moveTo>
                    <a:pt x="1" y="1"/>
                  </a:moveTo>
                  <a:lnTo>
                    <a:pt x="1" y="1"/>
                  </a:lnTo>
                  <a:cubicBezTo>
                    <a:pt x="1" y="1"/>
                    <a:pt x="653" y="731"/>
                    <a:pt x="977" y="1047"/>
                  </a:cubicBezTo>
                  <a:cubicBezTo>
                    <a:pt x="1062" y="1138"/>
                    <a:pt x="1115" y="1169"/>
                    <a:pt x="1145" y="1169"/>
                  </a:cubicBezTo>
                  <a:cubicBezTo>
                    <a:pt x="1154" y="1169"/>
                    <a:pt x="1160" y="1166"/>
                    <a:pt x="1165" y="1161"/>
                  </a:cubicBezTo>
                  <a:cubicBezTo>
                    <a:pt x="1186" y="1141"/>
                    <a:pt x="1153" y="1079"/>
                    <a:pt x="1050" y="969"/>
                  </a:cubicBezTo>
                  <a:cubicBezTo>
                    <a:pt x="735" y="653"/>
                    <a:pt x="1" y="1"/>
                    <a:pt x="1" y="1"/>
                  </a:cubicBezTo>
                  <a:close/>
                </a:path>
              </a:pathLst>
            </a:custGeom>
            <a:solidFill>
              <a:srgbClr val="532E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16"/>
            <p:cNvSpPr/>
            <p:nvPr/>
          </p:nvSpPr>
          <p:spPr>
            <a:xfrm>
              <a:off x="2263175" y="4252425"/>
              <a:ext cx="29225" cy="28900"/>
            </a:xfrm>
            <a:custGeom>
              <a:avLst/>
              <a:gdLst/>
              <a:ahLst/>
              <a:cxnLst/>
              <a:rect l="l" t="t" r="r" b="b"/>
              <a:pathLst>
                <a:path w="1169" h="1156" extrusionOk="0">
                  <a:moveTo>
                    <a:pt x="0" y="0"/>
                  </a:moveTo>
                  <a:cubicBezTo>
                    <a:pt x="0" y="4"/>
                    <a:pt x="640" y="722"/>
                    <a:pt x="951" y="1038"/>
                  </a:cubicBezTo>
                  <a:cubicBezTo>
                    <a:pt x="1039" y="1126"/>
                    <a:pt x="1091" y="1156"/>
                    <a:pt x="1122" y="1156"/>
                  </a:cubicBezTo>
                  <a:cubicBezTo>
                    <a:pt x="1131" y="1156"/>
                    <a:pt x="1138" y="1153"/>
                    <a:pt x="1144" y="1148"/>
                  </a:cubicBezTo>
                  <a:cubicBezTo>
                    <a:pt x="1169" y="1128"/>
                    <a:pt x="1136" y="1058"/>
                    <a:pt x="1033" y="956"/>
                  </a:cubicBezTo>
                  <a:cubicBezTo>
                    <a:pt x="722" y="640"/>
                    <a:pt x="0" y="0"/>
                    <a:pt x="0" y="0"/>
                  </a:cubicBezTo>
                  <a:close/>
                </a:path>
              </a:pathLst>
            </a:custGeom>
            <a:solidFill>
              <a:srgbClr val="5531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16"/>
            <p:cNvSpPr/>
            <p:nvPr/>
          </p:nvSpPr>
          <p:spPr>
            <a:xfrm>
              <a:off x="2263575" y="4252725"/>
              <a:ext cx="28825" cy="28650"/>
            </a:xfrm>
            <a:custGeom>
              <a:avLst/>
              <a:gdLst/>
              <a:ahLst/>
              <a:cxnLst/>
              <a:rect l="l" t="t" r="r" b="b"/>
              <a:pathLst>
                <a:path w="1153" h="1146" extrusionOk="0">
                  <a:moveTo>
                    <a:pt x="0" y="1"/>
                  </a:moveTo>
                  <a:cubicBezTo>
                    <a:pt x="0" y="9"/>
                    <a:pt x="628" y="714"/>
                    <a:pt x="939" y="1026"/>
                  </a:cubicBezTo>
                  <a:cubicBezTo>
                    <a:pt x="1027" y="1113"/>
                    <a:pt x="1081" y="1146"/>
                    <a:pt x="1111" y="1146"/>
                  </a:cubicBezTo>
                  <a:cubicBezTo>
                    <a:pt x="1120" y="1146"/>
                    <a:pt x="1127" y="1142"/>
                    <a:pt x="1132" y="1136"/>
                  </a:cubicBezTo>
                  <a:cubicBezTo>
                    <a:pt x="1153" y="1108"/>
                    <a:pt x="1128" y="1046"/>
                    <a:pt x="1026" y="944"/>
                  </a:cubicBezTo>
                  <a:cubicBezTo>
                    <a:pt x="710" y="632"/>
                    <a:pt x="1" y="1"/>
                    <a:pt x="0" y="1"/>
                  </a:cubicBezTo>
                  <a:close/>
                </a:path>
              </a:pathLst>
            </a:custGeom>
            <a:solidFill>
              <a:srgbClr val="5733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16"/>
            <p:cNvSpPr/>
            <p:nvPr/>
          </p:nvSpPr>
          <p:spPr>
            <a:xfrm>
              <a:off x="2263875" y="4253125"/>
              <a:ext cx="28525" cy="28200"/>
            </a:xfrm>
            <a:custGeom>
              <a:avLst/>
              <a:gdLst/>
              <a:ahLst/>
              <a:cxnLst/>
              <a:rect l="l" t="t" r="r" b="b"/>
              <a:pathLst>
                <a:path w="1141" h="1128" extrusionOk="0">
                  <a:moveTo>
                    <a:pt x="1" y="1"/>
                  </a:moveTo>
                  <a:cubicBezTo>
                    <a:pt x="1" y="5"/>
                    <a:pt x="624" y="702"/>
                    <a:pt x="936" y="1010"/>
                  </a:cubicBezTo>
                  <a:cubicBezTo>
                    <a:pt x="1017" y="1098"/>
                    <a:pt x="1070" y="1128"/>
                    <a:pt x="1100" y="1128"/>
                  </a:cubicBezTo>
                  <a:cubicBezTo>
                    <a:pt x="1109" y="1128"/>
                    <a:pt x="1115" y="1125"/>
                    <a:pt x="1120" y="1120"/>
                  </a:cubicBezTo>
                  <a:cubicBezTo>
                    <a:pt x="1141" y="1100"/>
                    <a:pt x="1116" y="1038"/>
                    <a:pt x="1014" y="936"/>
                  </a:cubicBezTo>
                  <a:cubicBezTo>
                    <a:pt x="706" y="620"/>
                    <a:pt x="1" y="1"/>
                    <a:pt x="1" y="1"/>
                  </a:cubicBezTo>
                  <a:close/>
                </a:path>
              </a:pathLst>
            </a:custGeom>
            <a:solidFill>
              <a:srgbClr val="5A36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16"/>
            <p:cNvSpPr/>
            <p:nvPr/>
          </p:nvSpPr>
          <p:spPr>
            <a:xfrm>
              <a:off x="2264200" y="4253550"/>
              <a:ext cx="28200" cy="27775"/>
            </a:xfrm>
            <a:custGeom>
              <a:avLst/>
              <a:gdLst/>
              <a:ahLst/>
              <a:cxnLst/>
              <a:rect l="l" t="t" r="r" b="b"/>
              <a:pathLst>
                <a:path w="1128" h="1111" extrusionOk="0">
                  <a:moveTo>
                    <a:pt x="4" y="0"/>
                  </a:moveTo>
                  <a:cubicBezTo>
                    <a:pt x="0" y="0"/>
                    <a:pt x="615" y="693"/>
                    <a:pt x="923" y="993"/>
                  </a:cubicBezTo>
                  <a:cubicBezTo>
                    <a:pt x="1004" y="1081"/>
                    <a:pt x="1057" y="1111"/>
                    <a:pt x="1087" y="1111"/>
                  </a:cubicBezTo>
                  <a:cubicBezTo>
                    <a:pt x="1096" y="1111"/>
                    <a:pt x="1102" y="1108"/>
                    <a:pt x="1107" y="1103"/>
                  </a:cubicBezTo>
                  <a:cubicBezTo>
                    <a:pt x="1128" y="1083"/>
                    <a:pt x="1103" y="1021"/>
                    <a:pt x="1001" y="919"/>
                  </a:cubicBezTo>
                  <a:cubicBezTo>
                    <a:pt x="697" y="615"/>
                    <a:pt x="4" y="0"/>
                    <a:pt x="4" y="0"/>
                  </a:cubicBezTo>
                  <a:close/>
                </a:path>
              </a:pathLst>
            </a:custGeom>
            <a:solidFill>
              <a:srgbClr val="5C39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16"/>
            <p:cNvSpPr/>
            <p:nvPr/>
          </p:nvSpPr>
          <p:spPr>
            <a:xfrm>
              <a:off x="2264600" y="4253950"/>
              <a:ext cx="27800" cy="27200"/>
            </a:xfrm>
            <a:custGeom>
              <a:avLst/>
              <a:gdLst/>
              <a:ahLst/>
              <a:cxnLst/>
              <a:rect l="l" t="t" r="r" b="b"/>
              <a:pathLst>
                <a:path w="1112" h="1088" extrusionOk="0">
                  <a:moveTo>
                    <a:pt x="5" y="1"/>
                  </a:moveTo>
                  <a:cubicBezTo>
                    <a:pt x="0" y="1"/>
                    <a:pt x="607" y="681"/>
                    <a:pt x="907" y="977"/>
                  </a:cubicBezTo>
                  <a:cubicBezTo>
                    <a:pt x="987" y="1060"/>
                    <a:pt x="1034" y="1087"/>
                    <a:pt x="1063" y="1087"/>
                  </a:cubicBezTo>
                  <a:cubicBezTo>
                    <a:pt x="1073" y="1087"/>
                    <a:pt x="1081" y="1084"/>
                    <a:pt x="1087" y="1079"/>
                  </a:cubicBezTo>
                  <a:cubicBezTo>
                    <a:pt x="1112" y="1059"/>
                    <a:pt x="1079" y="997"/>
                    <a:pt x="985" y="903"/>
                  </a:cubicBezTo>
                  <a:cubicBezTo>
                    <a:pt x="685" y="604"/>
                    <a:pt x="5" y="1"/>
                    <a:pt x="5" y="1"/>
                  </a:cubicBezTo>
                  <a:close/>
                </a:path>
              </a:pathLst>
            </a:custGeom>
            <a:solidFill>
              <a:srgbClr val="5E3C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16"/>
            <p:cNvSpPr/>
            <p:nvPr/>
          </p:nvSpPr>
          <p:spPr>
            <a:xfrm>
              <a:off x="2264900" y="4254275"/>
              <a:ext cx="27500" cy="27075"/>
            </a:xfrm>
            <a:custGeom>
              <a:avLst/>
              <a:gdLst/>
              <a:ahLst/>
              <a:cxnLst/>
              <a:rect l="l" t="t" r="r" b="b"/>
              <a:pathLst>
                <a:path w="1100" h="1083" extrusionOk="0">
                  <a:moveTo>
                    <a:pt x="9" y="0"/>
                  </a:moveTo>
                  <a:cubicBezTo>
                    <a:pt x="1" y="0"/>
                    <a:pt x="603" y="673"/>
                    <a:pt x="899" y="972"/>
                  </a:cubicBezTo>
                  <a:cubicBezTo>
                    <a:pt x="980" y="1053"/>
                    <a:pt x="1030" y="1082"/>
                    <a:pt x="1059" y="1082"/>
                  </a:cubicBezTo>
                  <a:cubicBezTo>
                    <a:pt x="1068" y="1082"/>
                    <a:pt x="1074" y="1079"/>
                    <a:pt x="1079" y="1074"/>
                  </a:cubicBezTo>
                  <a:cubicBezTo>
                    <a:pt x="1100" y="1054"/>
                    <a:pt x="1075" y="992"/>
                    <a:pt x="977" y="894"/>
                  </a:cubicBezTo>
                  <a:cubicBezTo>
                    <a:pt x="677" y="595"/>
                    <a:pt x="9" y="0"/>
                    <a:pt x="9" y="0"/>
                  </a:cubicBezTo>
                  <a:close/>
                </a:path>
              </a:pathLst>
            </a:custGeom>
            <a:solidFill>
              <a:srgbClr val="613E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16"/>
            <p:cNvSpPr/>
            <p:nvPr/>
          </p:nvSpPr>
          <p:spPr>
            <a:xfrm>
              <a:off x="2265325" y="4254675"/>
              <a:ext cx="26975" cy="26675"/>
            </a:xfrm>
            <a:custGeom>
              <a:avLst/>
              <a:gdLst/>
              <a:ahLst/>
              <a:cxnLst/>
              <a:rect l="l" t="t" r="r" b="b"/>
              <a:pathLst>
                <a:path w="1079" h="1067" extrusionOk="0">
                  <a:moveTo>
                    <a:pt x="0" y="0"/>
                  </a:moveTo>
                  <a:lnTo>
                    <a:pt x="0" y="0"/>
                  </a:lnTo>
                  <a:cubicBezTo>
                    <a:pt x="0" y="1"/>
                    <a:pt x="591" y="661"/>
                    <a:pt x="878" y="956"/>
                  </a:cubicBezTo>
                  <a:cubicBezTo>
                    <a:pt x="959" y="1037"/>
                    <a:pt x="1007" y="1066"/>
                    <a:pt x="1036" y="1066"/>
                  </a:cubicBezTo>
                  <a:cubicBezTo>
                    <a:pt x="1045" y="1066"/>
                    <a:pt x="1052" y="1063"/>
                    <a:pt x="1058" y="1058"/>
                  </a:cubicBezTo>
                  <a:cubicBezTo>
                    <a:pt x="1079" y="1038"/>
                    <a:pt x="1050" y="976"/>
                    <a:pt x="956" y="878"/>
                  </a:cubicBezTo>
                  <a:cubicBezTo>
                    <a:pt x="660" y="587"/>
                    <a:pt x="0" y="1"/>
                    <a:pt x="0" y="0"/>
                  </a:cubicBezTo>
                  <a:close/>
                </a:path>
              </a:pathLst>
            </a:custGeom>
            <a:solidFill>
              <a:srgbClr val="6341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16"/>
            <p:cNvSpPr/>
            <p:nvPr/>
          </p:nvSpPr>
          <p:spPr>
            <a:xfrm>
              <a:off x="2265725" y="4255075"/>
              <a:ext cx="26575" cy="26275"/>
            </a:xfrm>
            <a:custGeom>
              <a:avLst/>
              <a:gdLst/>
              <a:ahLst/>
              <a:cxnLst/>
              <a:rect l="l" t="t" r="r" b="b"/>
              <a:pathLst>
                <a:path w="1063" h="1051" extrusionOk="0">
                  <a:moveTo>
                    <a:pt x="1" y="1"/>
                  </a:moveTo>
                  <a:lnTo>
                    <a:pt x="1" y="1"/>
                  </a:lnTo>
                  <a:cubicBezTo>
                    <a:pt x="1" y="1"/>
                    <a:pt x="579" y="653"/>
                    <a:pt x="866" y="940"/>
                  </a:cubicBezTo>
                  <a:cubicBezTo>
                    <a:pt x="944" y="1021"/>
                    <a:pt x="991" y="1050"/>
                    <a:pt x="1020" y="1050"/>
                  </a:cubicBezTo>
                  <a:cubicBezTo>
                    <a:pt x="1029" y="1050"/>
                    <a:pt x="1036" y="1047"/>
                    <a:pt x="1042" y="1042"/>
                  </a:cubicBezTo>
                  <a:cubicBezTo>
                    <a:pt x="1063" y="1022"/>
                    <a:pt x="1034" y="965"/>
                    <a:pt x="940" y="866"/>
                  </a:cubicBezTo>
                  <a:cubicBezTo>
                    <a:pt x="653" y="579"/>
                    <a:pt x="1" y="1"/>
                    <a:pt x="1" y="1"/>
                  </a:cubicBezTo>
                  <a:close/>
                </a:path>
              </a:pathLst>
            </a:custGeom>
            <a:solidFill>
              <a:srgbClr val="6545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16"/>
            <p:cNvSpPr/>
            <p:nvPr/>
          </p:nvSpPr>
          <p:spPr>
            <a:xfrm>
              <a:off x="2266125" y="4255500"/>
              <a:ext cx="25975" cy="25850"/>
            </a:xfrm>
            <a:custGeom>
              <a:avLst/>
              <a:gdLst/>
              <a:ahLst/>
              <a:cxnLst/>
              <a:rect l="l" t="t" r="r" b="b"/>
              <a:pathLst>
                <a:path w="1039" h="1034" extrusionOk="0">
                  <a:moveTo>
                    <a:pt x="1" y="0"/>
                  </a:moveTo>
                  <a:cubicBezTo>
                    <a:pt x="1" y="0"/>
                    <a:pt x="567" y="640"/>
                    <a:pt x="850" y="923"/>
                  </a:cubicBezTo>
                  <a:cubicBezTo>
                    <a:pt x="928" y="1004"/>
                    <a:pt x="980" y="1033"/>
                    <a:pt x="1007" y="1033"/>
                  </a:cubicBezTo>
                  <a:cubicBezTo>
                    <a:pt x="1016" y="1033"/>
                    <a:pt x="1022" y="1030"/>
                    <a:pt x="1026" y="1025"/>
                  </a:cubicBezTo>
                  <a:cubicBezTo>
                    <a:pt x="1038" y="1005"/>
                    <a:pt x="1018" y="948"/>
                    <a:pt x="924" y="849"/>
                  </a:cubicBezTo>
                  <a:cubicBezTo>
                    <a:pt x="641" y="566"/>
                    <a:pt x="1" y="0"/>
                    <a:pt x="1" y="0"/>
                  </a:cubicBezTo>
                  <a:close/>
                </a:path>
              </a:pathLst>
            </a:custGeom>
            <a:solidFill>
              <a:srgbClr val="6848B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16"/>
            <p:cNvSpPr/>
            <p:nvPr/>
          </p:nvSpPr>
          <p:spPr>
            <a:xfrm>
              <a:off x="2266450" y="4255800"/>
              <a:ext cx="25850" cy="25550"/>
            </a:xfrm>
            <a:custGeom>
              <a:avLst/>
              <a:gdLst/>
              <a:ahLst/>
              <a:cxnLst/>
              <a:rect l="l" t="t" r="r" b="b"/>
              <a:pathLst>
                <a:path w="1034" h="1022" extrusionOk="0">
                  <a:moveTo>
                    <a:pt x="0" y="1"/>
                  </a:moveTo>
                  <a:cubicBezTo>
                    <a:pt x="0" y="1"/>
                    <a:pt x="562" y="632"/>
                    <a:pt x="841" y="915"/>
                  </a:cubicBezTo>
                  <a:cubicBezTo>
                    <a:pt x="919" y="993"/>
                    <a:pt x="966" y="1021"/>
                    <a:pt x="993" y="1021"/>
                  </a:cubicBezTo>
                  <a:cubicBezTo>
                    <a:pt x="1002" y="1021"/>
                    <a:pt x="1008" y="1018"/>
                    <a:pt x="1013" y="1013"/>
                  </a:cubicBezTo>
                  <a:cubicBezTo>
                    <a:pt x="1034" y="997"/>
                    <a:pt x="1005" y="936"/>
                    <a:pt x="915" y="841"/>
                  </a:cubicBezTo>
                  <a:cubicBezTo>
                    <a:pt x="632" y="562"/>
                    <a:pt x="0" y="1"/>
                    <a:pt x="0" y="1"/>
                  </a:cubicBezTo>
                  <a:close/>
                </a:path>
              </a:pathLst>
            </a:custGeom>
            <a:solidFill>
              <a:srgbClr val="6A4A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16"/>
            <p:cNvSpPr/>
            <p:nvPr/>
          </p:nvSpPr>
          <p:spPr>
            <a:xfrm>
              <a:off x="2266850" y="4256200"/>
              <a:ext cx="25450" cy="25150"/>
            </a:xfrm>
            <a:custGeom>
              <a:avLst/>
              <a:gdLst/>
              <a:ahLst/>
              <a:cxnLst/>
              <a:rect l="l" t="t" r="r" b="b"/>
              <a:pathLst>
                <a:path w="1018" h="1006" extrusionOk="0">
                  <a:moveTo>
                    <a:pt x="1" y="1"/>
                  </a:moveTo>
                  <a:lnTo>
                    <a:pt x="1" y="1"/>
                  </a:lnTo>
                  <a:cubicBezTo>
                    <a:pt x="1" y="1"/>
                    <a:pt x="554" y="620"/>
                    <a:pt x="825" y="899"/>
                  </a:cubicBezTo>
                  <a:cubicBezTo>
                    <a:pt x="903" y="977"/>
                    <a:pt x="950" y="1005"/>
                    <a:pt x="977" y="1005"/>
                  </a:cubicBezTo>
                  <a:cubicBezTo>
                    <a:pt x="986" y="1005"/>
                    <a:pt x="992" y="1002"/>
                    <a:pt x="997" y="997"/>
                  </a:cubicBezTo>
                  <a:cubicBezTo>
                    <a:pt x="1018" y="977"/>
                    <a:pt x="989" y="920"/>
                    <a:pt x="899" y="825"/>
                  </a:cubicBezTo>
                  <a:cubicBezTo>
                    <a:pt x="620" y="550"/>
                    <a:pt x="1" y="1"/>
                    <a:pt x="1" y="1"/>
                  </a:cubicBezTo>
                  <a:close/>
                </a:path>
              </a:pathLst>
            </a:custGeom>
            <a:solidFill>
              <a:srgbClr val="6C4D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16"/>
            <p:cNvSpPr/>
            <p:nvPr/>
          </p:nvSpPr>
          <p:spPr>
            <a:xfrm>
              <a:off x="2267275" y="4256625"/>
              <a:ext cx="25025" cy="24725"/>
            </a:xfrm>
            <a:custGeom>
              <a:avLst/>
              <a:gdLst/>
              <a:ahLst/>
              <a:cxnLst/>
              <a:rect l="l" t="t" r="r" b="b"/>
              <a:pathLst>
                <a:path w="1001" h="989" extrusionOk="0">
                  <a:moveTo>
                    <a:pt x="0" y="0"/>
                  </a:moveTo>
                  <a:cubicBezTo>
                    <a:pt x="0" y="1"/>
                    <a:pt x="541" y="611"/>
                    <a:pt x="808" y="882"/>
                  </a:cubicBezTo>
                  <a:cubicBezTo>
                    <a:pt x="886" y="960"/>
                    <a:pt x="933" y="988"/>
                    <a:pt x="960" y="988"/>
                  </a:cubicBezTo>
                  <a:cubicBezTo>
                    <a:pt x="969" y="988"/>
                    <a:pt x="975" y="985"/>
                    <a:pt x="980" y="980"/>
                  </a:cubicBezTo>
                  <a:cubicBezTo>
                    <a:pt x="1001" y="960"/>
                    <a:pt x="972" y="903"/>
                    <a:pt x="882" y="808"/>
                  </a:cubicBezTo>
                  <a:cubicBezTo>
                    <a:pt x="611" y="542"/>
                    <a:pt x="0" y="1"/>
                    <a:pt x="0" y="0"/>
                  </a:cubicBezTo>
                  <a:close/>
                </a:path>
              </a:pathLst>
            </a:custGeom>
            <a:solidFill>
              <a:srgbClr val="6E50B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16"/>
            <p:cNvSpPr/>
            <p:nvPr/>
          </p:nvSpPr>
          <p:spPr>
            <a:xfrm>
              <a:off x="2267675" y="4256825"/>
              <a:ext cx="24425" cy="24325"/>
            </a:xfrm>
            <a:custGeom>
              <a:avLst/>
              <a:gdLst/>
              <a:ahLst/>
              <a:cxnLst/>
              <a:rect l="l" t="t" r="r" b="b"/>
              <a:pathLst>
                <a:path w="977" h="973" extrusionOk="0">
                  <a:moveTo>
                    <a:pt x="0" y="1"/>
                  </a:moveTo>
                  <a:cubicBezTo>
                    <a:pt x="0" y="9"/>
                    <a:pt x="533" y="607"/>
                    <a:pt x="800" y="870"/>
                  </a:cubicBezTo>
                  <a:cubicBezTo>
                    <a:pt x="870" y="946"/>
                    <a:pt x="915" y="973"/>
                    <a:pt x="942" y="973"/>
                  </a:cubicBezTo>
                  <a:cubicBezTo>
                    <a:pt x="952" y="973"/>
                    <a:pt x="959" y="969"/>
                    <a:pt x="964" y="964"/>
                  </a:cubicBezTo>
                  <a:cubicBezTo>
                    <a:pt x="976" y="944"/>
                    <a:pt x="956" y="895"/>
                    <a:pt x="866" y="800"/>
                  </a:cubicBezTo>
                  <a:cubicBezTo>
                    <a:pt x="603" y="534"/>
                    <a:pt x="1" y="1"/>
                    <a:pt x="0" y="1"/>
                  </a:cubicBezTo>
                  <a:close/>
                </a:path>
              </a:pathLst>
            </a:custGeom>
            <a:solidFill>
              <a:srgbClr val="7153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16"/>
            <p:cNvSpPr/>
            <p:nvPr/>
          </p:nvSpPr>
          <p:spPr>
            <a:xfrm>
              <a:off x="2267975" y="4257225"/>
              <a:ext cx="24325" cy="23925"/>
            </a:xfrm>
            <a:custGeom>
              <a:avLst/>
              <a:gdLst/>
              <a:ahLst/>
              <a:cxnLst/>
              <a:rect l="l" t="t" r="r" b="b"/>
              <a:pathLst>
                <a:path w="973" h="957" extrusionOk="0">
                  <a:moveTo>
                    <a:pt x="1" y="1"/>
                  </a:moveTo>
                  <a:cubicBezTo>
                    <a:pt x="1" y="5"/>
                    <a:pt x="526" y="596"/>
                    <a:pt x="788" y="858"/>
                  </a:cubicBezTo>
                  <a:cubicBezTo>
                    <a:pt x="858" y="931"/>
                    <a:pt x="901" y="957"/>
                    <a:pt x="928" y="957"/>
                  </a:cubicBezTo>
                  <a:cubicBezTo>
                    <a:pt x="938" y="957"/>
                    <a:pt x="946" y="954"/>
                    <a:pt x="952" y="948"/>
                  </a:cubicBezTo>
                  <a:cubicBezTo>
                    <a:pt x="973" y="928"/>
                    <a:pt x="952" y="879"/>
                    <a:pt x="858" y="784"/>
                  </a:cubicBezTo>
                  <a:cubicBezTo>
                    <a:pt x="595" y="526"/>
                    <a:pt x="1" y="1"/>
                    <a:pt x="1" y="1"/>
                  </a:cubicBezTo>
                  <a:close/>
                </a:path>
              </a:pathLst>
            </a:custGeom>
            <a:solidFill>
              <a:srgbClr val="7356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16"/>
            <p:cNvSpPr/>
            <p:nvPr/>
          </p:nvSpPr>
          <p:spPr>
            <a:xfrm>
              <a:off x="2268300" y="4257650"/>
              <a:ext cx="24000" cy="23450"/>
            </a:xfrm>
            <a:custGeom>
              <a:avLst/>
              <a:gdLst/>
              <a:ahLst/>
              <a:cxnLst/>
              <a:rect l="l" t="t" r="r" b="b"/>
              <a:pathLst>
                <a:path w="960" h="938" extrusionOk="0">
                  <a:moveTo>
                    <a:pt x="4" y="0"/>
                  </a:moveTo>
                  <a:cubicBezTo>
                    <a:pt x="0" y="4"/>
                    <a:pt x="517" y="583"/>
                    <a:pt x="779" y="841"/>
                  </a:cubicBezTo>
                  <a:cubicBezTo>
                    <a:pt x="847" y="915"/>
                    <a:pt x="891" y="938"/>
                    <a:pt x="918" y="938"/>
                  </a:cubicBezTo>
                  <a:cubicBezTo>
                    <a:pt x="927" y="938"/>
                    <a:pt x="934" y="935"/>
                    <a:pt x="939" y="931"/>
                  </a:cubicBezTo>
                  <a:cubicBezTo>
                    <a:pt x="960" y="919"/>
                    <a:pt x="931" y="862"/>
                    <a:pt x="845" y="775"/>
                  </a:cubicBezTo>
                  <a:cubicBezTo>
                    <a:pt x="591" y="513"/>
                    <a:pt x="4" y="0"/>
                    <a:pt x="4" y="0"/>
                  </a:cubicBezTo>
                  <a:close/>
                </a:path>
              </a:pathLst>
            </a:custGeom>
            <a:solidFill>
              <a:srgbClr val="7559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16"/>
            <p:cNvSpPr/>
            <p:nvPr/>
          </p:nvSpPr>
          <p:spPr>
            <a:xfrm>
              <a:off x="2268700" y="4258050"/>
              <a:ext cx="23600" cy="23100"/>
            </a:xfrm>
            <a:custGeom>
              <a:avLst/>
              <a:gdLst/>
              <a:ahLst/>
              <a:cxnLst/>
              <a:rect l="l" t="t" r="r" b="b"/>
              <a:pathLst>
                <a:path w="944" h="924" extrusionOk="0">
                  <a:moveTo>
                    <a:pt x="5" y="1"/>
                  </a:moveTo>
                  <a:lnTo>
                    <a:pt x="5" y="1"/>
                  </a:lnTo>
                  <a:cubicBezTo>
                    <a:pt x="0" y="5"/>
                    <a:pt x="505" y="575"/>
                    <a:pt x="763" y="825"/>
                  </a:cubicBezTo>
                  <a:cubicBezTo>
                    <a:pt x="836" y="898"/>
                    <a:pt x="875" y="924"/>
                    <a:pt x="901" y="924"/>
                  </a:cubicBezTo>
                  <a:cubicBezTo>
                    <a:pt x="910" y="924"/>
                    <a:pt x="917" y="921"/>
                    <a:pt x="923" y="915"/>
                  </a:cubicBezTo>
                  <a:cubicBezTo>
                    <a:pt x="944" y="895"/>
                    <a:pt x="915" y="846"/>
                    <a:pt x="829" y="759"/>
                  </a:cubicBezTo>
                  <a:cubicBezTo>
                    <a:pt x="579" y="505"/>
                    <a:pt x="5" y="1"/>
                    <a:pt x="5" y="1"/>
                  </a:cubicBezTo>
                  <a:close/>
                </a:path>
              </a:pathLst>
            </a:custGeom>
            <a:solidFill>
              <a:srgbClr val="785B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16"/>
            <p:cNvSpPr/>
            <p:nvPr/>
          </p:nvSpPr>
          <p:spPr>
            <a:xfrm>
              <a:off x="2269000" y="4258375"/>
              <a:ext cx="23100" cy="22975"/>
            </a:xfrm>
            <a:custGeom>
              <a:avLst/>
              <a:gdLst/>
              <a:ahLst/>
              <a:cxnLst/>
              <a:rect l="l" t="t" r="r" b="b"/>
              <a:pathLst>
                <a:path w="924" h="919" extrusionOk="0">
                  <a:moveTo>
                    <a:pt x="9" y="0"/>
                  </a:moveTo>
                  <a:lnTo>
                    <a:pt x="9" y="0"/>
                  </a:lnTo>
                  <a:cubicBezTo>
                    <a:pt x="1" y="8"/>
                    <a:pt x="505" y="566"/>
                    <a:pt x="751" y="816"/>
                  </a:cubicBezTo>
                  <a:cubicBezTo>
                    <a:pt x="826" y="891"/>
                    <a:pt x="865" y="918"/>
                    <a:pt x="890" y="918"/>
                  </a:cubicBezTo>
                  <a:cubicBezTo>
                    <a:pt x="898" y="918"/>
                    <a:pt x="905" y="915"/>
                    <a:pt x="911" y="910"/>
                  </a:cubicBezTo>
                  <a:cubicBezTo>
                    <a:pt x="923" y="890"/>
                    <a:pt x="903" y="837"/>
                    <a:pt x="817" y="750"/>
                  </a:cubicBezTo>
                  <a:cubicBezTo>
                    <a:pt x="571" y="500"/>
                    <a:pt x="9" y="0"/>
                    <a:pt x="9" y="0"/>
                  </a:cubicBezTo>
                  <a:close/>
                </a:path>
              </a:pathLst>
            </a:custGeom>
            <a:solidFill>
              <a:srgbClr val="7A5EC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16"/>
            <p:cNvSpPr/>
            <p:nvPr/>
          </p:nvSpPr>
          <p:spPr>
            <a:xfrm>
              <a:off x="2269425" y="4258775"/>
              <a:ext cx="22775" cy="22325"/>
            </a:xfrm>
            <a:custGeom>
              <a:avLst/>
              <a:gdLst/>
              <a:ahLst/>
              <a:cxnLst/>
              <a:rect l="l" t="t" r="r" b="b"/>
              <a:pathLst>
                <a:path w="911" h="893" extrusionOk="0">
                  <a:moveTo>
                    <a:pt x="4" y="0"/>
                  </a:moveTo>
                  <a:cubicBezTo>
                    <a:pt x="0" y="0"/>
                    <a:pt x="492" y="554"/>
                    <a:pt x="738" y="800"/>
                  </a:cubicBezTo>
                  <a:cubicBezTo>
                    <a:pt x="809" y="871"/>
                    <a:pt x="852" y="893"/>
                    <a:pt x="876" y="893"/>
                  </a:cubicBezTo>
                  <a:cubicBezTo>
                    <a:pt x="884" y="893"/>
                    <a:pt x="890" y="890"/>
                    <a:pt x="894" y="886"/>
                  </a:cubicBezTo>
                  <a:cubicBezTo>
                    <a:pt x="910" y="874"/>
                    <a:pt x="894" y="821"/>
                    <a:pt x="804" y="734"/>
                  </a:cubicBezTo>
                  <a:cubicBezTo>
                    <a:pt x="558" y="488"/>
                    <a:pt x="4" y="0"/>
                    <a:pt x="4" y="0"/>
                  </a:cubicBezTo>
                  <a:close/>
                </a:path>
              </a:pathLst>
            </a:custGeom>
            <a:solidFill>
              <a:srgbClr val="7C61C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16"/>
            <p:cNvSpPr/>
            <p:nvPr/>
          </p:nvSpPr>
          <p:spPr>
            <a:xfrm>
              <a:off x="2269825" y="4259175"/>
              <a:ext cx="22275" cy="21925"/>
            </a:xfrm>
            <a:custGeom>
              <a:avLst/>
              <a:gdLst/>
              <a:ahLst/>
              <a:cxnLst/>
              <a:rect l="l" t="t" r="r" b="b"/>
              <a:pathLst>
                <a:path w="891" h="877" extrusionOk="0">
                  <a:moveTo>
                    <a:pt x="1" y="1"/>
                  </a:moveTo>
                  <a:cubicBezTo>
                    <a:pt x="1" y="1"/>
                    <a:pt x="480" y="542"/>
                    <a:pt x="718" y="784"/>
                  </a:cubicBezTo>
                  <a:cubicBezTo>
                    <a:pt x="786" y="855"/>
                    <a:pt x="830" y="877"/>
                    <a:pt x="853" y="877"/>
                  </a:cubicBezTo>
                  <a:cubicBezTo>
                    <a:pt x="861" y="877"/>
                    <a:pt x="867" y="874"/>
                    <a:pt x="870" y="870"/>
                  </a:cubicBezTo>
                  <a:cubicBezTo>
                    <a:pt x="890" y="850"/>
                    <a:pt x="870" y="805"/>
                    <a:pt x="784" y="718"/>
                  </a:cubicBezTo>
                  <a:cubicBezTo>
                    <a:pt x="542" y="477"/>
                    <a:pt x="1" y="1"/>
                    <a:pt x="1" y="1"/>
                  </a:cubicBezTo>
                  <a:close/>
                </a:path>
              </a:pathLst>
            </a:custGeom>
            <a:solidFill>
              <a:srgbClr val="7E64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16"/>
            <p:cNvSpPr/>
            <p:nvPr/>
          </p:nvSpPr>
          <p:spPr>
            <a:xfrm>
              <a:off x="2270225" y="4259600"/>
              <a:ext cx="21775" cy="21500"/>
            </a:xfrm>
            <a:custGeom>
              <a:avLst/>
              <a:gdLst/>
              <a:ahLst/>
              <a:cxnLst/>
              <a:rect l="l" t="t" r="r" b="b"/>
              <a:pathLst>
                <a:path w="871" h="860" extrusionOk="0">
                  <a:moveTo>
                    <a:pt x="1" y="0"/>
                  </a:moveTo>
                  <a:cubicBezTo>
                    <a:pt x="1" y="0"/>
                    <a:pt x="473" y="533"/>
                    <a:pt x="706" y="767"/>
                  </a:cubicBezTo>
                  <a:cubicBezTo>
                    <a:pt x="771" y="838"/>
                    <a:pt x="814" y="860"/>
                    <a:pt x="837" y="860"/>
                  </a:cubicBezTo>
                  <a:cubicBezTo>
                    <a:pt x="845" y="860"/>
                    <a:pt x="851" y="857"/>
                    <a:pt x="854" y="853"/>
                  </a:cubicBezTo>
                  <a:cubicBezTo>
                    <a:pt x="870" y="841"/>
                    <a:pt x="850" y="788"/>
                    <a:pt x="768" y="706"/>
                  </a:cubicBezTo>
                  <a:cubicBezTo>
                    <a:pt x="534" y="472"/>
                    <a:pt x="1" y="0"/>
                    <a:pt x="1" y="0"/>
                  </a:cubicBezTo>
                  <a:close/>
                </a:path>
              </a:pathLst>
            </a:custGeom>
            <a:solidFill>
              <a:srgbClr val="806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16"/>
            <p:cNvSpPr/>
            <p:nvPr/>
          </p:nvSpPr>
          <p:spPr>
            <a:xfrm>
              <a:off x="2270550" y="4259900"/>
              <a:ext cx="21450" cy="21200"/>
            </a:xfrm>
            <a:custGeom>
              <a:avLst/>
              <a:gdLst/>
              <a:ahLst/>
              <a:cxnLst/>
              <a:rect l="l" t="t" r="r" b="b"/>
              <a:pathLst>
                <a:path w="858" h="848" extrusionOk="0">
                  <a:moveTo>
                    <a:pt x="0" y="1"/>
                  </a:moveTo>
                  <a:cubicBezTo>
                    <a:pt x="0" y="1"/>
                    <a:pt x="464" y="526"/>
                    <a:pt x="693" y="755"/>
                  </a:cubicBezTo>
                  <a:cubicBezTo>
                    <a:pt x="764" y="826"/>
                    <a:pt x="804" y="848"/>
                    <a:pt x="826" y="848"/>
                  </a:cubicBezTo>
                  <a:cubicBezTo>
                    <a:pt x="833" y="848"/>
                    <a:pt x="838" y="845"/>
                    <a:pt x="841" y="841"/>
                  </a:cubicBezTo>
                  <a:cubicBezTo>
                    <a:pt x="857" y="829"/>
                    <a:pt x="837" y="776"/>
                    <a:pt x="755" y="694"/>
                  </a:cubicBezTo>
                  <a:cubicBezTo>
                    <a:pt x="525" y="464"/>
                    <a:pt x="0" y="1"/>
                    <a:pt x="0" y="1"/>
                  </a:cubicBezTo>
                  <a:close/>
                </a:path>
              </a:pathLst>
            </a:custGeom>
            <a:solidFill>
              <a:srgbClr val="826B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16"/>
            <p:cNvSpPr/>
            <p:nvPr/>
          </p:nvSpPr>
          <p:spPr>
            <a:xfrm>
              <a:off x="2270950" y="4260325"/>
              <a:ext cx="21150" cy="20775"/>
            </a:xfrm>
            <a:custGeom>
              <a:avLst/>
              <a:gdLst/>
              <a:ahLst/>
              <a:cxnLst/>
              <a:rect l="l" t="t" r="r" b="b"/>
              <a:pathLst>
                <a:path w="846" h="831" extrusionOk="0">
                  <a:moveTo>
                    <a:pt x="1" y="0"/>
                  </a:moveTo>
                  <a:cubicBezTo>
                    <a:pt x="1" y="0"/>
                    <a:pt x="452" y="513"/>
                    <a:pt x="690" y="738"/>
                  </a:cubicBezTo>
                  <a:cubicBezTo>
                    <a:pt x="754" y="809"/>
                    <a:pt x="793" y="831"/>
                    <a:pt x="816" y="831"/>
                  </a:cubicBezTo>
                  <a:cubicBezTo>
                    <a:pt x="823" y="831"/>
                    <a:pt x="829" y="828"/>
                    <a:pt x="833" y="824"/>
                  </a:cubicBezTo>
                  <a:cubicBezTo>
                    <a:pt x="845" y="812"/>
                    <a:pt x="825" y="763"/>
                    <a:pt x="743" y="681"/>
                  </a:cubicBezTo>
                  <a:cubicBezTo>
                    <a:pt x="513" y="451"/>
                    <a:pt x="1" y="0"/>
                    <a:pt x="1" y="0"/>
                  </a:cubicBezTo>
                  <a:close/>
                </a:path>
              </a:pathLst>
            </a:custGeom>
            <a:solidFill>
              <a:srgbClr val="846E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16"/>
            <p:cNvSpPr/>
            <p:nvPr/>
          </p:nvSpPr>
          <p:spPr>
            <a:xfrm>
              <a:off x="2271375" y="4260725"/>
              <a:ext cx="20725" cy="20375"/>
            </a:xfrm>
            <a:custGeom>
              <a:avLst/>
              <a:gdLst/>
              <a:ahLst/>
              <a:cxnLst/>
              <a:rect l="l" t="t" r="r" b="b"/>
              <a:pathLst>
                <a:path w="829" h="815" extrusionOk="0">
                  <a:moveTo>
                    <a:pt x="0" y="0"/>
                  </a:moveTo>
                  <a:lnTo>
                    <a:pt x="0" y="0"/>
                  </a:lnTo>
                  <a:cubicBezTo>
                    <a:pt x="0" y="1"/>
                    <a:pt x="447" y="501"/>
                    <a:pt x="664" y="726"/>
                  </a:cubicBezTo>
                  <a:cubicBezTo>
                    <a:pt x="731" y="793"/>
                    <a:pt x="771" y="815"/>
                    <a:pt x="792" y="815"/>
                  </a:cubicBezTo>
                  <a:cubicBezTo>
                    <a:pt x="800" y="815"/>
                    <a:pt x="805" y="812"/>
                    <a:pt x="808" y="808"/>
                  </a:cubicBezTo>
                  <a:cubicBezTo>
                    <a:pt x="828" y="796"/>
                    <a:pt x="808" y="747"/>
                    <a:pt x="726" y="665"/>
                  </a:cubicBezTo>
                  <a:cubicBezTo>
                    <a:pt x="500" y="439"/>
                    <a:pt x="0" y="1"/>
                    <a:pt x="0" y="0"/>
                  </a:cubicBezTo>
                  <a:close/>
                </a:path>
              </a:pathLst>
            </a:custGeom>
            <a:solidFill>
              <a:srgbClr val="8770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16"/>
            <p:cNvSpPr/>
            <p:nvPr/>
          </p:nvSpPr>
          <p:spPr>
            <a:xfrm>
              <a:off x="2271775" y="4261125"/>
              <a:ext cx="20225" cy="20125"/>
            </a:xfrm>
            <a:custGeom>
              <a:avLst/>
              <a:gdLst/>
              <a:ahLst/>
              <a:cxnLst/>
              <a:rect l="l" t="t" r="r" b="b"/>
              <a:pathLst>
                <a:path w="809" h="805" extrusionOk="0">
                  <a:moveTo>
                    <a:pt x="0" y="1"/>
                  </a:moveTo>
                  <a:cubicBezTo>
                    <a:pt x="1" y="1"/>
                    <a:pt x="435" y="493"/>
                    <a:pt x="648" y="718"/>
                  </a:cubicBezTo>
                  <a:cubicBezTo>
                    <a:pt x="718" y="785"/>
                    <a:pt x="758" y="805"/>
                    <a:pt x="779" y="805"/>
                  </a:cubicBezTo>
                  <a:cubicBezTo>
                    <a:pt x="785" y="805"/>
                    <a:pt x="789" y="803"/>
                    <a:pt x="792" y="800"/>
                  </a:cubicBezTo>
                  <a:cubicBezTo>
                    <a:pt x="808" y="780"/>
                    <a:pt x="792" y="739"/>
                    <a:pt x="710" y="657"/>
                  </a:cubicBezTo>
                  <a:cubicBezTo>
                    <a:pt x="493" y="436"/>
                    <a:pt x="1" y="1"/>
                    <a:pt x="0" y="1"/>
                  </a:cubicBezTo>
                  <a:close/>
                </a:path>
              </a:pathLst>
            </a:custGeom>
            <a:solidFill>
              <a:srgbClr val="8A73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16"/>
            <p:cNvSpPr/>
            <p:nvPr/>
          </p:nvSpPr>
          <p:spPr>
            <a:xfrm>
              <a:off x="2272075" y="4261450"/>
              <a:ext cx="19925" cy="19650"/>
            </a:xfrm>
            <a:custGeom>
              <a:avLst/>
              <a:gdLst/>
              <a:ahLst/>
              <a:cxnLst/>
              <a:rect l="l" t="t" r="r" b="b"/>
              <a:pathLst>
                <a:path w="797" h="786" extrusionOk="0">
                  <a:moveTo>
                    <a:pt x="1" y="0"/>
                  </a:moveTo>
                  <a:cubicBezTo>
                    <a:pt x="1" y="0"/>
                    <a:pt x="427" y="484"/>
                    <a:pt x="640" y="697"/>
                  </a:cubicBezTo>
                  <a:cubicBezTo>
                    <a:pt x="704" y="764"/>
                    <a:pt x="741" y="786"/>
                    <a:pt x="763" y="786"/>
                  </a:cubicBezTo>
                  <a:cubicBezTo>
                    <a:pt x="770" y="786"/>
                    <a:pt x="776" y="783"/>
                    <a:pt x="780" y="779"/>
                  </a:cubicBezTo>
                  <a:cubicBezTo>
                    <a:pt x="796" y="767"/>
                    <a:pt x="776" y="718"/>
                    <a:pt x="698" y="644"/>
                  </a:cubicBezTo>
                  <a:cubicBezTo>
                    <a:pt x="485" y="427"/>
                    <a:pt x="1" y="0"/>
                    <a:pt x="1" y="0"/>
                  </a:cubicBezTo>
                  <a:close/>
                </a:path>
              </a:pathLst>
            </a:custGeom>
            <a:solidFill>
              <a:srgbClr val="8C76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16"/>
            <p:cNvSpPr/>
            <p:nvPr/>
          </p:nvSpPr>
          <p:spPr>
            <a:xfrm>
              <a:off x="2272400" y="4261750"/>
              <a:ext cx="19700" cy="19250"/>
            </a:xfrm>
            <a:custGeom>
              <a:avLst/>
              <a:gdLst/>
              <a:ahLst/>
              <a:cxnLst/>
              <a:rect l="l" t="t" r="r" b="b"/>
              <a:pathLst>
                <a:path w="788" h="770" extrusionOk="0">
                  <a:moveTo>
                    <a:pt x="4" y="0"/>
                  </a:moveTo>
                  <a:cubicBezTo>
                    <a:pt x="4" y="0"/>
                    <a:pt x="4" y="0"/>
                    <a:pt x="4" y="0"/>
                  </a:cubicBezTo>
                  <a:cubicBezTo>
                    <a:pt x="0" y="5"/>
                    <a:pt x="418" y="476"/>
                    <a:pt x="636" y="681"/>
                  </a:cubicBezTo>
                  <a:cubicBezTo>
                    <a:pt x="698" y="747"/>
                    <a:pt x="737" y="769"/>
                    <a:pt x="759" y="769"/>
                  </a:cubicBezTo>
                  <a:cubicBezTo>
                    <a:pt x="766" y="769"/>
                    <a:pt x="771" y="767"/>
                    <a:pt x="775" y="763"/>
                  </a:cubicBezTo>
                  <a:cubicBezTo>
                    <a:pt x="787" y="747"/>
                    <a:pt x="767" y="702"/>
                    <a:pt x="693" y="624"/>
                  </a:cubicBezTo>
                  <a:cubicBezTo>
                    <a:pt x="477" y="416"/>
                    <a:pt x="9" y="0"/>
                    <a:pt x="4" y="0"/>
                  </a:cubicBezTo>
                  <a:close/>
                </a:path>
              </a:pathLst>
            </a:custGeom>
            <a:solidFill>
              <a:srgbClr val="8F79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16"/>
            <p:cNvSpPr/>
            <p:nvPr/>
          </p:nvSpPr>
          <p:spPr>
            <a:xfrm>
              <a:off x="2272800" y="4262150"/>
              <a:ext cx="19200" cy="18850"/>
            </a:xfrm>
            <a:custGeom>
              <a:avLst/>
              <a:gdLst/>
              <a:ahLst/>
              <a:cxnLst/>
              <a:rect l="l" t="t" r="r" b="b"/>
              <a:pathLst>
                <a:path w="768" h="754" extrusionOk="0">
                  <a:moveTo>
                    <a:pt x="5" y="1"/>
                  </a:moveTo>
                  <a:cubicBezTo>
                    <a:pt x="5" y="1"/>
                    <a:pt x="5" y="1"/>
                    <a:pt x="5" y="1"/>
                  </a:cubicBezTo>
                  <a:cubicBezTo>
                    <a:pt x="0" y="5"/>
                    <a:pt x="411" y="464"/>
                    <a:pt x="620" y="669"/>
                  </a:cubicBezTo>
                  <a:cubicBezTo>
                    <a:pt x="682" y="731"/>
                    <a:pt x="718" y="753"/>
                    <a:pt x="737" y="753"/>
                  </a:cubicBezTo>
                  <a:cubicBezTo>
                    <a:pt x="743" y="753"/>
                    <a:pt x="748" y="751"/>
                    <a:pt x="751" y="747"/>
                  </a:cubicBezTo>
                  <a:cubicBezTo>
                    <a:pt x="767" y="731"/>
                    <a:pt x="751" y="690"/>
                    <a:pt x="677" y="616"/>
                  </a:cubicBezTo>
                  <a:cubicBezTo>
                    <a:pt x="474" y="405"/>
                    <a:pt x="18" y="1"/>
                    <a:pt x="5" y="1"/>
                  </a:cubicBezTo>
                  <a:close/>
                </a:path>
              </a:pathLst>
            </a:custGeom>
            <a:solidFill>
              <a:srgbClr val="917C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16"/>
            <p:cNvSpPr/>
            <p:nvPr/>
          </p:nvSpPr>
          <p:spPr>
            <a:xfrm>
              <a:off x="2273100" y="4262475"/>
              <a:ext cx="18900" cy="18525"/>
            </a:xfrm>
            <a:custGeom>
              <a:avLst/>
              <a:gdLst/>
              <a:ahLst/>
              <a:cxnLst/>
              <a:rect l="l" t="t" r="r" b="b"/>
              <a:pathLst>
                <a:path w="756" h="741" extrusionOk="0">
                  <a:moveTo>
                    <a:pt x="9" y="0"/>
                  </a:moveTo>
                  <a:cubicBezTo>
                    <a:pt x="9" y="0"/>
                    <a:pt x="9" y="0"/>
                    <a:pt x="9" y="0"/>
                  </a:cubicBezTo>
                  <a:cubicBezTo>
                    <a:pt x="1" y="8"/>
                    <a:pt x="403" y="459"/>
                    <a:pt x="608" y="656"/>
                  </a:cubicBezTo>
                  <a:cubicBezTo>
                    <a:pt x="670" y="718"/>
                    <a:pt x="706" y="740"/>
                    <a:pt x="725" y="740"/>
                  </a:cubicBezTo>
                  <a:cubicBezTo>
                    <a:pt x="731" y="740"/>
                    <a:pt x="736" y="738"/>
                    <a:pt x="739" y="734"/>
                  </a:cubicBezTo>
                  <a:cubicBezTo>
                    <a:pt x="755" y="718"/>
                    <a:pt x="739" y="677"/>
                    <a:pt x="665" y="599"/>
                  </a:cubicBezTo>
                  <a:cubicBezTo>
                    <a:pt x="465" y="403"/>
                    <a:pt x="18" y="0"/>
                    <a:pt x="9" y="0"/>
                  </a:cubicBezTo>
                  <a:close/>
                </a:path>
              </a:pathLst>
            </a:custGeom>
            <a:solidFill>
              <a:srgbClr val="937F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16"/>
            <p:cNvSpPr/>
            <p:nvPr/>
          </p:nvSpPr>
          <p:spPr>
            <a:xfrm>
              <a:off x="2273525" y="4262875"/>
              <a:ext cx="18475" cy="18250"/>
            </a:xfrm>
            <a:custGeom>
              <a:avLst/>
              <a:gdLst/>
              <a:ahLst/>
              <a:cxnLst/>
              <a:rect l="l" t="t" r="r" b="b"/>
              <a:pathLst>
                <a:path w="739" h="730" extrusionOk="0">
                  <a:moveTo>
                    <a:pt x="4" y="0"/>
                  </a:moveTo>
                  <a:cubicBezTo>
                    <a:pt x="4" y="0"/>
                    <a:pt x="4" y="0"/>
                    <a:pt x="4" y="1"/>
                  </a:cubicBezTo>
                  <a:cubicBezTo>
                    <a:pt x="0" y="5"/>
                    <a:pt x="394" y="447"/>
                    <a:pt x="591" y="648"/>
                  </a:cubicBezTo>
                  <a:cubicBezTo>
                    <a:pt x="651" y="709"/>
                    <a:pt x="687" y="729"/>
                    <a:pt x="707" y="729"/>
                  </a:cubicBezTo>
                  <a:cubicBezTo>
                    <a:pt x="714" y="729"/>
                    <a:pt x="719" y="727"/>
                    <a:pt x="722" y="722"/>
                  </a:cubicBezTo>
                  <a:cubicBezTo>
                    <a:pt x="738" y="710"/>
                    <a:pt x="722" y="669"/>
                    <a:pt x="648" y="591"/>
                  </a:cubicBezTo>
                  <a:cubicBezTo>
                    <a:pt x="452" y="391"/>
                    <a:pt x="17" y="0"/>
                    <a:pt x="4" y="0"/>
                  </a:cubicBezTo>
                  <a:close/>
                </a:path>
              </a:pathLst>
            </a:custGeom>
            <a:solidFill>
              <a:srgbClr val="9581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16"/>
            <p:cNvSpPr/>
            <p:nvPr/>
          </p:nvSpPr>
          <p:spPr>
            <a:xfrm>
              <a:off x="2273925" y="4263275"/>
              <a:ext cx="18175" cy="17725"/>
            </a:xfrm>
            <a:custGeom>
              <a:avLst/>
              <a:gdLst/>
              <a:ahLst/>
              <a:cxnLst/>
              <a:rect l="l" t="t" r="r" b="b"/>
              <a:pathLst>
                <a:path w="727" h="709" extrusionOk="0">
                  <a:moveTo>
                    <a:pt x="5" y="1"/>
                  </a:moveTo>
                  <a:cubicBezTo>
                    <a:pt x="5" y="1"/>
                    <a:pt x="5" y="1"/>
                    <a:pt x="5" y="1"/>
                  </a:cubicBezTo>
                  <a:cubicBezTo>
                    <a:pt x="1" y="5"/>
                    <a:pt x="386" y="436"/>
                    <a:pt x="583" y="624"/>
                  </a:cubicBezTo>
                  <a:cubicBezTo>
                    <a:pt x="642" y="686"/>
                    <a:pt x="677" y="708"/>
                    <a:pt x="698" y="708"/>
                  </a:cubicBezTo>
                  <a:cubicBezTo>
                    <a:pt x="705" y="708"/>
                    <a:pt x="710" y="706"/>
                    <a:pt x="714" y="702"/>
                  </a:cubicBezTo>
                  <a:cubicBezTo>
                    <a:pt x="726" y="686"/>
                    <a:pt x="706" y="645"/>
                    <a:pt x="636" y="575"/>
                  </a:cubicBezTo>
                  <a:cubicBezTo>
                    <a:pt x="440" y="379"/>
                    <a:pt x="13" y="1"/>
                    <a:pt x="5" y="1"/>
                  </a:cubicBezTo>
                  <a:close/>
                </a:path>
              </a:pathLst>
            </a:custGeom>
            <a:solidFill>
              <a:srgbClr val="9884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16"/>
            <p:cNvSpPr/>
            <p:nvPr/>
          </p:nvSpPr>
          <p:spPr>
            <a:xfrm>
              <a:off x="2274325" y="4263700"/>
              <a:ext cx="17675" cy="17425"/>
            </a:xfrm>
            <a:custGeom>
              <a:avLst/>
              <a:gdLst/>
              <a:ahLst/>
              <a:cxnLst/>
              <a:rect l="l" t="t" r="r" b="b"/>
              <a:pathLst>
                <a:path w="707" h="697" extrusionOk="0">
                  <a:moveTo>
                    <a:pt x="5" y="0"/>
                  </a:moveTo>
                  <a:cubicBezTo>
                    <a:pt x="5" y="0"/>
                    <a:pt x="5" y="0"/>
                    <a:pt x="5" y="0"/>
                  </a:cubicBezTo>
                  <a:cubicBezTo>
                    <a:pt x="1" y="4"/>
                    <a:pt x="374" y="423"/>
                    <a:pt x="563" y="620"/>
                  </a:cubicBezTo>
                  <a:cubicBezTo>
                    <a:pt x="620" y="677"/>
                    <a:pt x="655" y="696"/>
                    <a:pt x="674" y="696"/>
                  </a:cubicBezTo>
                  <a:cubicBezTo>
                    <a:pt x="682" y="696"/>
                    <a:pt x="687" y="694"/>
                    <a:pt x="690" y="689"/>
                  </a:cubicBezTo>
                  <a:cubicBezTo>
                    <a:pt x="706" y="677"/>
                    <a:pt x="690" y="636"/>
                    <a:pt x="620" y="562"/>
                  </a:cubicBezTo>
                  <a:cubicBezTo>
                    <a:pt x="434" y="371"/>
                    <a:pt x="18" y="0"/>
                    <a:pt x="5" y="0"/>
                  </a:cubicBezTo>
                  <a:close/>
                </a:path>
              </a:pathLst>
            </a:custGeom>
            <a:solidFill>
              <a:srgbClr val="9A87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16"/>
            <p:cNvSpPr/>
            <p:nvPr/>
          </p:nvSpPr>
          <p:spPr>
            <a:xfrm>
              <a:off x="2274650" y="4264000"/>
              <a:ext cx="17250" cy="17000"/>
            </a:xfrm>
            <a:custGeom>
              <a:avLst/>
              <a:gdLst/>
              <a:ahLst/>
              <a:cxnLst/>
              <a:rect l="l" t="t" r="r" b="b"/>
              <a:pathLst>
                <a:path w="690" h="680" extrusionOk="0">
                  <a:moveTo>
                    <a:pt x="0" y="1"/>
                  </a:moveTo>
                  <a:cubicBezTo>
                    <a:pt x="0" y="1"/>
                    <a:pt x="0" y="1"/>
                    <a:pt x="0" y="1"/>
                  </a:cubicBezTo>
                  <a:cubicBezTo>
                    <a:pt x="0" y="9"/>
                    <a:pt x="365" y="419"/>
                    <a:pt x="550" y="603"/>
                  </a:cubicBezTo>
                  <a:cubicBezTo>
                    <a:pt x="605" y="659"/>
                    <a:pt x="637" y="680"/>
                    <a:pt x="657" y="680"/>
                  </a:cubicBezTo>
                  <a:cubicBezTo>
                    <a:pt x="664" y="680"/>
                    <a:pt x="669" y="677"/>
                    <a:pt x="673" y="673"/>
                  </a:cubicBezTo>
                  <a:cubicBezTo>
                    <a:pt x="689" y="665"/>
                    <a:pt x="673" y="624"/>
                    <a:pt x="603" y="550"/>
                  </a:cubicBezTo>
                  <a:cubicBezTo>
                    <a:pt x="420" y="367"/>
                    <a:pt x="13" y="1"/>
                    <a:pt x="0" y="1"/>
                  </a:cubicBezTo>
                  <a:close/>
                </a:path>
              </a:pathLst>
            </a:custGeom>
            <a:solidFill>
              <a:srgbClr val="9D8A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16"/>
            <p:cNvSpPr/>
            <p:nvPr/>
          </p:nvSpPr>
          <p:spPr>
            <a:xfrm>
              <a:off x="2275050" y="4264400"/>
              <a:ext cx="16850" cy="16600"/>
            </a:xfrm>
            <a:custGeom>
              <a:avLst/>
              <a:gdLst/>
              <a:ahLst/>
              <a:cxnLst/>
              <a:rect l="l" t="t" r="r" b="b"/>
              <a:pathLst>
                <a:path w="674" h="664" extrusionOk="0">
                  <a:moveTo>
                    <a:pt x="1" y="1"/>
                  </a:moveTo>
                  <a:cubicBezTo>
                    <a:pt x="1" y="1"/>
                    <a:pt x="1" y="1"/>
                    <a:pt x="1" y="1"/>
                  </a:cubicBezTo>
                  <a:cubicBezTo>
                    <a:pt x="1" y="1"/>
                    <a:pt x="353" y="407"/>
                    <a:pt x="534" y="587"/>
                  </a:cubicBezTo>
                  <a:cubicBezTo>
                    <a:pt x="592" y="643"/>
                    <a:pt x="623" y="664"/>
                    <a:pt x="642" y="664"/>
                  </a:cubicBezTo>
                  <a:cubicBezTo>
                    <a:pt x="648" y="664"/>
                    <a:pt x="653" y="661"/>
                    <a:pt x="657" y="657"/>
                  </a:cubicBezTo>
                  <a:cubicBezTo>
                    <a:pt x="673" y="641"/>
                    <a:pt x="657" y="608"/>
                    <a:pt x="587" y="534"/>
                  </a:cubicBezTo>
                  <a:cubicBezTo>
                    <a:pt x="408" y="355"/>
                    <a:pt x="9" y="1"/>
                    <a:pt x="1" y="1"/>
                  </a:cubicBezTo>
                  <a:close/>
                </a:path>
              </a:pathLst>
            </a:custGeom>
            <a:solidFill>
              <a:srgbClr val="A08D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16"/>
            <p:cNvSpPr/>
            <p:nvPr/>
          </p:nvSpPr>
          <p:spPr>
            <a:xfrm>
              <a:off x="2275475" y="4264825"/>
              <a:ext cx="16425" cy="16300"/>
            </a:xfrm>
            <a:custGeom>
              <a:avLst/>
              <a:gdLst/>
              <a:ahLst/>
              <a:cxnLst/>
              <a:rect l="l" t="t" r="r" b="b"/>
              <a:pathLst>
                <a:path w="657" h="652" extrusionOk="0">
                  <a:moveTo>
                    <a:pt x="0" y="0"/>
                  </a:moveTo>
                  <a:cubicBezTo>
                    <a:pt x="0" y="0"/>
                    <a:pt x="0" y="0"/>
                    <a:pt x="0" y="0"/>
                  </a:cubicBezTo>
                  <a:cubicBezTo>
                    <a:pt x="0" y="0"/>
                    <a:pt x="349" y="394"/>
                    <a:pt x="521" y="575"/>
                  </a:cubicBezTo>
                  <a:cubicBezTo>
                    <a:pt x="578" y="632"/>
                    <a:pt x="611" y="651"/>
                    <a:pt x="629" y="651"/>
                  </a:cubicBezTo>
                  <a:cubicBezTo>
                    <a:pt x="636" y="651"/>
                    <a:pt x="641" y="649"/>
                    <a:pt x="644" y="644"/>
                  </a:cubicBezTo>
                  <a:cubicBezTo>
                    <a:pt x="656" y="632"/>
                    <a:pt x="644" y="595"/>
                    <a:pt x="574" y="521"/>
                  </a:cubicBezTo>
                  <a:cubicBezTo>
                    <a:pt x="395" y="346"/>
                    <a:pt x="9" y="0"/>
                    <a:pt x="0" y="0"/>
                  </a:cubicBezTo>
                  <a:close/>
                </a:path>
              </a:pathLst>
            </a:custGeom>
            <a:solidFill>
              <a:srgbClr val="A290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16"/>
            <p:cNvSpPr/>
            <p:nvPr/>
          </p:nvSpPr>
          <p:spPr>
            <a:xfrm>
              <a:off x="2275875" y="4265225"/>
              <a:ext cx="16025" cy="15775"/>
            </a:xfrm>
            <a:custGeom>
              <a:avLst/>
              <a:gdLst/>
              <a:ahLst/>
              <a:cxnLst/>
              <a:rect l="l" t="t" r="r" b="b"/>
              <a:pathLst>
                <a:path w="641" h="631" extrusionOk="0">
                  <a:moveTo>
                    <a:pt x="1" y="1"/>
                  </a:moveTo>
                  <a:cubicBezTo>
                    <a:pt x="1" y="1"/>
                    <a:pt x="1" y="1"/>
                    <a:pt x="0" y="1"/>
                  </a:cubicBezTo>
                  <a:cubicBezTo>
                    <a:pt x="0" y="1"/>
                    <a:pt x="337" y="382"/>
                    <a:pt x="513" y="554"/>
                  </a:cubicBezTo>
                  <a:cubicBezTo>
                    <a:pt x="565" y="610"/>
                    <a:pt x="597" y="631"/>
                    <a:pt x="615" y="631"/>
                  </a:cubicBezTo>
                  <a:cubicBezTo>
                    <a:pt x="620" y="631"/>
                    <a:pt x="625" y="628"/>
                    <a:pt x="628" y="624"/>
                  </a:cubicBezTo>
                  <a:cubicBezTo>
                    <a:pt x="640" y="616"/>
                    <a:pt x="624" y="575"/>
                    <a:pt x="558" y="505"/>
                  </a:cubicBezTo>
                  <a:cubicBezTo>
                    <a:pt x="384" y="335"/>
                    <a:pt x="13" y="1"/>
                    <a:pt x="1" y="1"/>
                  </a:cubicBezTo>
                  <a:close/>
                </a:path>
              </a:pathLst>
            </a:custGeom>
            <a:solidFill>
              <a:srgbClr val="A494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16"/>
            <p:cNvSpPr/>
            <p:nvPr/>
          </p:nvSpPr>
          <p:spPr>
            <a:xfrm>
              <a:off x="2276075" y="4265550"/>
              <a:ext cx="15825" cy="15575"/>
            </a:xfrm>
            <a:custGeom>
              <a:avLst/>
              <a:gdLst/>
              <a:ahLst/>
              <a:cxnLst/>
              <a:rect l="l" t="t" r="r" b="b"/>
              <a:pathLst>
                <a:path w="633" h="623" extrusionOk="0">
                  <a:moveTo>
                    <a:pt x="5" y="0"/>
                  </a:moveTo>
                  <a:cubicBezTo>
                    <a:pt x="5" y="0"/>
                    <a:pt x="5" y="0"/>
                    <a:pt x="5" y="0"/>
                  </a:cubicBezTo>
                  <a:cubicBezTo>
                    <a:pt x="1" y="0"/>
                    <a:pt x="333" y="377"/>
                    <a:pt x="497" y="550"/>
                  </a:cubicBezTo>
                  <a:cubicBezTo>
                    <a:pt x="551" y="603"/>
                    <a:pt x="580" y="622"/>
                    <a:pt x="599" y="622"/>
                  </a:cubicBezTo>
                  <a:cubicBezTo>
                    <a:pt x="606" y="622"/>
                    <a:pt x="611" y="620"/>
                    <a:pt x="616" y="615"/>
                  </a:cubicBezTo>
                  <a:cubicBezTo>
                    <a:pt x="632" y="603"/>
                    <a:pt x="616" y="566"/>
                    <a:pt x="550" y="500"/>
                  </a:cubicBezTo>
                  <a:cubicBezTo>
                    <a:pt x="383" y="329"/>
                    <a:pt x="17" y="0"/>
                    <a:pt x="5" y="0"/>
                  </a:cubicBezTo>
                  <a:close/>
                </a:path>
              </a:pathLst>
            </a:custGeom>
            <a:solidFill>
              <a:srgbClr val="A797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16"/>
            <p:cNvSpPr/>
            <p:nvPr/>
          </p:nvSpPr>
          <p:spPr>
            <a:xfrm>
              <a:off x="2276500" y="4265950"/>
              <a:ext cx="15400" cy="15050"/>
            </a:xfrm>
            <a:custGeom>
              <a:avLst/>
              <a:gdLst/>
              <a:ahLst/>
              <a:cxnLst/>
              <a:rect l="l" t="t" r="r" b="b"/>
              <a:pathLst>
                <a:path w="616" h="602" extrusionOk="0">
                  <a:moveTo>
                    <a:pt x="4" y="0"/>
                  </a:moveTo>
                  <a:cubicBezTo>
                    <a:pt x="4" y="0"/>
                    <a:pt x="4" y="1"/>
                    <a:pt x="4" y="1"/>
                  </a:cubicBezTo>
                  <a:cubicBezTo>
                    <a:pt x="0" y="1"/>
                    <a:pt x="324" y="365"/>
                    <a:pt x="484" y="530"/>
                  </a:cubicBezTo>
                  <a:cubicBezTo>
                    <a:pt x="536" y="582"/>
                    <a:pt x="565" y="602"/>
                    <a:pt x="583" y="602"/>
                  </a:cubicBezTo>
                  <a:cubicBezTo>
                    <a:pt x="590" y="602"/>
                    <a:pt x="595" y="599"/>
                    <a:pt x="599" y="595"/>
                  </a:cubicBezTo>
                  <a:cubicBezTo>
                    <a:pt x="615" y="587"/>
                    <a:pt x="599" y="550"/>
                    <a:pt x="533" y="484"/>
                  </a:cubicBezTo>
                  <a:cubicBezTo>
                    <a:pt x="370" y="321"/>
                    <a:pt x="13" y="0"/>
                    <a:pt x="4" y="0"/>
                  </a:cubicBezTo>
                  <a:close/>
                </a:path>
              </a:pathLst>
            </a:custGeom>
            <a:solidFill>
              <a:srgbClr val="AA9A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16"/>
            <p:cNvSpPr/>
            <p:nvPr/>
          </p:nvSpPr>
          <p:spPr>
            <a:xfrm>
              <a:off x="2276900" y="4266250"/>
              <a:ext cx="15000" cy="14750"/>
            </a:xfrm>
            <a:custGeom>
              <a:avLst/>
              <a:gdLst/>
              <a:ahLst/>
              <a:cxnLst/>
              <a:rect l="l" t="t" r="r" b="b"/>
              <a:pathLst>
                <a:path w="600" h="590" extrusionOk="0">
                  <a:moveTo>
                    <a:pt x="5" y="1"/>
                  </a:moveTo>
                  <a:cubicBezTo>
                    <a:pt x="5" y="1"/>
                    <a:pt x="5" y="1"/>
                    <a:pt x="5" y="1"/>
                  </a:cubicBezTo>
                  <a:cubicBezTo>
                    <a:pt x="0" y="5"/>
                    <a:pt x="312" y="358"/>
                    <a:pt x="476" y="518"/>
                  </a:cubicBezTo>
                  <a:cubicBezTo>
                    <a:pt x="528" y="570"/>
                    <a:pt x="555" y="590"/>
                    <a:pt x="572" y="590"/>
                  </a:cubicBezTo>
                  <a:cubicBezTo>
                    <a:pt x="578" y="590"/>
                    <a:pt x="583" y="587"/>
                    <a:pt x="587" y="583"/>
                  </a:cubicBezTo>
                  <a:cubicBezTo>
                    <a:pt x="599" y="567"/>
                    <a:pt x="587" y="538"/>
                    <a:pt x="521" y="472"/>
                  </a:cubicBezTo>
                  <a:cubicBezTo>
                    <a:pt x="359" y="310"/>
                    <a:pt x="18" y="1"/>
                    <a:pt x="5" y="1"/>
                  </a:cubicBezTo>
                  <a:close/>
                </a:path>
              </a:pathLst>
            </a:custGeom>
            <a:solidFill>
              <a:srgbClr val="AC9D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16"/>
            <p:cNvSpPr/>
            <p:nvPr/>
          </p:nvSpPr>
          <p:spPr>
            <a:xfrm>
              <a:off x="2277200" y="4266575"/>
              <a:ext cx="14700" cy="14375"/>
            </a:xfrm>
            <a:custGeom>
              <a:avLst/>
              <a:gdLst/>
              <a:ahLst/>
              <a:cxnLst/>
              <a:rect l="l" t="t" r="r" b="b"/>
              <a:pathLst>
                <a:path w="588" h="575" extrusionOk="0">
                  <a:moveTo>
                    <a:pt x="9" y="0"/>
                  </a:moveTo>
                  <a:cubicBezTo>
                    <a:pt x="9" y="0"/>
                    <a:pt x="9" y="0"/>
                    <a:pt x="9" y="0"/>
                  </a:cubicBezTo>
                  <a:cubicBezTo>
                    <a:pt x="1" y="8"/>
                    <a:pt x="304" y="349"/>
                    <a:pt x="464" y="505"/>
                  </a:cubicBezTo>
                  <a:cubicBezTo>
                    <a:pt x="517" y="557"/>
                    <a:pt x="549" y="575"/>
                    <a:pt x="564" y="575"/>
                  </a:cubicBezTo>
                  <a:cubicBezTo>
                    <a:pt x="569" y="575"/>
                    <a:pt x="573" y="573"/>
                    <a:pt x="575" y="570"/>
                  </a:cubicBezTo>
                  <a:cubicBezTo>
                    <a:pt x="587" y="554"/>
                    <a:pt x="575" y="525"/>
                    <a:pt x="509" y="459"/>
                  </a:cubicBezTo>
                  <a:cubicBezTo>
                    <a:pt x="350" y="301"/>
                    <a:pt x="18" y="0"/>
                    <a:pt x="9" y="0"/>
                  </a:cubicBezTo>
                  <a:close/>
                </a:path>
              </a:pathLst>
            </a:custGeom>
            <a:solidFill>
              <a:srgbClr val="AEA0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16"/>
            <p:cNvSpPr/>
            <p:nvPr/>
          </p:nvSpPr>
          <p:spPr>
            <a:xfrm>
              <a:off x="2277625" y="4266975"/>
              <a:ext cx="14275" cy="13850"/>
            </a:xfrm>
            <a:custGeom>
              <a:avLst/>
              <a:gdLst/>
              <a:ahLst/>
              <a:cxnLst/>
              <a:rect l="l" t="t" r="r" b="b"/>
              <a:pathLst>
                <a:path w="571" h="554" extrusionOk="0">
                  <a:moveTo>
                    <a:pt x="4" y="0"/>
                  </a:moveTo>
                  <a:cubicBezTo>
                    <a:pt x="4" y="0"/>
                    <a:pt x="4" y="1"/>
                    <a:pt x="4" y="1"/>
                  </a:cubicBezTo>
                  <a:cubicBezTo>
                    <a:pt x="0" y="5"/>
                    <a:pt x="300" y="341"/>
                    <a:pt x="447" y="489"/>
                  </a:cubicBezTo>
                  <a:cubicBezTo>
                    <a:pt x="498" y="539"/>
                    <a:pt x="529" y="553"/>
                    <a:pt x="544" y="553"/>
                  </a:cubicBezTo>
                  <a:cubicBezTo>
                    <a:pt x="549" y="553"/>
                    <a:pt x="552" y="552"/>
                    <a:pt x="554" y="550"/>
                  </a:cubicBezTo>
                  <a:cubicBezTo>
                    <a:pt x="570" y="538"/>
                    <a:pt x="554" y="501"/>
                    <a:pt x="492" y="443"/>
                  </a:cubicBezTo>
                  <a:cubicBezTo>
                    <a:pt x="342" y="293"/>
                    <a:pt x="17" y="0"/>
                    <a:pt x="4" y="0"/>
                  </a:cubicBezTo>
                  <a:close/>
                </a:path>
              </a:pathLst>
            </a:custGeom>
            <a:solidFill>
              <a:srgbClr val="B1A2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16"/>
            <p:cNvSpPr/>
            <p:nvPr/>
          </p:nvSpPr>
          <p:spPr>
            <a:xfrm>
              <a:off x="2278025" y="4267375"/>
              <a:ext cx="13875" cy="13575"/>
            </a:xfrm>
            <a:custGeom>
              <a:avLst/>
              <a:gdLst/>
              <a:ahLst/>
              <a:cxnLst/>
              <a:rect l="l" t="t" r="r" b="b"/>
              <a:pathLst>
                <a:path w="555" h="543" extrusionOk="0">
                  <a:moveTo>
                    <a:pt x="5" y="1"/>
                  </a:moveTo>
                  <a:cubicBezTo>
                    <a:pt x="5" y="1"/>
                    <a:pt x="5" y="1"/>
                    <a:pt x="5" y="1"/>
                  </a:cubicBezTo>
                  <a:cubicBezTo>
                    <a:pt x="1" y="5"/>
                    <a:pt x="288" y="329"/>
                    <a:pt x="431" y="477"/>
                  </a:cubicBezTo>
                  <a:cubicBezTo>
                    <a:pt x="481" y="526"/>
                    <a:pt x="511" y="543"/>
                    <a:pt x="527" y="543"/>
                  </a:cubicBezTo>
                  <a:cubicBezTo>
                    <a:pt x="532" y="543"/>
                    <a:pt x="536" y="541"/>
                    <a:pt x="538" y="538"/>
                  </a:cubicBezTo>
                  <a:cubicBezTo>
                    <a:pt x="554" y="522"/>
                    <a:pt x="538" y="493"/>
                    <a:pt x="476" y="431"/>
                  </a:cubicBezTo>
                  <a:cubicBezTo>
                    <a:pt x="334" y="285"/>
                    <a:pt x="13" y="1"/>
                    <a:pt x="5" y="1"/>
                  </a:cubicBezTo>
                  <a:close/>
                </a:path>
              </a:pathLst>
            </a:custGeom>
            <a:solidFill>
              <a:srgbClr val="B3A5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16"/>
            <p:cNvSpPr/>
            <p:nvPr/>
          </p:nvSpPr>
          <p:spPr>
            <a:xfrm>
              <a:off x="2278425" y="4267800"/>
              <a:ext cx="13475" cy="13025"/>
            </a:xfrm>
            <a:custGeom>
              <a:avLst/>
              <a:gdLst/>
              <a:ahLst/>
              <a:cxnLst/>
              <a:rect l="l" t="t" r="r" b="b"/>
              <a:pathLst>
                <a:path w="539" h="521" extrusionOk="0">
                  <a:moveTo>
                    <a:pt x="5" y="0"/>
                  </a:moveTo>
                  <a:cubicBezTo>
                    <a:pt x="5" y="0"/>
                    <a:pt x="5" y="0"/>
                    <a:pt x="5" y="0"/>
                  </a:cubicBezTo>
                  <a:cubicBezTo>
                    <a:pt x="1" y="4"/>
                    <a:pt x="276" y="316"/>
                    <a:pt x="423" y="456"/>
                  </a:cubicBezTo>
                  <a:cubicBezTo>
                    <a:pt x="471" y="506"/>
                    <a:pt x="501" y="520"/>
                    <a:pt x="516" y="520"/>
                  </a:cubicBezTo>
                  <a:cubicBezTo>
                    <a:pt x="521" y="520"/>
                    <a:pt x="524" y="519"/>
                    <a:pt x="526" y="517"/>
                  </a:cubicBezTo>
                  <a:cubicBezTo>
                    <a:pt x="538" y="505"/>
                    <a:pt x="526" y="476"/>
                    <a:pt x="464" y="414"/>
                  </a:cubicBezTo>
                  <a:cubicBezTo>
                    <a:pt x="323" y="273"/>
                    <a:pt x="18" y="0"/>
                    <a:pt x="5" y="0"/>
                  </a:cubicBezTo>
                  <a:close/>
                </a:path>
              </a:pathLst>
            </a:custGeom>
            <a:solidFill>
              <a:srgbClr val="B6A8D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16"/>
            <p:cNvSpPr/>
            <p:nvPr/>
          </p:nvSpPr>
          <p:spPr>
            <a:xfrm>
              <a:off x="2278750" y="4268100"/>
              <a:ext cx="13150" cy="12850"/>
            </a:xfrm>
            <a:custGeom>
              <a:avLst/>
              <a:gdLst/>
              <a:ahLst/>
              <a:cxnLst/>
              <a:rect l="l" t="t" r="r" b="b"/>
              <a:pathLst>
                <a:path w="526" h="514" extrusionOk="0">
                  <a:moveTo>
                    <a:pt x="9" y="1"/>
                  </a:moveTo>
                  <a:cubicBezTo>
                    <a:pt x="9" y="1"/>
                    <a:pt x="9" y="1"/>
                    <a:pt x="8" y="1"/>
                  </a:cubicBezTo>
                  <a:cubicBezTo>
                    <a:pt x="0" y="9"/>
                    <a:pt x="267" y="308"/>
                    <a:pt x="410" y="448"/>
                  </a:cubicBezTo>
                  <a:cubicBezTo>
                    <a:pt x="457" y="497"/>
                    <a:pt x="487" y="514"/>
                    <a:pt x="502" y="514"/>
                  </a:cubicBezTo>
                  <a:cubicBezTo>
                    <a:pt x="507" y="514"/>
                    <a:pt x="511" y="512"/>
                    <a:pt x="513" y="509"/>
                  </a:cubicBezTo>
                  <a:cubicBezTo>
                    <a:pt x="525" y="501"/>
                    <a:pt x="513" y="468"/>
                    <a:pt x="451" y="407"/>
                  </a:cubicBezTo>
                  <a:cubicBezTo>
                    <a:pt x="317" y="264"/>
                    <a:pt x="17" y="1"/>
                    <a:pt x="9" y="1"/>
                  </a:cubicBezTo>
                  <a:close/>
                </a:path>
              </a:pathLst>
            </a:custGeom>
            <a:solidFill>
              <a:srgbClr val="B9AB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16"/>
            <p:cNvSpPr/>
            <p:nvPr/>
          </p:nvSpPr>
          <p:spPr>
            <a:xfrm>
              <a:off x="2279150" y="4268500"/>
              <a:ext cx="12650" cy="12450"/>
            </a:xfrm>
            <a:custGeom>
              <a:avLst/>
              <a:gdLst/>
              <a:ahLst/>
              <a:cxnLst/>
              <a:rect l="l" t="t" r="r" b="b"/>
              <a:pathLst>
                <a:path w="506" h="498" extrusionOk="0">
                  <a:moveTo>
                    <a:pt x="1" y="1"/>
                  </a:moveTo>
                  <a:cubicBezTo>
                    <a:pt x="1" y="1"/>
                    <a:pt x="1" y="1"/>
                    <a:pt x="1" y="1"/>
                  </a:cubicBezTo>
                  <a:cubicBezTo>
                    <a:pt x="1" y="5"/>
                    <a:pt x="259" y="300"/>
                    <a:pt x="386" y="436"/>
                  </a:cubicBezTo>
                  <a:cubicBezTo>
                    <a:pt x="435" y="482"/>
                    <a:pt x="461" y="498"/>
                    <a:pt x="477" y="498"/>
                  </a:cubicBezTo>
                  <a:cubicBezTo>
                    <a:pt x="482" y="498"/>
                    <a:pt x="486" y="496"/>
                    <a:pt x="489" y="493"/>
                  </a:cubicBezTo>
                  <a:cubicBezTo>
                    <a:pt x="505" y="477"/>
                    <a:pt x="493" y="452"/>
                    <a:pt x="431" y="391"/>
                  </a:cubicBezTo>
                  <a:cubicBezTo>
                    <a:pt x="301" y="260"/>
                    <a:pt x="9" y="1"/>
                    <a:pt x="1" y="1"/>
                  </a:cubicBezTo>
                  <a:close/>
                </a:path>
              </a:pathLst>
            </a:custGeom>
            <a:solidFill>
              <a:srgbClr val="BBAE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16"/>
            <p:cNvSpPr/>
            <p:nvPr/>
          </p:nvSpPr>
          <p:spPr>
            <a:xfrm>
              <a:off x="2279575" y="4268925"/>
              <a:ext cx="12000" cy="12025"/>
            </a:xfrm>
            <a:custGeom>
              <a:avLst/>
              <a:gdLst/>
              <a:ahLst/>
              <a:cxnLst/>
              <a:rect l="l" t="t" r="r" b="b"/>
              <a:pathLst>
                <a:path w="480" h="481" extrusionOk="0">
                  <a:moveTo>
                    <a:pt x="0" y="0"/>
                  </a:moveTo>
                  <a:cubicBezTo>
                    <a:pt x="0" y="0"/>
                    <a:pt x="0" y="0"/>
                    <a:pt x="0" y="0"/>
                  </a:cubicBezTo>
                  <a:cubicBezTo>
                    <a:pt x="0" y="5"/>
                    <a:pt x="246" y="287"/>
                    <a:pt x="373" y="419"/>
                  </a:cubicBezTo>
                  <a:cubicBezTo>
                    <a:pt x="419" y="465"/>
                    <a:pt x="445" y="481"/>
                    <a:pt x="460" y="481"/>
                  </a:cubicBezTo>
                  <a:cubicBezTo>
                    <a:pt x="465" y="481"/>
                    <a:pt x="469" y="479"/>
                    <a:pt x="472" y="476"/>
                  </a:cubicBezTo>
                  <a:cubicBezTo>
                    <a:pt x="480" y="468"/>
                    <a:pt x="472" y="435"/>
                    <a:pt x="414" y="378"/>
                  </a:cubicBezTo>
                  <a:cubicBezTo>
                    <a:pt x="288" y="248"/>
                    <a:pt x="9" y="0"/>
                    <a:pt x="0" y="0"/>
                  </a:cubicBezTo>
                  <a:close/>
                </a:path>
              </a:pathLst>
            </a:custGeom>
            <a:solidFill>
              <a:srgbClr val="BDB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16"/>
            <p:cNvSpPr/>
            <p:nvPr/>
          </p:nvSpPr>
          <p:spPr>
            <a:xfrm>
              <a:off x="2279975" y="4269325"/>
              <a:ext cx="11825" cy="11625"/>
            </a:xfrm>
            <a:custGeom>
              <a:avLst/>
              <a:gdLst/>
              <a:ahLst/>
              <a:cxnLst/>
              <a:rect l="l" t="t" r="r" b="b"/>
              <a:pathLst>
                <a:path w="473" h="465" extrusionOk="0">
                  <a:moveTo>
                    <a:pt x="1" y="1"/>
                  </a:moveTo>
                  <a:cubicBezTo>
                    <a:pt x="1" y="1"/>
                    <a:pt x="1" y="1"/>
                    <a:pt x="0" y="1"/>
                  </a:cubicBezTo>
                  <a:cubicBezTo>
                    <a:pt x="0" y="5"/>
                    <a:pt x="238" y="276"/>
                    <a:pt x="361" y="403"/>
                  </a:cubicBezTo>
                  <a:cubicBezTo>
                    <a:pt x="407" y="449"/>
                    <a:pt x="435" y="465"/>
                    <a:pt x="450" y="465"/>
                  </a:cubicBezTo>
                  <a:cubicBezTo>
                    <a:pt x="454" y="465"/>
                    <a:pt x="458" y="463"/>
                    <a:pt x="460" y="460"/>
                  </a:cubicBezTo>
                  <a:cubicBezTo>
                    <a:pt x="472" y="452"/>
                    <a:pt x="460" y="419"/>
                    <a:pt x="402" y="362"/>
                  </a:cubicBezTo>
                  <a:cubicBezTo>
                    <a:pt x="277" y="237"/>
                    <a:pt x="14" y="1"/>
                    <a:pt x="1" y="1"/>
                  </a:cubicBezTo>
                  <a:close/>
                </a:path>
              </a:pathLst>
            </a:custGeom>
            <a:solidFill>
              <a:srgbClr val="BFB5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16"/>
            <p:cNvSpPr/>
            <p:nvPr/>
          </p:nvSpPr>
          <p:spPr>
            <a:xfrm>
              <a:off x="2280175" y="4269650"/>
              <a:ext cx="11625" cy="11175"/>
            </a:xfrm>
            <a:custGeom>
              <a:avLst/>
              <a:gdLst/>
              <a:ahLst/>
              <a:cxnLst/>
              <a:rect l="l" t="t" r="r" b="b"/>
              <a:pathLst>
                <a:path w="465" h="447" extrusionOk="0">
                  <a:moveTo>
                    <a:pt x="5" y="0"/>
                  </a:moveTo>
                  <a:cubicBezTo>
                    <a:pt x="5" y="0"/>
                    <a:pt x="5" y="0"/>
                    <a:pt x="5" y="0"/>
                  </a:cubicBezTo>
                  <a:cubicBezTo>
                    <a:pt x="1" y="8"/>
                    <a:pt x="239" y="267"/>
                    <a:pt x="362" y="386"/>
                  </a:cubicBezTo>
                  <a:cubicBezTo>
                    <a:pt x="402" y="433"/>
                    <a:pt x="426" y="446"/>
                    <a:pt x="441" y="446"/>
                  </a:cubicBezTo>
                  <a:cubicBezTo>
                    <a:pt x="445" y="446"/>
                    <a:pt x="449" y="445"/>
                    <a:pt x="452" y="443"/>
                  </a:cubicBezTo>
                  <a:cubicBezTo>
                    <a:pt x="464" y="431"/>
                    <a:pt x="452" y="406"/>
                    <a:pt x="394" y="349"/>
                  </a:cubicBezTo>
                  <a:cubicBezTo>
                    <a:pt x="272" y="227"/>
                    <a:pt x="18" y="0"/>
                    <a:pt x="5" y="0"/>
                  </a:cubicBezTo>
                  <a:close/>
                </a:path>
              </a:pathLst>
            </a:custGeom>
            <a:solidFill>
              <a:srgbClr val="C3B8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16"/>
            <p:cNvSpPr/>
            <p:nvPr/>
          </p:nvSpPr>
          <p:spPr>
            <a:xfrm>
              <a:off x="2280600" y="4270050"/>
              <a:ext cx="11200" cy="10900"/>
            </a:xfrm>
            <a:custGeom>
              <a:avLst/>
              <a:gdLst/>
              <a:ahLst/>
              <a:cxnLst/>
              <a:rect l="l" t="t" r="r" b="b"/>
              <a:pathLst>
                <a:path w="448" h="436" extrusionOk="0">
                  <a:moveTo>
                    <a:pt x="4" y="0"/>
                  </a:moveTo>
                  <a:cubicBezTo>
                    <a:pt x="4" y="0"/>
                    <a:pt x="4" y="1"/>
                    <a:pt x="4" y="1"/>
                  </a:cubicBezTo>
                  <a:cubicBezTo>
                    <a:pt x="0" y="1"/>
                    <a:pt x="226" y="259"/>
                    <a:pt x="345" y="374"/>
                  </a:cubicBezTo>
                  <a:cubicBezTo>
                    <a:pt x="385" y="420"/>
                    <a:pt x="408" y="436"/>
                    <a:pt x="423" y="436"/>
                  </a:cubicBezTo>
                  <a:cubicBezTo>
                    <a:pt x="428" y="436"/>
                    <a:pt x="432" y="434"/>
                    <a:pt x="435" y="431"/>
                  </a:cubicBezTo>
                  <a:cubicBezTo>
                    <a:pt x="447" y="423"/>
                    <a:pt x="435" y="394"/>
                    <a:pt x="377" y="341"/>
                  </a:cubicBezTo>
                  <a:cubicBezTo>
                    <a:pt x="264" y="223"/>
                    <a:pt x="13" y="0"/>
                    <a:pt x="4" y="0"/>
                  </a:cubicBezTo>
                  <a:close/>
                </a:path>
              </a:pathLst>
            </a:custGeom>
            <a:solidFill>
              <a:srgbClr val="C5BC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16"/>
            <p:cNvSpPr/>
            <p:nvPr/>
          </p:nvSpPr>
          <p:spPr>
            <a:xfrm>
              <a:off x="2281000" y="4270450"/>
              <a:ext cx="10575" cy="10375"/>
            </a:xfrm>
            <a:custGeom>
              <a:avLst/>
              <a:gdLst/>
              <a:ahLst/>
              <a:cxnLst/>
              <a:rect l="l" t="t" r="r" b="b"/>
              <a:pathLst>
                <a:path w="423" h="415" extrusionOk="0">
                  <a:moveTo>
                    <a:pt x="5" y="1"/>
                  </a:moveTo>
                  <a:cubicBezTo>
                    <a:pt x="5" y="1"/>
                    <a:pt x="5" y="1"/>
                    <a:pt x="5" y="1"/>
                  </a:cubicBezTo>
                  <a:cubicBezTo>
                    <a:pt x="0" y="1"/>
                    <a:pt x="214" y="247"/>
                    <a:pt x="329" y="358"/>
                  </a:cubicBezTo>
                  <a:cubicBezTo>
                    <a:pt x="369" y="401"/>
                    <a:pt x="391" y="414"/>
                    <a:pt x="404" y="414"/>
                  </a:cubicBezTo>
                  <a:cubicBezTo>
                    <a:pt x="408" y="414"/>
                    <a:pt x="412" y="413"/>
                    <a:pt x="415" y="411"/>
                  </a:cubicBezTo>
                  <a:cubicBezTo>
                    <a:pt x="423" y="399"/>
                    <a:pt x="419" y="378"/>
                    <a:pt x="361" y="325"/>
                  </a:cubicBezTo>
                  <a:cubicBezTo>
                    <a:pt x="252" y="211"/>
                    <a:pt x="13" y="1"/>
                    <a:pt x="5" y="1"/>
                  </a:cubicBezTo>
                  <a:close/>
                </a:path>
              </a:pathLst>
            </a:custGeom>
            <a:solidFill>
              <a:srgbClr val="C7BF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16"/>
            <p:cNvSpPr/>
            <p:nvPr/>
          </p:nvSpPr>
          <p:spPr>
            <a:xfrm>
              <a:off x="2281300" y="4270875"/>
              <a:ext cx="10500" cy="10050"/>
            </a:xfrm>
            <a:custGeom>
              <a:avLst/>
              <a:gdLst/>
              <a:ahLst/>
              <a:cxnLst/>
              <a:rect l="l" t="t" r="r" b="b"/>
              <a:pathLst>
                <a:path w="420" h="402" extrusionOk="0">
                  <a:moveTo>
                    <a:pt x="9" y="0"/>
                  </a:moveTo>
                  <a:cubicBezTo>
                    <a:pt x="9" y="0"/>
                    <a:pt x="9" y="0"/>
                    <a:pt x="9" y="0"/>
                  </a:cubicBezTo>
                  <a:cubicBezTo>
                    <a:pt x="1" y="0"/>
                    <a:pt x="206" y="234"/>
                    <a:pt x="321" y="345"/>
                  </a:cubicBezTo>
                  <a:cubicBezTo>
                    <a:pt x="364" y="389"/>
                    <a:pt x="384" y="401"/>
                    <a:pt x="397" y="401"/>
                  </a:cubicBezTo>
                  <a:cubicBezTo>
                    <a:pt x="401" y="401"/>
                    <a:pt x="404" y="400"/>
                    <a:pt x="407" y="398"/>
                  </a:cubicBezTo>
                  <a:cubicBezTo>
                    <a:pt x="419" y="390"/>
                    <a:pt x="407" y="361"/>
                    <a:pt x="358" y="312"/>
                  </a:cubicBezTo>
                  <a:cubicBezTo>
                    <a:pt x="245" y="199"/>
                    <a:pt x="22" y="0"/>
                    <a:pt x="9" y="0"/>
                  </a:cubicBezTo>
                  <a:close/>
                </a:path>
              </a:pathLst>
            </a:custGeom>
            <a:solidFill>
              <a:srgbClr val="CAC2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16"/>
            <p:cNvSpPr/>
            <p:nvPr/>
          </p:nvSpPr>
          <p:spPr>
            <a:xfrm>
              <a:off x="2281725" y="4271075"/>
              <a:ext cx="10075" cy="9750"/>
            </a:xfrm>
            <a:custGeom>
              <a:avLst/>
              <a:gdLst/>
              <a:ahLst/>
              <a:cxnLst/>
              <a:rect l="l" t="t" r="r" b="b"/>
              <a:pathLst>
                <a:path w="403" h="390" extrusionOk="0">
                  <a:moveTo>
                    <a:pt x="5" y="0"/>
                  </a:moveTo>
                  <a:cubicBezTo>
                    <a:pt x="4" y="0"/>
                    <a:pt x="4" y="1"/>
                    <a:pt x="4" y="1"/>
                  </a:cubicBezTo>
                  <a:cubicBezTo>
                    <a:pt x="0" y="5"/>
                    <a:pt x="197" y="230"/>
                    <a:pt x="304" y="333"/>
                  </a:cubicBezTo>
                  <a:cubicBezTo>
                    <a:pt x="347" y="376"/>
                    <a:pt x="370" y="389"/>
                    <a:pt x="381" y="389"/>
                  </a:cubicBezTo>
                  <a:cubicBezTo>
                    <a:pt x="385" y="389"/>
                    <a:pt x="388" y="388"/>
                    <a:pt x="390" y="386"/>
                  </a:cubicBezTo>
                  <a:cubicBezTo>
                    <a:pt x="402" y="374"/>
                    <a:pt x="390" y="349"/>
                    <a:pt x="341" y="300"/>
                  </a:cubicBezTo>
                  <a:cubicBezTo>
                    <a:pt x="231" y="190"/>
                    <a:pt x="17" y="0"/>
                    <a:pt x="5" y="0"/>
                  </a:cubicBezTo>
                  <a:close/>
                </a:path>
              </a:pathLst>
            </a:custGeom>
            <a:solidFill>
              <a:srgbClr val="CDC5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16"/>
            <p:cNvSpPr/>
            <p:nvPr/>
          </p:nvSpPr>
          <p:spPr>
            <a:xfrm>
              <a:off x="2282125" y="4271475"/>
              <a:ext cx="9450" cy="9350"/>
            </a:xfrm>
            <a:custGeom>
              <a:avLst/>
              <a:gdLst/>
              <a:ahLst/>
              <a:cxnLst/>
              <a:rect l="l" t="t" r="r" b="b"/>
              <a:pathLst>
                <a:path w="378" h="374" extrusionOk="0">
                  <a:moveTo>
                    <a:pt x="5" y="1"/>
                  </a:moveTo>
                  <a:cubicBezTo>
                    <a:pt x="5" y="1"/>
                    <a:pt x="5" y="1"/>
                    <a:pt x="5" y="1"/>
                  </a:cubicBezTo>
                  <a:cubicBezTo>
                    <a:pt x="1" y="5"/>
                    <a:pt x="189" y="222"/>
                    <a:pt x="292" y="317"/>
                  </a:cubicBezTo>
                  <a:cubicBezTo>
                    <a:pt x="332" y="360"/>
                    <a:pt x="354" y="373"/>
                    <a:pt x="366" y="373"/>
                  </a:cubicBezTo>
                  <a:cubicBezTo>
                    <a:pt x="369" y="373"/>
                    <a:pt x="372" y="372"/>
                    <a:pt x="374" y="370"/>
                  </a:cubicBezTo>
                  <a:cubicBezTo>
                    <a:pt x="378" y="358"/>
                    <a:pt x="374" y="337"/>
                    <a:pt x="325" y="288"/>
                  </a:cubicBezTo>
                  <a:cubicBezTo>
                    <a:pt x="223" y="187"/>
                    <a:pt x="13" y="1"/>
                    <a:pt x="5" y="1"/>
                  </a:cubicBezTo>
                  <a:close/>
                </a:path>
              </a:pathLst>
            </a:custGeom>
            <a:solidFill>
              <a:srgbClr val="CFC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16"/>
            <p:cNvSpPr/>
            <p:nvPr/>
          </p:nvSpPr>
          <p:spPr>
            <a:xfrm>
              <a:off x="2282550" y="4271900"/>
              <a:ext cx="9025" cy="8925"/>
            </a:xfrm>
            <a:custGeom>
              <a:avLst/>
              <a:gdLst/>
              <a:ahLst/>
              <a:cxnLst/>
              <a:rect l="l" t="t" r="r" b="b"/>
              <a:pathLst>
                <a:path w="361" h="357" extrusionOk="0">
                  <a:moveTo>
                    <a:pt x="5" y="0"/>
                  </a:moveTo>
                  <a:cubicBezTo>
                    <a:pt x="4" y="0"/>
                    <a:pt x="4" y="0"/>
                    <a:pt x="4" y="0"/>
                  </a:cubicBezTo>
                  <a:cubicBezTo>
                    <a:pt x="0" y="4"/>
                    <a:pt x="176" y="209"/>
                    <a:pt x="271" y="308"/>
                  </a:cubicBezTo>
                  <a:cubicBezTo>
                    <a:pt x="308" y="345"/>
                    <a:pt x="328" y="356"/>
                    <a:pt x="342" y="356"/>
                  </a:cubicBezTo>
                  <a:cubicBezTo>
                    <a:pt x="346" y="356"/>
                    <a:pt x="350" y="355"/>
                    <a:pt x="353" y="353"/>
                  </a:cubicBezTo>
                  <a:cubicBezTo>
                    <a:pt x="361" y="341"/>
                    <a:pt x="357" y="320"/>
                    <a:pt x="308" y="271"/>
                  </a:cubicBezTo>
                  <a:cubicBezTo>
                    <a:pt x="211" y="175"/>
                    <a:pt x="17" y="0"/>
                    <a:pt x="5" y="0"/>
                  </a:cubicBezTo>
                  <a:close/>
                </a:path>
              </a:pathLst>
            </a:custGeom>
            <a:solidFill>
              <a:srgbClr val="D2CB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16"/>
            <p:cNvSpPr/>
            <p:nvPr/>
          </p:nvSpPr>
          <p:spPr>
            <a:xfrm>
              <a:off x="2282850" y="4272200"/>
              <a:ext cx="8950" cy="8525"/>
            </a:xfrm>
            <a:custGeom>
              <a:avLst/>
              <a:gdLst/>
              <a:ahLst/>
              <a:cxnLst/>
              <a:rect l="l" t="t" r="r" b="b"/>
              <a:pathLst>
                <a:path w="358" h="341" extrusionOk="0">
                  <a:moveTo>
                    <a:pt x="9" y="1"/>
                  </a:moveTo>
                  <a:cubicBezTo>
                    <a:pt x="9" y="1"/>
                    <a:pt x="9" y="1"/>
                    <a:pt x="9" y="1"/>
                  </a:cubicBezTo>
                  <a:cubicBezTo>
                    <a:pt x="0" y="9"/>
                    <a:pt x="173" y="202"/>
                    <a:pt x="267" y="288"/>
                  </a:cubicBezTo>
                  <a:cubicBezTo>
                    <a:pt x="304" y="328"/>
                    <a:pt x="325" y="340"/>
                    <a:pt x="336" y="340"/>
                  </a:cubicBezTo>
                  <a:cubicBezTo>
                    <a:pt x="340" y="340"/>
                    <a:pt x="343" y="339"/>
                    <a:pt x="345" y="337"/>
                  </a:cubicBezTo>
                  <a:cubicBezTo>
                    <a:pt x="357" y="329"/>
                    <a:pt x="345" y="304"/>
                    <a:pt x="300" y="259"/>
                  </a:cubicBezTo>
                  <a:cubicBezTo>
                    <a:pt x="202" y="166"/>
                    <a:pt x="17" y="1"/>
                    <a:pt x="9" y="1"/>
                  </a:cubicBezTo>
                  <a:close/>
                </a:path>
              </a:pathLst>
            </a:custGeom>
            <a:solidFill>
              <a:srgbClr val="D4CE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16"/>
            <p:cNvSpPr/>
            <p:nvPr/>
          </p:nvSpPr>
          <p:spPr>
            <a:xfrm>
              <a:off x="2283250" y="4272600"/>
              <a:ext cx="8550" cy="8225"/>
            </a:xfrm>
            <a:custGeom>
              <a:avLst/>
              <a:gdLst/>
              <a:ahLst/>
              <a:cxnLst/>
              <a:rect l="l" t="t" r="r" b="b"/>
              <a:pathLst>
                <a:path w="342" h="329" extrusionOk="0">
                  <a:moveTo>
                    <a:pt x="5" y="1"/>
                  </a:moveTo>
                  <a:cubicBezTo>
                    <a:pt x="5" y="1"/>
                    <a:pt x="5" y="1"/>
                    <a:pt x="5" y="1"/>
                  </a:cubicBezTo>
                  <a:cubicBezTo>
                    <a:pt x="1" y="5"/>
                    <a:pt x="161" y="190"/>
                    <a:pt x="251" y="280"/>
                  </a:cubicBezTo>
                  <a:cubicBezTo>
                    <a:pt x="291" y="317"/>
                    <a:pt x="310" y="328"/>
                    <a:pt x="321" y="328"/>
                  </a:cubicBezTo>
                  <a:cubicBezTo>
                    <a:pt x="324" y="328"/>
                    <a:pt x="327" y="327"/>
                    <a:pt x="329" y="325"/>
                  </a:cubicBezTo>
                  <a:cubicBezTo>
                    <a:pt x="341" y="313"/>
                    <a:pt x="329" y="292"/>
                    <a:pt x="284" y="247"/>
                  </a:cubicBezTo>
                  <a:cubicBezTo>
                    <a:pt x="199" y="158"/>
                    <a:pt x="14" y="1"/>
                    <a:pt x="5" y="1"/>
                  </a:cubicBezTo>
                  <a:close/>
                </a:path>
              </a:pathLst>
            </a:custGeom>
            <a:solidFill>
              <a:srgbClr val="D7D1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16"/>
            <p:cNvSpPr/>
            <p:nvPr/>
          </p:nvSpPr>
          <p:spPr>
            <a:xfrm>
              <a:off x="2283675" y="4273025"/>
              <a:ext cx="7900" cy="7800"/>
            </a:xfrm>
            <a:custGeom>
              <a:avLst/>
              <a:gdLst/>
              <a:ahLst/>
              <a:cxnLst/>
              <a:rect l="l" t="t" r="r" b="b"/>
              <a:pathLst>
                <a:path w="316" h="312" extrusionOk="0">
                  <a:moveTo>
                    <a:pt x="4" y="0"/>
                  </a:moveTo>
                  <a:cubicBezTo>
                    <a:pt x="4" y="0"/>
                    <a:pt x="4" y="0"/>
                    <a:pt x="4" y="0"/>
                  </a:cubicBezTo>
                  <a:cubicBezTo>
                    <a:pt x="0" y="5"/>
                    <a:pt x="148" y="181"/>
                    <a:pt x="234" y="263"/>
                  </a:cubicBezTo>
                  <a:cubicBezTo>
                    <a:pt x="274" y="300"/>
                    <a:pt x="295" y="311"/>
                    <a:pt x="305" y="311"/>
                  </a:cubicBezTo>
                  <a:cubicBezTo>
                    <a:pt x="309" y="311"/>
                    <a:pt x="311" y="310"/>
                    <a:pt x="312" y="308"/>
                  </a:cubicBezTo>
                  <a:cubicBezTo>
                    <a:pt x="316" y="296"/>
                    <a:pt x="312" y="275"/>
                    <a:pt x="267" y="230"/>
                  </a:cubicBezTo>
                  <a:cubicBezTo>
                    <a:pt x="186" y="149"/>
                    <a:pt x="13" y="0"/>
                    <a:pt x="4" y="0"/>
                  </a:cubicBezTo>
                  <a:close/>
                </a:path>
              </a:pathLst>
            </a:custGeom>
            <a:solidFill>
              <a:srgbClr val="D9D4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16"/>
            <p:cNvSpPr/>
            <p:nvPr/>
          </p:nvSpPr>
          <p:spPr>
            <a:xfrm>
              <a:off x="2284075" y="4273425"/>
              <a:ext cx="7400" cy="7350"/>
            </a:xfrm>
            <a:custGeom>
              <a:avLst/>
              <a:gdLst/>
              <a:ahLst/>
              <a:cxnLst/>
              <a:rect l="l" t="t" r="r" b="b"/>
              <a:pathLst>
                <a:path w="296" h="294" extrusionOk="0">
                  <a:moveTo>
                    <a:pt x="1" y="1"/>
                  </a:moveTo>
                  <a:cubicBezTo>
                    <a:pt x="1" y="1"/>
                    <a:pt x="1" y="1"/>
                    <a:pt x="1" y="1"/>
                  </a:cubicBezTo>
                  <a:cubicBezTo>
                    <a:pt x="1" y="5"/>
                    <a:pt x="136" y="169"/>
                    <a:pt x="214" y="251"/>
                  </a:cubicBezTo>
                  <a:cubicBezTo>
                    <a:pt x="248" y="286"/>
                    <a:pt x="266" y="294"/>
                    <a:pt x="276" y="294"/>
                  </a:cubicBezTo>
                  <a:cubicBezTo>
                    <a:pt x="279" y="294"/>
                    <a:pt x="282" y="293"/>
                    <a:pt x="283" y="292"/>
                  </a:cubicBezTo>
                  <a:cubicBezTo>
                    <a:pt x="296" y="288"/>
                    <a:pt x="292" y="267"/>
                    <a:pt x="247" y="218"/>
                  </a:cubicBezTo>
                  <a:cubicBezTo>
                    <a:pt x="171" y="138"/>
                    <a:pt x="14" y="1"/>
                    <a:pt x="1" y="1"/>
                  </a:cubicBezTo>
                  <a:close/>
                </a:path>
              </a:pathLst>
            </a:custGeom>
            <a:solidFill>
              <a:srgbClr val="DCD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16"/>
            <p:cNvSpPr/>
            <p:nvPr/>
          </p:nvSpPr>
          <p:spPr>
            <a:xfrm>
              <a:off x="2284275" y="4273750"/>
              <a:ext cx="7300" cy="7075"/>
            </a:xfrm>
            <a:custGeom>
              <a:avLst/>
              <a:gdLst/>
              <a:ahLst/>
              <a:cxnLst/>
              <a:rect l="l" t="t" r="r" b="b"/>
              <a:pathLst>
                <a:path w="292" h="283" extrusionOk="0">
                  <a:moveTo>
                    <a:pt x="5" y="0"/>
                  </a:moveTo>
                  <a:cubicBezTo>
                    <a:pt x="5" y="0"/>
                    <a:pt x="5" y="0"/>
                    <a:pt x="5" y="0"/>
                  </a:cubicBezTo>
                  <a:cubicBezTo>
                    <a:pt x="1" y="8"/>
                    <a:pt x="140" y="160"/>
                    <a:pt x="210" y="238"/>
                  </a:cubicBezTo>
                  <a:cubicBezTo>
                    <a:pt x="246" y="272"/>
                    <a:pt x="263" y="282"/>
                    <a:pt x="274" y="282"/>
                  </a:cubicBezTo>
                  <a:cubicBezTo>
                    <a:pt x="277" y="282"/>
                    <a:pt x="280" y="281"/>
                    <a:pt x="284" y="279"/>
                  </a:cubicBezTo>
                  <a:cubicBezTo>
                    <a:pt x="292" y="267"/>
                    <a:pt x="288" y="254"/>
                    <a:pt x="243" y="205"/>
                  </a:cubicBezTo>
                  <a:cubicBezTo>
                    <a:pt x="166" y="132"/>
                    <a:pt x="18" y="0"/>
                    <a:pt x="5" y="0"/>
                  </a:cubicBezTo>
                  <a:close/>
                </a:path>
              </a:pathLst>
            </a:custGeom>
            <a:solidFill>
              <a:srgbClr val="DEDA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16"/>
            <p:cNvSpPr/>
            <p:nvPr/>
          </p:nvSpPr>
          <p:spPr>
            <a:xfrm>
              <a:off x="2284700" y="4274150"/>
              <a:ext cx="6775" cy="6625"/>
            </a:xfrm>
            <a:custGeom>
              <a:avLst/>
              <a:gdLst/>
              <a:ahLst/>
              <a:cxnLst/>
              <a:rect l="l" t="t" r="r" b="b"/>
              <a:pathLst>
                <a:path w="271" h="265" extrusionOk="0">
                  <a:moveTo>
                    <a:pt x="5" y="0"/>
                  </a:moveTo>
                  <a:cubicBezTo>
                    <a:pt x="4" y="0"/>
                    <a:pt x="4" y="1"/>
                    <a:pt x="4" y="1"/>
                  </a:cubicBezTo>
                  <a:cubicBezTo>
                    <a:pt x="0" y="5"/>
                    <a:pt x="127" y="148"/>
                    <a:pt x="201" y="222"/>
                  </a:cubicBezTo>
                  <a:cubicBezTo>
                    <a:pt x="233" y="257"/>
                    <a:pt x="252" y="265"/>
                    <a:pt x="261" y="265"/>
                  </a:cubicBezTo>
                  <a:cubicBezTo>
                    <a:pt x="264" y="265"/>
                    <a:pt x="266" y="264"/>
                    <a:pt x="267" y="263"/>
                  </a:cubicBezTo>
                  <a:cubicBezTo>
                    <a:pt x="271" y="259"/>
                    <a:pt x="267" y="238"/>
                    <a:pt x="226" y="197"/>
                  </a:cubicBezTo>
                  <a:cubicBezTo>
                    <a:pt x="153" y="121"/>
                    <a:pt x="13" y="0"/>
                    <a:pt x="5" y="0"/>
                  </a:cubicBezTo>
                  <a:close/>
                </a:path>
              </a:pathLst>
            </a:custGeom>
            <a:solidFill>
              <a:srgbClr val="E1DD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16"/>
            <p:cNvSpPr/>
            <p:nvPr/>
          </p:nvSpPr>
          <p:spPr>
            <a:xfrm>
              <a:off x="2285100" y="4274550"/>
              <a:ext cx="6375" cy="6225"/>
            </a:xfrm>
            <a:custGeom>
              <a:avLst/>
              <a:gdLst/>
              <a:ahLst/>
              <a:cxnLst/>
              <a:rect l="l" t="t" r="r" b="b"/>
              <a:pathLst>
                <a:path w="255" h="249" extrusionOk="0">
                  <a:moveTo>
                    <a:pt x="5" y="1"/>
                  </a:moveTo>
                  <a:cubicBezTo>
                    <a:pt x="5" y="1"/>
                    <a:pt x="5" y="1"/>
                    <a:pt x="5" y="1"/>
                  </a:cubicBezTo>
                  <a:cubicBezTo>
                    <a:pt x="1" y="5"/>
                    <a:pt x="115" y="140"/>
                    <a:pt x="185" y="206"/>
                  </a:cubicBezTo>
                  <a:cubicBezTo>
                    <a:pt x="220" y="241"/>
                    <a:pt x="237" y="249"/>
                    <a:pt x="246" y="249"/>
                  </a:cubicBezTo>
                  <a:cubicBezTo>
                    <a:pt x="248" y="249"/>
                    <a:pt x="250" y="248"/>
                    <a:pt x="251" y="247"/>
                  </a:cubicBezTo>
                  <a:cubicBezTo>
                    <a:pt x="255" y="243"/>
                    <a:pt x="251" y="222"/>
                    <a:pt x="210" y="181"/>
                  </a:cubicBezTo>
                  <a:cubicBezTo>
                    <a:pt x="145" y="113"/>
                    <a:pt x="13" y="1"/>
                    <a:pt x="5" y="1"/>
                  </a:cubicBezTo>
                  <a:close/>
                </a:path>
              </a:pathLst>
            </a:custGeom>
            <a:solidFill>
              <a:srgbClr val="E4E0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16"/>
            <p:cNvSpPr/>
            <p:nvPr/>
          </p:nvSpPr>
          <p:spPr>
            <a:xfrm>
              <a:off x="2285400" y="4274950"/>
              <a:ext cx="6075" cy="5825"/>
            </a:xfrm>
            <a:custGeom>
              <a:avLst/>
              <a:gdLst/>
              <a:ahLst/>
              <a:cxnLst/>
              <a:rect l="l" t="t" r="r" b="b"/>
              <a:pathLst>
                <a:path w="243" h="233" extrusionOk="0">
                  <a:moveTo>
                    <a:pt x="10" y="1"/>
                  </a:moveTo>
                  <a:cubicBezTo>
                    <a:pt x="9" y="1"/>
                    <a:pt x="9" y="1"/>
                    <a:pt x="9" y="1"/>
                  </a:cubicBezTo>
                  <a:cubicBezTo>
                    <a:pt x="1" y="5"/>
                    <a:pt x="112" y="128"/>
                    <a:pt x="173" y="190"/>
                  </a:cubicBezTo>
                  <a:cubicBezTo>
                    <a:pt x="208" y="225"/>
                    <a:pt x="225" y="233"/>
                    <a:pt x="234" y="233"/>
                  </a:cubicBezTo>
                  <a:cubicBezTo>
                    <a:pt x="236" y="233"/>
                    <a:pt x="238" y="232"/>
                    <a:pt x="239" y="231"/>
                  </a:cubicBezTo>
                  <a:cubicBezTo>
                    <a:pt x="243" y="219"/>
                    <a:pt x="239" y="206"/>
                    <a:pt x="198" y="165"/>
                  </a:cubicBezTo>
                  <a:cubicBezTo>
                    <a:pt x="138" y="106"/>
                    <a:pt x="22" y="1"/>
                    <a:pt x="10" y="1"/>
                  </a:cubicBezTo>
                  <a:close/>
                </a:path>
              </a:pathLst>
            </a:custGeom>
            <a:solidFill>
              <a:srgbClr val="E6E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16"/>
            <p:cNvSpPr/>
            <p:nvPr/>
          </p:nvSpPr>
          <p:spPr>
            <a:xfrm>
              <a:off x="2285825" y="4275275"/>
              <a:ext cx="5750" cy="5500"/>
            </a:xfrm>
            <a:custGeom>
              <a:avLst/>
              <a:gdLst/>
              <a:ahLst/>
              <a:cxnLst/>
              <a:rect l="l" t="t" r="r" b="b"/>
              <a:pathLst>
                <a:path w="230" h="220" extrusionOk="0">
                  <a:moveTo>
                    <a:pt x="5" y="1"/>
                  </a:moveTo>
                  <a:cubicBezTo>
                    <a:pt x="5" y="1"/>
                    <a:pt x="4" y="1"/>
                    <a:pt x="4" y="1"/>
                  </a:cubicBezTo>
                  <a:cubicBezTo>
                    <a:pt x="0" y="9"/>
                    <a:pt x="99" y="120"/>
                    <a:pt x="160" y="181"/>
                  </a:cubicBezTo>
                  <a:cubicBezTo>
                    <a:pt x="191" y="212"/>
                    <a:pt x="204" y="220"/>
                    <a:pt x="213" y="220"/>
                  </a:cubicBezTo>
                  <a:cubicBezTo>
                    <a:pt x="216" y="220"/>
                    <a:pt x="219" y="219"/>
                    <a:pt x="222" y="218"/>
                  </a:cubicBezTo>
                  <a:cubicBezTo>
                    <a:pt x="230" y="214"/>
                    <a:pt x="226" y="198"/>
                    <a:pt x="185" y="157"/>
                  </a:cubicBezTo>
                  <a:cubicBezTo>
                    <a:pt x="124" y="96"/>
                    <a:pt x="13" y="1"/>
                    <a:pt x="5" y="1"/>
                  </a:cubicBezTo>
                  <a:close/>
                </a:path>
              </a:pathLst>
            </a:custGeom>
            <a:solidFill>
              <a:srgbClr val="E9E7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16"/>
            <p:cNvSpPr/>
            <p:nvPr/>
          </p:nvSpPr>
          <p:spPr>
            <a:xfrm>
              <a:off x="2286225" y="4275575"/>
              <a:ext cx="5250" cy="5150"/>
            </a:xfrm>
            <a:custGeom>
              <a:avLst/>
              <a:gdLst/>
              <a:ahLst/>
              <a:cxnLst/>
              <a:rect l="l" t="t" r="r" b="b"/>
              <a:pathLst>
                <a:path w="210" h="206" extrusionOk="0">
                  <a:moveTo>
                    <a:pt x="5" y="1"/>
                  </a:moveTo>
                  <a:cubicBezTo>
                    <a:pt x="5" y="1"/>
                    <a:pt x="5" y="1"/>
                    <a:pt x="5" y="1"/>
                  </a:cubicBezTo>
                  <a:cubicBezTo>
                    <a:pt x="1" y="5"/>
                    <a:pt x="87" y="112"/>
                    <a:pt x="144" y="165"/>
                  </a:cubicBezTo>
                  <a:cubicBezTo>
                    <a:pt x="174" y="195"/>
                    <a:pt x="191" y="205"/>
                    <a:pt x="200" y="205"/>
                  </a:cubicBezTo>
                  <a:cubicBezTo>
                    <a:pt x="203" y="205"/>
                    <a:pt x="205" y="204"/>
                    <a:pt x="206" y="202"/>
                  </a:cubicBezTo>
                  <a:cubicBezTo>
                    <a:pt x="210" y="190"/>
                    <a:pt x="210" y="181"/>
                    <a:pt x="169" y="140"/>
                  </a:cubicBezTo>
                  <a:cubicBezTo>
                    <a:pt x="113" y="84"/>
                    <a:pt x="14" y="1"/>
                    <a:pt x="5" y="1"/>
                  </a:cubicBezTo>
                  <a:close/>
                </a:path>
              </a:pathLst>
            </a:custGeom>
            <a:solidFill>
              <a:srgbClr val="ECEA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16"/>
            <p:cNvSpPr/>
            <p:nvPr/>
          </p:nvSpPr>
          <p:spPr>
            <a:xfrm>
              <a:off x="2286650" y="4275975"/>
              <a:ext cx="4825" cy="4700"/>
            </a:xfrm>
            <a:custGeom>
              <a:avLst/>
              <a:gdLst/>
              <a:ahLst/>
              <a:cxnLst/>
              <a:rect l="l" t="t" r="r" b="b"/>
              <a:pathLst>
                <a:path w="193" h="188" extrusionOk="0">
                  <a:moveTo>
                    <a:pt x="5" y="1"/>
                  </a:moveTo>
                  <a:cubicBezTo>
                    <a:pt x="5" y="1"/>
                    <a:pt x="4" y="1"/>
                    <a:pt x="4" y="1"/>
                  </a:cubicBezTo>
                  <a:cubicBezTo>
                    <a:pt x="0" y="5"/>
                    <a:pt x="82" y="104"/>
                    <a:pt x="131" y="149"/>
                  </a:cubicBezTo>
                  <a:cubicBezTo>
                    <a:pt x="159" y="180"/>
                    <a:pt x="175" y="188"/>
                    <a:pt x="183" y="188"/>
                  </a:cubicBezTo>
                  <a:cubicBezTo>
                    <a:pt x="186" y="188"/>
                    <a:pt x="188" y="187"/>
                    <a:pt x="189" y="186"/>
                  </a:cubicBezTo>
                  <a:cubicBezTo>
                    <a:pt x="193" y="178"/>
                    <a:pt x="189" y="161"/>
                    <a:pt x="152" y="129"/>
                  </a:cubicBezTo>
                  <a:cubicBezTo>
                    <a:pt x="105" y="78"/>
                    <a:pt x="17" y="1"/>
                    <a:pt x="5" y="1"/>
                  </a:cubicBezTo>
                  <a:close/>
                </a:path>
              </a:pathLst>
            </a:custGeom>
            <a:solidFill>
              <a:srgbClr val="EEED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16"/>
            <p:cNvSpPr/>
            <p:nvPr/>
          </p:nvSpPr>
          <p:spPr>
            <a:xfrm>
              <a:off x="2286950" y="4276300"/>
              <a:ext cx="4525" cy="4375"/>
            </a:xfrm>
            <a:custGeom>
              <a:avLst/>
              <a:gdLst/>
              <a:ahLst/>
              <a:cxnLst/>
              <a:rect l="l" t="t" r="r" b="b"/>
              <a:pathLst>
                <a:path w="181" h="175" extrusionOk="0">
                  <a:moveTo>
                    <a:pt x="9" y="1"/>
                  </a:moveTo>
                  <a:cubicBezTo>
                    <a:pt x="9" y="1"/>
                    <a:pt x="9" y="1"/>
                    <a:pt x="9" y="1"/>
                  </a:cubicBezTo>
                  <a:cubicBezTo>
                    <a:pt x="0" y="9"/>
                    <a:pt x="74" y="95"/>
                    <a:pt x="119" y="136"/>
                  </a:cubicBezTo>
                  <a:cubicBezTo>
                    <a:pt x="147" y="167"/>
                    <a:pt x="163" y="175"/>
                    <a:pt x="171" y="175"/>
                  </a:cubicBezTo>
                  <a:cubicBezTo>
                    <a:pt x="174" y="175"/>
                    <a:pt x="176" y="174"/>
                    <a:pt x="177" y="173"/>
                  </a:cubicBezTo>
                  <a:cubicBezTo>
                    <a:pt x="181" y="165"/>
                    <a:pt x="177" y="148"/>
                    <a:pt x="140" y="116"/>
                  </a:cubicBezTo>
                  <a:cubicBezTo>
                    <a:pt x="96" y="72"/>
                    <a:pt x="17" y="1"/>
                    <a:pt x="9" y="1"/>
                  </a:cubicBezTo>
                  <a:close/>
                </a:path>
              </a:pathLst>
            </a:custGeom>
            <a:solidFill>
              <a:srgbClr val="F1F1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16"/>
            <p:cNvSpPr/>
            <p:nvPr/>
          </p:nvSpPr>
          <p:spPr>
            <a:xfrm>
              <a:off x="2287350" y="4276700"/>
              <a:ext cx="4225" cy="4075"/>
            </a:xfrm>
            <a:custGeom>
              <a:avLst/>
              <a:gdLst/>
              <a:ahLst/>
              <a:cxnLst/>
              <a:rect l="l" t="t" r="r" b="b"/>
              <a:pathLst>
                <a:path w="169" h="163" extrusionOk="0">
                  <a:moveTo>
                    <a:pt x="6" y="1"/>
                  </a:moveTo>
                  <a:cubicBezTo>
                    <a:pt x="5" y="1"/>
                    <a:pt x="5" y="1"/>
                    <a:pt x="5" y="1"/>
                  </a:cubicBezTo>
                  <a:cubicBezTo>
                    <a:pt x="1" y="5"/>
                    <a:pt x="62" y="83"/>
                    <a:pt x="103" y="128"/>
                  </a:cubicBezTo>
                  <a:cubicBezTo>
                    <a:pt x="134" y="156"/>
                    <a:pt x="149" y="163"/>
                    <a:pt x="156" y="163"/>
                  </a:cubicBezTo>
                  <a:cubicBezTo>
                    <a:pt x="158" y="163"/>
                    <a:pt x="160" y="162"/>
                    <a:pt x="161" y="161"/>
                  </a:cubicBezTo>
                  <a:cubicBezTo>
                    <a:pt x="169" y="149"/>
                    <a:pt x="165" y="141"/>
                    <a:pt x="128" y="104"/>
                  </a:cubicBezTo>
                  <a:cubicBezTo>
                    <a:pt x="84" y="60"/>
                    <a:pt x="17" y="1"/>
                    <a:pt x="6" y="1"/>
                  </a:cubicBezTo>
                  <a:close/>
                </a:path>
              </a:pathLst>
            </a:custGeom>
            <a:solidFill>
              <a:srgbClr val="F3F4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16"/>
            <p:cNvSpPr/>
            <p:nvPr/>
          </p:nvSpPr>
          <p:spPr>
            <a:xfrm>
              <a:off x="2287775" y="4277125"/>
              <a:ext cx="3700" cy="3550"/>
            </a:xfrm>
            <a:custGeom>
              <a:avLst/>
              <a:gdLst/>
              <a:ahLst/>
              <a:cxnLst/>
              <a:rect l="l" t="t" r="r" b="b"/>
              <a:pathLst>
                <a:path w="148" h="142" extrusionOk="0">
                  <a:moveTo>
                    <a:pt x="5" y="0"/>
                  </a:moveTo>
                  <a:cubicBezTo>
                    <a:pt x="5" y="0"/>
                    <a:pt x="4" y="0"/>
                    <a:pt x="4" y="0"/>
                  </a:cubicBezTo>
                  <a:cubicBezTo>
                    <a:pt x="0" y="5"/>
                    <a:pt x="49" y="70"/>
                    <a:pt x="90" y="107"/>
                  </a:cubicBezTo>
                  <a:cubicBezTo>
                    <a:pt x="118" y="135"/>
                    <a:pt x="130" y="142"/>
                    <a:pt x="137" y="142"/>
                  </a:cubicBezTo>
                  <a:cubicBezTo>
                    <a:pt x="140" y="142"/>
                    <a:pt x="142" y="141"/>
                    <a:pt x="144" y="140"/>
                  </a:cubicBezTo>
                  <a:cubicBezTo>
                    <a:pt x="148" y="132"/>
                    <a:pt x="148" y="124"/>
                    <a:pt x="111" y="87"/>
                  </a:cubicBezTo>
                  <a:cubicBezTo>
                    <a:pt x="71" y="47"/>
                    <a:pt x="13" y="0"/>
                    <a:pt x="5" y="0"/>
                  </a:cubicBezTo>
                  <a:close/>
                </a:path>
              </a:pathLst>
            </a:custGeom>
            <a:solidFill>
              <a:srgbClr val="F6F7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16"/>
            <p:cNvSpPr/>
            <p:nvPr/>
          </p:nvSpPr>
          <p:spPr>
            <a:xfrm>
              <a:off x="2288175" y="4277500"/>
              <a:ext cx="3300" cy="3175"/>
            </a:xfrm>
            <a:custGeom>
              <a:avLst/>
              <a:gdLst/>
              <a:ahLst/>
              <a:cxnLst/>
              <a:rect l="l" t="t" r="r" b="b"/>
              <a:pathLst>
                <a:path w="132" h="127" extrusionOk="0">
                  <a:moveTo>
                    <a:pt x="6" y="1"/>
                  </a:moveTo>
                  <a:cubicBezTo>
                    <a:pt x="6" y="1"/>
                    <a:pt x="5" y="1"/>
                    <a:pt x="5" y="2"/>
                  </a:cubicBezTo>
                  <a:cubicBezTo>
                    <a:pt x="1" y="6"/>
                    <a:pt x="42" y="63"/>
                    <a:pt x="74" y="92"/>
                  </a:cubicBezTo>
                  <a:cubicBezTo>
                    <a:pt x="102" y="120"/>
                    <a:pt x="116" y="127"/>
                    <a:pt x="123" y="127"/>
                  </a:cubicBezTo>
                  <a:cubicBezTo>
                    <a:pt x="125" y="127"/>
                    <a:pt x="127" y="126"/>
                    <a:pt x="128" y="125"/>
                  </a:cubicBezTo>
                  <a:cubicBezTo>
                    <a:pt x="132" y="117"/>
                    <a:pt x="132" y="109"/>
                    <a:pt x="95" y="72"/>
                  </a:cubicBezTo>
                  <a:cubicBezTo>
                    <a:pt x="65" y="45"/>
                    <a:pt x="17" y="1"/>
                    <a:pt x="6"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79" name="Google Shape;2279;p16"/>
          <p:cNvSpPr/>
          <p:nvPr/>
        </p:nvSpPr>
        <p:spPr>
          <a:xfrm>
            <a:off x="159625" y="212400"/>
            <a:ext cx="8806200" cy="4718700"/>
          </a:xfrm>
          <a:prstGeom prst="roundRect">
            <a:avLst>
              <a:gd name="adj" fmla="val 0"/>
            </a:avLst>
          </a:prstGeom>
          <a:solidFill>
            <a:srgbClr val="FFFFFF">
              <a:alpha val="138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2281" name="Google Shape;2281;p16"/>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FFFFFF"/>
              </a:buClr>
              <a:buSzPts val="12000"/>
              <a:buNone/>
              <a:defRPr sz="12000">
                <a:solidFill>
                  <a:srgbClr val="FFFFFF"/>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282" name="Google Shape;2282;p16"/>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2283" name="Google Shape;2283;p16"/>
          <p:cNvSpPr txBox="1">
            <a:spLocks noGrp="1"/>
          </p:cNvSpPr>
          <p:nvPr>
            <p:ph type="subTitle" idx="1"/>
          </p:nvPr>
        </p:nvSpPr>
        <p:spPr>
          <a:xfrm flipH="1">
            <a:off x="2281700" y="3113531"/>
            <a:ext cx="4580700" cy="29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400"/>
              <a:buNone/>
              <a:defRPr sz="14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extLst>
    <p:ext uri="{DCECCB84-F9BA-43D5-87BE-67443E8EF086}">
      <p15:sldGuideLst xmlns:p15="http://schemas.microsoft.com/office/powerpoint/2012/main">
        <p15:guide id="1" orient="horz" pos="2136">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CHNOLOGY DESIGN " type="blank">
  <p:cSld name="BLANK">
    <p:spTree>
      <p:nvGrpSpPr>
        <p:cNvPr id="1" name="Shape 2284"/>
        <p:cNvGrpSpPr/>
        <p:nvPr/>
      </p:nvGrpSpPr>
      <p:grpSpPr>
        <a:xfrm>
          <a:off x="0" y="0"/>
          <a:ext cx="0" cy="0"/>
          <a:chOff x="0" y="0"/>
          <a:chExt cx="0" cy="0"/>
        </a:xfrm>
      </p:grpSpPr>
      <p:sp>
        <p:nvSpPr>
          <p:cNvPr id="2285" name="Google Shape;2285;p17"/>
          <p:cNvSpPr/>
          <p:nvPr/>
        </p:nvSpPr>
        <p:spPr>
          <a:xfrm>
            <a:off x="0" y="0"/>
            <a:ext cx="9144062" cy="5143542"/>
          </a:xfrm>
          <a:custGeom>
            <a:avLst/>
            <a:gdLst/>
            <a:ahLst/>
            <a:cxnLst/>
            <a:rect l="l" t="t" r="r" b="b"/>
            <a:pathLst>
              <a:path w="66114" h="43008" extrusionOk="0">
                <a:moveTo>
                  <a:pt x="0" y="1"/>
                </a:moveTo>
                <a:lnTo>
                  <a:pt x="66113" y="1"/>
                </a:lnTo>
                <a:lnTo>
                  <a:pt x="66113" y="43007"/>
                </a:lnTo>
                <a:lnTo>
                  <a:pt x="0" y="43007"/>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17"/>
          <p:cNvSpPr/>
          <p:nvPr/>
        </p:nvSpPr>
        <p:spPr>
          <a:xfrm>
            <a:off x="1" y="21521"/>
            <a:ext cx="9143925" cy="5122015"/>
          </a:xfrm>
          <a:custGeom>
            <a:avLst/>
            <a:gdLst/>
            <a:ahLst/>
            <a:cxnLst/>
            <a:rect l="l" t="t" r="r" b="b"/>
            <a:pathLst>
              <a:path w="66844" h="37443" extrusionOk="0">
                <a:moveTo>
                  <a:pt x="66843" y="2145"/>
                </a:moveTo>
                <a:cubicBezTo>
                  <a:pt x="61476" y="1"/>
                  <a:pt x="57297" y="2797"/>
                  <a:pt x="56071" y="8690"/>
                </a:cubicBezTo>
                <a:cubicBezTo>
                  <a:pt x="54878" y="14455"/>
                  <a:pt x="48296" y="12269"/>
                  <a:pt x="44770" y="15476"/>
                </a:cubicBezTo>
                <a:cubicBezTo>
                  <a:pt x="39226" y="20520"/>
                  <a:pt x="41297" y="27384"/>
                  <a:pt x="33424" y="27384"/>
                </a:cubicBezTo>
                <a:cubicBezTo>
                  <a:pt x="25551" y="27384"/>
                  <a:pt x="27667" y="20515"/>
                  <a:pt x="22073" y="15476"/>
                </a:cubicBezTo>
                <a:cubicBezTo>
                  <a:pt x="18531" y="12282"/>
                  <a:pt x="11966" y="14455"/>
                  <a:pt x="10772" y="8690"/>
                </a:cubicBezTo>
                <a:cubicBezTo>
                  <a:pt x="9546" y="2789"/>
                  <a:pt x="5368" y="1"/>
                  <a:pt x="0" y="2145"/>
                </a:cubicBezTo>
                <a:lnTo>
                  <a:pt x="0" y="37442"/>
                </a:lnTo>
                <a:lnTo>
                  <a:pt x="66843" y="37442"/>
                </a:lnTo>
                <a:close/>
              </a:path>
            </a:pathLst>
          </a:custGeom>
          <a:gradFill>
            <a:gsLst>
              <a:gs pos="0">
                <a:srgbClr val="72397B"/>
              </a:gs>
              <a:gs pos="56000">
                <a:srgbClr val="3F2767"/>
              </a:gs>
              <a:gs pos="100000">
                <a:srgbClr val="0B1453"/>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17"/>
          <p:cNvSpPr/>
          <p:nvPr/>
        </p:nvSpPr>
        <p:spPr>
          <a:xfrm>
            <a:off x="0" y="1244014"/>
            <a:ext cx="9143925" cy="3899478"/>
          </a:xfrm>
          <a:custGeom>
            <a:avLst/>
            <a:gdLst/>
            <a:ahLst/>
            <a:cxnLst/>
            <a:rect l="l" t="t" r="r" b="b"/>
            <a:pathLst>
              <a:path w="66844" h="28506" extrusionOk="0">
                <a:moveTo>
                  <a:pt x="405" y="1"/>
                </a:moveTo>
                <a:cubicBezTo>
                  <a:pt x="273" y="1"/>
                  <a:pt x="138" y="4"/>
                  <a:pt x="0" y="11"/>
                </a:cubicBezTo>
                <a:lnTo>
                  <a:pt x="0" y="28505"/>
                </a:lnTo>
                <a:lnTo>
                  <a:pt x="66843" y="28505"/>
                </a:lnTo>
                <a:lnTo>
                  <a:pt x="66843" y="11"/>
                </a:lnTo>
                <a:cubicBezTo>
                  <a:pt x="66720" y="5"/>
                  <a:pt x="66599" y="2"/>
                  <a:pt x="66480" y="2"/>
                </a:cubicBezTo>
                <a:cubicBezTo>
                  <a:pt x="59279" y="2"/>
                  <a:pt x="58011" y="10606"/>
                  <a:pt x="53913" y="10606"/>
                </a:cubicBezTo>
                <a:cubicBezTo>
                  <a:pt x="53427" y="10606"/>
                  <a:pt x="52900" y="10457"/>
                  <a:pt x="52319" y="10122"/>
                </a:cubicBezTo>
                <a:cubicBezTo>
                  <a:pt x="50860" y="9281"/>
                  <a:pt x="49132" y="8680"/>
                  <a:pt x="47451" y="8680"/>
                </a:cubicBezTo>
                <a:cubicBezTo>
                  <a:pt x="45112" y="8680"/>
                  <a:pt x="42864" y="9842"/>
                  <a:pt x="41559" y="13132"/>
                </a:cubicBezTo>
                <a:cubicBezTo>
                  <a:pt x="40391" y="16076"/>
                  <a:pt x="38667" y="17291"/>
                  <a:pt x="37148" y="17291"/>
                </a:cubicBezTo>
                <a:cubicBezTo>
                  <a:pt x="35373" y="17291"/>
                  <a:pt x="33879" y="15631"/>
                  <a:pt x="33879" y="13132"/>
                </a:cubicBezTo>
                <a:lnTo>
                  <a:pt x="33879" y="10873"/>
                </a:lnTo>
                <a:lnTo>
                  <a:pt x="32964" y="10873"/>
                </a:lnTo>
                <a:lnTo>
                  <a:pt x="32964" y="13132"/>
                </a:lnTo>
                <a:cubicBezTo>
                  <a:pt x="32964" y="15631"/>
                  <a:pt x="31470" y="17291"/>
                  <a:pt x="29694" y="17291"/>
                </a:cubicBezTo>
                <a:cubicBezTo>
                  <a:pt x="28175" y="17291"/>
                  <a:pt x="26450" y="16076"/>
                  <a:pt x="25280" y="13132"/>
                </a:cubicBezTo>
                <a:cubicBezTo>
                  <a:pt x="24017" y="9947"/>
                  <a:pt x="22332" y="8991"/>
                  <a:pt x="20218" y="8991"/>
                </a:cubicBezTo>
                <a:cubicBezTo>
                  <a:pt x="18579" y="8991"/>
                  <a:pt x="16682" y="9566"/>
                  <a:pt x="14524" y="10122"/>
                </a:cubicBezTo>
                <a:cubicBezTo>
                  <a:pt x="14138" y="10222"/>
                  <a:pt x="13776" y="10269"/>
                  <a:pt x="13435" y="10269"/>
                </a:cubicBezTo>
                <a:cubicBezTo>
                  <a:pt x="8373" y="10269"/>
                  <a:pt x="7900" y="1"/>
                  <a:pt x="405" y="1"/>
                </a:cubicBezTo>
                <a:close/>
              </a:path>
            </a:pathLst>
          </a:custGeom>
          <a:solidFill>
            <a:srgbClr val="F9FBF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288" name="Google Shape;2288;p17"/>
          <p:cNvPicPr preferRelativeResize="0"/>
          <p:nvPr/>
        </p:nvPicPr>
        <p:blipFill>
          <a:blip r:embed="rId2">
            <a:alphaModFix/>
          </a:blip>
          <a:stretch>
            <a:fillRect/>
          </a:stretch>
        </p:blipFill>
        <p:spPr>
          <a:xfrm>
            <a:off x="0" y="-67741"/>
            <a:ext cx="9251902" cy="5486482"/>
          </a:xfrm>
          <a:prstGeom prst="rect">
            <a:avLst/>
          </a:prstGeom>
          <a:noFill/>
          <a:ln>
            <a:noFill/>
          </a:ln>
        </p:spPr>
      </p:pic>
      <p:sp>
        <p:nvSpPr>
          <p:cNvPr id="2289" name="Google Shape;228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2290" name="Google Shape;2290;p17"/>
          <p:cNvSpPr txBox="1">
            <a:spLocks noGrp="1"/>
          </p:cNvSpPr>
          <p:nvPr>
            <p:ph type="title"/>
          </p:nvPr>
        </p:nvSpPr>
        <p:spPr>
          <a:xfrm flipH="1">
            <a:off x="4028300" y="2796925"/>
            <a:ext cx="4729200" cy="5985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F0F4B"/>
              </a:buClr>
              <a:buSzPts val="1800"/>
              <a:buNone/>
              <a:defRPr sz="1800">
                <a:solidFill>
                  <a:srgbClr val="0F0F4B"/>
                </a:solidFill>
              </a:defRPr>
            </a:lvl1pPr>
            <a:lvl2pPr lvl="1" algn="r" rtl="0">
              <a:spcBef>
                <a:spcPts val="0"/>
              </a:spcBef>
              <a:spcAft>
                <a:spcPts val="0"/>
              </a:spcAft>
              <a:buClr>
                <a:srgbClr val="0F0F4B"/>
              </a:buClr>
              <a:buSzPts val="1800"/>
              <a:buNone/>
              <a:defRPr sz="1800">
                <a:solidFill>
                  <a:srgbClr val="0F0F4B"/>
                </a:solidFill>
              </a:defRPr>
            </a:lvl2pPr>
            <a:lvl3pPr lvl="2" algn="r" rtl="0">
              <a:spcBef>
                <a:spcPts val="0"/>
              </a:spcBef>
              <a:spcAft>
                <a:spcPts val="0"/>
              </a:spcAft>
              <a:buClr>
                <a:srgbClr val="0F0F4B"/>
              </a:buClr>
              <a:buSzPts val="1800"/>
              <a:buNone/>
              <a:defRPr sz="1800">
                <a:solidFill>
                  <a:srgbClr val="0F0F4B"/>
                </a:solidFill>
              </a:defRPr>
            </a:lvl3pPr>
            <a:lvl4pPr lvl="3" algn="r" rtl="0">
              <a:spcBef>
                <a:spcPts val="0"/>
              </a:spcBef>
              <a:spcAft>
                <a:spcPts val="0"/>
              </a:spcAft>
              <a:buClr>
                <a:srgbClr val="0F0F4B"/>
              </a:buClr>
              <a:buSzPts val="1800"/>
              <a:buNone/>
              <a:defRPr sz="1800">
                <a:solidFill>
                  <a:srgbClr val="0F0F4B"/>
                </a:solidFill>
              </a:defRPr>
            </a:lvl4pPr>
            <a:lvl5pPr lvl="4" algn="r" rtl="0">
              <a:spcBef>
                <a:spcPts val="0"/>
              </a:spcBef>
              <a:spcAft>
                <a:spcPts val="0"/>
              </a:spcAft>
              <a:buClr>
                <a:srgbClr val="0F0F4B"/>
              </a:buClr>
              <a:buSzPts val="1800"/>
              <a:buNone/>
              <a:defRPr sz="1800">
                <a:solidFill>
                  <a:srgbClr val="0F0F4B"/>
                </a:solidFill>
              </a:defRPr>
            </a:lvl5pPr>
            <a:lvl6pPr lvl="5" algn="r" rtl="0">
              <a:spcBef>
                <a:spcPts val="0"/>
              </a:spcBef>
              <a:spcAft>
                <a:spcPts val="0"/>
              </a:spcAft>
              <a:buClr>
                <a:srgbClr val="0F0F4B"/>
              </a:buClr>
              <a:buSzPts val="1800"/>
              <a:buNone/>
              <a:defRPr sz="1800">
                <a:solidFill>
                  <a:srgbClr val="0F0F4B"/>
                </a:solidFill>
              </a:defRPr>
            </a:lvl6pPr>
            <a:lvl7pPr lvl="6" algn="r" rtl="0">
              <a:spcBef>
                <a:spcPts val="0"/>
              </a:spcBef>
              <a:spcAft>
                <a:spcPts val="0"/>
              </a:spcAft>
              <a:buClr>
                <a:srgbClr val="0F0F4B"/>
              </a:buClr>
              <a:buSzPts val="1800"/>
              <a:buNone/>
              <a:defRPr sz="1800">
                <a:solidFill>
                  <a:srgbClr val="0F0F4B"/>
                </a:solidFill>
              </a:defRPr>
            </a:lvl7pPr>
            <a:lvl8pPr lvl="7" algn="r" rtl="0">
              <a:spcBef>
                <a:spcPts val="0"/>
              </a:spcBef>
              <a:spcAft>
                <a:spcPts val="0"/>
              </a:spcAft>
              <a:buClr>
                <a:srgbClr val="0F0F4B"/>
              </a:buClr>
              <a:buSzPts val="1800"/>
              <a:buNone/>
              <a:defRPr sz="1800">
                <a:solidFill>
                  <a:srgbClr val="0F0F4B"/>
                </a:solidFill>
              </a:defRPr>
            </a:lvl8pPr>
            <a:lvl9pPr lvl="8" algn="r" rtl="0">
              <a:spcBef>
                <a:spcPts val="0"/>
              </a:spcBef>
              <a:spcAft>
                <a:spcPts val="0"/>
              </a:spcAft>
              <a:buClr>
                <a:srgbClr val="0F0F4B"/>
              </a:buClr>
              <a:buSzPts val="1800"/>
              <a:buNone/>
              <a:defRPr sz="1800">
                <a:solidFill>
                  <a:srgbClr val="0F0F4B"/>
                </a:solidFill>
              </a:defRPr>
            </a:lvl9pPr>
          </a:lstStyle>
          <a:p>
            <a:endParaRPr/>
          </a:p>
        </p:txBody>
      </p:sp>
      <p:sp>
        <p:nvSpPr>
          <p:cNvPr id="2291" name="Google Shape;2291;p17"/>
          <p:cNvSpPr txBox="1">
            <a:spLocks noGrp="1"/>
          </p:cNvSpPr>
          <p:nvPr>
            <p:ph type="subTitle" idx="1"/>
          </p:nvPr>
        </p:nvSpPr>
        <p:spPr>
          <a:xfrm flipH="1">
            <a:off x="6770900" y="3395425"/>
            <a:ext cx="1986600" cy="2931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F0F4B"/>
              </a:buClr>
              <a:buSzPts val="1000"/>
              <a:buNone/>
              <a:defRPr sz="1000">
                <a:solidFill>
                  <a:srgbClr val="0F0F4B"/>
                </a:solidFill>
              </a:defRPr>
            </a:lvl1pPr>
            <a:lvl2pPr lvl="1" algn="r" rtl="0">
              <a:lnSpc>
                <a:spcPct val="100000"/>
              </a:lnSpc>
              <a:spcBef>
                <a:spcPts val="0"/>
              </a:spcBef>
              <a:spcAft>
                <a:spcPts val="0"/>
              </a:spcAft>
              <a:buClr>
                <a:srgbClr val="0F0F4B"/>
              </a:buClr>
              <a:buSzPts val="1000"/>
              <a:buNone/>
              <a:defRPr sz="1000">
                <a:solidFill>
                  <a:srgbClr val="0F0F4B"/>
                </a:solidFill>
              </a:defRPr>
            </a:lvl2pPr>
            <a:lvl3pPr lvl="2" algn="r" rtl="0">
              <a:lnSpc>
                <a:spcPct val="100000"/>
              </a:lnSpc>
              <a:spcBef>
                <a:spcPts val="0"/>
              </a:spcBef>
              <a:spcAft>
                <a:spcPts val="0"/>
              </a:spcAft>
              <a:buClr>
                <a:srgbClr val="0F0F4B"/>
              </a:buClr>
              <a:buSzPts val="1000"/>
              <a:buNone/>
              <a:defRPr sz="1000">
                <a:solidFill>
                  <a:srgbClr val="0F0F4B"/>
                </a:solidFill>
              </a:defRPr>
            </a:lvl3pPr>
            <a:lvl4pPr lvl="3" algn="r" rtl="0">
              <a:lnSpc>
                <a:spcPct val="100000"/>
              </a:lnSpc>
              <a:spcBef>
                <a:spcPts val="0"/>
              </a:spcBef>
              <a:spcAft>
                <a:spcPts val="0"/>
              </a:spcAft>
              <a:buClr>
                <a:srgbClr val="0F0F4B"/>
              </a:buClr>
              <a:buSzPts val="1000"/>
              <a:buNone/>
              <a:defRPr sz="1000">
                <a:solidFill>
                  <a:srgbClr val="0F0F4B"/>
                </a:solidFill>
              </a:defRPr>
            </a:lvl4pPr>
            <a:lvl5pPr lvl="4" algn="r" rtl="0">
              <a:lnSpc>
                <a:spcPct val="100000"/>
              </a:lnSpc>
              <a:spcBef>
                <a:spcPts val="0"/>
              </a:spcBef>
              <a:spcAft>
                <a:spcPts val="0"/>
              </a:spcAft>
              <a:buClr>
                <a:srgbClr val="0F0F4B"/>
              </a:buClr>
              <a:buSzPts val="1000"/>
              <a:buNone/>
              <a:defRPr sz="1000">
                <a:solidFill>
                  <a:srgbClr val="0F0F4B"/>
                </a:solidFill>
              </a:defRPr>
            </a:lvl5pPr>
            <a:lvl6pPr lvl="5" algn="r" rtl="0">
              <a:lnSpc>
                <a:spcPct val="100000"/>
              </a:lnSpc>
              <a:spcBef>
                <a:spcPts val="0"/>
              </a:spcBef>
              <a:spcAft>
                <a:spcPts val="0"/>
              </a:spcAft>
              <a:buClr>
                <a:srgbClr val="0F0F4B"/>
              </a:buClr>
              <a:buSzPts val="1000"/>
              <a:buNone/>
              <a:defRPr sz="1000">
                <a:solidFill>
                  <a:srgbClr val="0F0F4B"/>
                </a:solidFill>
              </a:defRPr>
            </a:lvl6pPr>
            <a:lvl7pPr lvl="6" algn="r" rtl="0">
              <a:lnSpc>
                <a:spcPct val="100000"/>
              </a:lnSpc>
              <a:spcBef>
                <a:spcPts val="0"/>
              </a:spcBef>
              <a:spcAft>
                <a:spcPts val="0"/>
              </a:spcAft>
              <a:buClr>
                <a:srgbClr val="0F0F4B"/>
              </a:buClr>
              <a:buSzPts val="1000"/>
              <a:buNone/>
              <a:defRPr sz="1000">
                <a:solidFill>
                  <a:srgbClr val="0F0F4B"/>
                </a:solidFill>
              </a:defRPr>
            </a:lvl7pPr>
            <a:lvl8pPr lvl="7" algn="r" rtl="0">
              <a:lnSpc>
                <a:spcPct val="100000"/>
              </a:lnSpc>
              <a:spcBef>
                <a:spcPts val="0"/>
              </a:spcBef>
              <a:spcAft>
                <a:spcPts val="0"/>
              </a:spcAft>
              <a:buClr>
                <a:srgbClr val="0F0F4B"/>
              </a:buClr>
              <a:buSzPts val="1000"/>
              <a:buNone/>
              <a:defRPr sz="1000">
                <a:solidFill>
                  <a:srgbClr val="0F0F4B"/>
                </a:solidFill>
              </a:defRPr>
            </a:lvl8pPr>
            <a:lvl9pPr lvl="8" algn="r" rtl="0">
              <a:lnSpc>
                <a:spcPct val="100000"/>
              </a:lnSpc>
              <a:spcBef>
                <a:spcPts val="0"/>
              </a:spcBef>
              <a:spcAft>
                <a:spcPts val="0"/>
              </a:spcAft>
              <a:buClr>
                <a:srgbClr val="0F0F4B"/>
              </a:buClr>
              <a:buSzPts val="1000"/>
              <a:buNone/>
              <a:defRPr sz="1000">
                <a:solidFill>
                  <a:srgbClr val="0F0F4B"/>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p:cSld name="CUSTOM_2">
    <p:spTree>
      <p:nvGrpSpPr>
        <p:cNvPr id="1" name="Shape 2292"/>
        <p:cNvGrpSpPr/>
        <p:nvPr/>
      </p:nvGrpSpPr>
      <p:grpSpPr>
        <a:xfrm>
          <a:off x="0" y="0"/>
          <a:ext cx="0" cy="0"/>
          <a:chOff x="0" y="0"/>
          <a:chExt cx="0" cy="0"/>
        </a:xfrm>
      </p:grpSpPr>
      <p:sp>
        <p:nvSpPr>
          <p:cNvPr id="2293" name="Google Shape;2293;p18"/>
          <p:cNvSpPr/>
          <p:nvPr/>
        </p:nvSpPr>
        <p:spPr>
          <a:xfrm rot="9891484">
            <a:off x="5499482" y="125560"/>
            <a:ext cx="3427962" cy="1114515"/>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18"/>
          <p:cNvSpPr/>
          <p:nvPr/>
        </p:nvSpPr>
        <p:spPr>
          <a:xfrm rot="10800000">
            <a:off x="-32397" y="-25784"/>
            <a:ext cx="4256182" cy="3095486"/>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2295" name="Google Shape;2295;p18"/>
          <p:cNvSpPr/>
          <p:nvPr/>
        </p:nvSpPr>
        <p:spPr>
          <a:xfrm flipH="1">
            <a:off x="2" y="3200676"/>
            <a:ext cx="2703264" cy="1965929"/>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2296" name="Google Shape;2296;p18"/>
          <p:cNvSpPr/>
          <p:nvPr/>
        </p:nvSpPr>
        <p:spPr>
          <a:xfrm rot="10800000" flipH="1">
            <a:off x="-70773" y="-37318"/>
            <a:ext cx="1967094" cy="1440259"/>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18"/>
          <p:cNvSpPr/>
          <p:nvPr/>
        </p:nvSpPr>
        <p:spPr>
          <a:xfrm rot="-9044995" flipH="1">
            <a:off x="1796052" y="970"/>
            <a:ext cx="1673997" cy="76814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18"/>
          <p:cNvSpPr/>
          <p:nvPr/>
        </p:nvSpPr>
        <p:spPr>
          <a:xfrm>
            <a:off x="4934066" y="2071120"/>
            <a:ext cx="4256182" cy="3095486"/>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2299" name="Google Shape;2299;p18"/>
          <p:cNvSpPr/>
          <p:nvPr/>
        </p:nvSpPr>
        <p:spPr>
          <a:xfrm rot="10800000" flipH="1">
            <a:off x="6628810" y="-37409"/>
            <a:ext cx="2543430" cy="1849882"/>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2300" name="Google Shape;2300;p18"/>
          <p:cNvSpPr/>
          <p:nvPr/>
        </p:nvSpPr>
        <p:spPr>
          <a:xfrm flipH="1">
            <a:off x="7491413" y="5052215"/>
            <a:ext cx="894104" cy="108024"/>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18"/>
          <p:cNvSpPr/>
          <p:nvPr/>
        </p:nvSpPr>
        <p:spPr>
          <a:xfrm flipH="1">
            <a:off x="7221306" y="3726332"/>
            <a:ext cx="1967094" cy="1440259"/>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18"/>
          <p:cNvSpPr/>
          <p:nvPr/>
        </p:nvSpPr>
        <p:spPr>
          <a:xfrm rot="1755005" flipH="1">
            <a:off x="5640720" y="4360163"/>
            <a:ext cx="1673997" cy="76814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03" name="Google Shape;2303;p18"/>
          <p:cNvPicPr preferRelativeResize="0"/>
          <p:nvPr/>
        </p:nvPicPr>
        <p:blipFill>
          <a:blip r:embed="rId2">
            <a:alphaModFix/>
          </a:blip>
          <a:stretch>
            <a:fillRect/>
          </a:stretch>
        </p:blipFill>
        <p:spPr>
          <a:xfrm>
            <a:off x="-12" y="-302791"/>
            <a:ext cx="9251902" cy="5486482"/>
          </a:xfrm>
          <a:prstGeom prst="rect">
            <a:avLst/>
          </a:prstGeom>
          <a:noFill/>
          <a:ln>
            <a:noFill/>
          </a:ln>
        </p:spPr>
      </p:pic>
      <p:sp>
        <p:nvSpPr>
          <p:cNvPr id="2304" name="Google Shape;2304;p18"/>
          <p:cNvSpPr/>
          <p:nvPr/>
        </p:nvSpPr>
        <p:spPr>
          <a:xfrm>
            <a:off x="715975" y="2228952"/>
            <a:ext cx="8456285" cy="1012259"/>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18"/>
          <p:cNvSpPr/>
          <p:nvPr/>
        </p:nvSpPr>
        <p:spPr>
          <a:xfrm rot="10800000" flipH="1">
            <a:off x="732110" y="-30966"/>
            <a:ext cx="894104" cy="108024"/>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18"/>
          <p:cNvSpPr txBox="1">
            <a:spLocks noGrp="1"/>
          </p:cNvSpPr>
          <p:nvPr>
            <p:ph type="title"/>
          </p:nvPr>
        </p:nvSpPr>
        <p:spPr>
          <a:xfrm>
            <a:off x="1299900" y="1560788"/>
            <a:ext cx="4622400" cy="13170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F0F4B"/>
              </a:buClr>
              <a:buSzPts val="4800"/>
              <a:buNone/>
              <a:defRPr sz="4800">
                <a:solidFill>
                  <a:srgbClr val="0F0F4B"/>
                </a:solidFill>
              </a:defRPr>
            </a:lvl1pPr>
            <a:lvl2pPr lvl="1" rtl="0">
              <a:spcBef>
                <a:spcPts val="0"/>
              </a:spcBef>
              <a:spcAft>
                <a:spcPts val="0"/>
              </a:spcAft>
              <a:buClr>
                <a:srgbClr val="0F0F4B"/>
              </a:buClr>
              <a:buSzPts val="2800"/>
              <a:buNone/>
              <a:defRPr>
                <a:solidFill>
                  <a:srgbClr val="0F0F4B"/>
                </a:solidFill>
              </a:defRPr>
            </a:lvl2pPr>
            <a:lvl3pPr lvl="2" rtl="0">
              <a:spcBef>
                <a:spcPts val="0"/>
              </a:spcBef>
              <a:spcAft>
                <a:spcPts val="0"/>
              </a:spcAft>
              <a:buClr>
                <a:srgbClr val="0F0F4B"/>
              </a:buClr>
              <a:buSzPts val="2800"/>
              <a:buNone/>
              <a:defRPr>
                <a:solidFill>
                  <a:srgbClr val="0F0F4B"/>
                </a:solidFill>
              </a:defRPr>
            </a:lvl3pPr>
            <a:lvl4pPr lvl="3" rtl="0">
              <a:spcBef>
                <a:spcPts val="0"/>
              </a:spcBef>
              <a:spcAft>
                <a:spcPts val="0"/>
              </a:spcAft>
              <a:buClr>
                <a:srgbClr val="0F0F4B"/>
              </a:buClr>
              <a:buSzPts val="2800"/>
              <a:buNone/>
              <a:defRPr>
                <a:solidFill>
                  <a:srgbClr val="0F0F4B"/>
                </a:solidFill>
              </a:defRPr>
            </a:lvl4pPr>
            <a:lvl5pPr lvl="4" rtl="0">
              <a:spcBef>
                <a:spcPts val="0"/>
              </a:spcBef>
              <a:spcAft>
                <a:spcPts val="0"/>
              </a:spcAft>
              <a:buClr>
                <a:srgbClr val="0F0F4B"/>
              </a:buClr>
              <a:buSzPts val="2800"/>
              <a:buNone/>
              <a:defRPr>
                <a:solidFill>
                  <a:srgbClr val="0F0F4B"/>
                </a:solidFill>
              </a:defRPr>
            </a:lvl5pPr>
            <a:lvl6pPr lvl="5" rtl="0">
              <a:spcBef>
                <a:spcPts val="0"/>
              </a:spcBef>
              <a:spcAft>
                <a:spcPts val="0"/>
              </a:spcAft>
              <a:buClr>
                <a:srgbClr val="0F0F4B"/>
              </a:buClr>
              <a:buSzPts val="2800"/>
              <a:buNone/>
              <a:defRPr>
                <a:solidFill>
                  <a:srgbClr val="0F0F4B"/>
                </a:solidFill>
              </a:defRPr>
            </a:lvl6pPr>
            <a:lvl7pPr lvl="6" rtl="0">
              <a:spcBef>
                <a:spcPts val="0"/>
              </a:spcBef>
              <a:spcAft>
                <a:spcPts val="0"/>
              </a:spcAft>
              <a:buClr>
                <a:srgbClr val="0F0F4B"/>
              </a:buClr>
              <a:buSzPts val="2800"/>
              <a:buNone/>
              <a:defRPr>
                <a:solidFill>
                  <a:srgbClr val="0F0F4B"/>
                </a:solidFill>
              </a:defRPr>
            </a:lvl7pPr>
            <a:lvl8pPr lvl="7" rtl="0">
              <a:spcBef>
                <a:spcPts val="0"/>
              </a:spcBef>
              <a:spcAft>
                <a:spcPts val="0"/>
              </a:spcAft>
              <a:buClr>
                <a:srgbClr val="0F0F4B"/>
              </a:buClr>
              <a:buSzPts val="2800"/>
              <a:buNone/>
              <a:defRPr>
                <a:solidFill>
                  <a:srgbClr val="0F0F4B"/>
                </a:solidFill>
              </a:defRPr>
            </a:lvl8pPr>
            <a:lvl9pPr lvl="8" rtl="0">
              <a:spcBef>
                <a:spcPts val="0"/>
              </a:spcBef>
              <a:spcAft>
                <a:spcPts val="0"/>
              </a:spcAft>
              <a:buClr>
                <a:srgbClr val="0F0F4B"/>
              </a:buClr>
              <a:buSzPts val="2800"/>
              <a:buNone/>
              <a:defRPr>
                <a:solidFill>
                  <a:srgbClr val="0F0F4B"/>
                </a:solidFill>
              </a:defRPr>
            </a:lvl9pPr>
          </a:lstStyle>
          <a:p>
            <a:endParaRPr/>
          </a:p>
        </p:txBody>
      </p:sp>
      <p:sp>
        <p:nvSpPr>
          <p:cNvPr id="2307" name="Google Shape;2307;p18"/>
          <p:cNvSpPr txBox="1">
            <a:spLocks noGrp="1"/>
          </p:cNvSpPr>
          <p:nvPr>
            <p:ph type="subTitle" idx="1"/>
          </p:nvPr>
        </p:nvSpPr>
        <p:spPr>
          <a:xfrm>
            <a:off x="1778775" y="3297863"/>
            <a:ext cx="3157500" cy="761100"/>
          </a:xfrm>
          <a:prstGeom prst="rect">
            <a:avLst/>
          </a:prstGeom>
        </p:spPr>
        <p:txBody>
          <a:bodyPr spcFirstLastPara="1" wrap="square" lIns="90000" tIns="91425" rIns="91425" bIns="91425" anchor="t" anchorCtr="0">
            <a:noAutofit/>
          </a:bodyPr>
          <a:lstStyle>
            <a:lvl1pPr lvl="0" algn="r" rtl="0">
              <a:lnSpc>
                <a:spcPct val="100000"/>
              </a:lnSpc>
              <a:spcBef>
                <a:spcPts val="0"/>
              </a:spcBef>
              <a:spcAft>
                <a:spcPts val="0"/>
              </a:spcAft>
              <a:buClr>
                <a:srgbClr val="0F0F4B"/>
              </a:buClr>
              <a:buSzPts val="1200"/>
              <a:buNone/>
              <a:defRPr>
                <a:solidFill>
                  <a:srgbClr val="0F0F4B"/>
                </a:solidFill>
              </a:defRPr>
            </a:lvl1pPr>
            <a:lvl2pPr lvl="1" algn="r" rtl="0">
              <a:lnSpc>
                <a:spcPct val="100000"/>
              </a:lnSpc>
              <a:spcBef>
                <a:spcPts val="0"/>
              </a:spcBef>
              <a:spcAft>
                <a:spcPts val="0"/>
              </a:spcAft>
              <a:buClr>
                <a:srgbClr val="0F0F4B"/>
              </a:buClr>
              <a:buSzPts val="1800"/>
              <a:buNone/>
              <a:defRPr sz="1800">
                <a:solidFill>
                  <a:srgbClr val="0F0F4B"/>
                </a:solidFill>
              </a:defRPr>
            </a:lvl2pPr>
            <a:lvl3pPr lvl="2" algn="r" rtl="0">
              <a:lnSpc>
                <a:spcPct val="100000"/>
              </a:lnSpc>
              <a:spcBef>
                <a:spcPts val="0"/>
              </a:spcBef>
              <a:spcAft>
                <a:spcPts val="0"/>
              </a:spcAft>
              <a:buClr>
                <a:srgbClr val="0F0F4B"/>
              </a:buClr>
              <a:buSzPts val="1800"/>
              <a:buNone/>
              <a:defRPr sz="1800">
                <a:solidFill>
                  <a:srgbClr val="0F0F4B"/>
                </a:solidFill>
              </a:defRPr>
            </a:lvl3pPr>
            <a:lvl4pPr lvl="3" algn="r" rtl="0">
              <a:lnSpc>
                <a:spcPct val="100000"/>
              </a:lnSpc>
              <a:spcBef>
                <a:spcPts val="0"/>
              </a:spcBef>
              <a:spcAft>
                <a:spcPts val="0"/>
              </a:spcAft>
              <a:buClr>
                <a:srgbClr val="0F0F4B"/>
              </a:buClr>
              <a:buSzPts val="1800"/>
              <a:buNone/>
              <a:defRPr sz="1800">
                <a:solidFill>
                  <a:srgbClr val="0F0F4B"/>
                </a:solidFill>
              </a:defRPr>
            </a:lvl4pPr>
            <a:lvl5pPr lvl="4" algn="r" rtl="0">
              <a:lnSpc>
                <a:spcPct val="100000"/>
              </a:lnSpc>
              <a:spcBef>
                <a:spcPts val="0"/>
              </a:spcBef>
              <a:spcAft>
                <a:spcPts val="0"/>
              </a:spcAft>
              <a:buClr>
                <a:srgbClr val="0F0F4B"/>
              </a:buClr>
              <a:buSzPts val="1800"/>
              <a:buNone/>
              <a:defRPr sz="1800">
                <a:solidFill>
                  <a:srgbClr val="0F0F4B"/>
                </a:solidFill>
              </a:defRPr>
            </a:lvl5pPr>
            <a:lvl6pPr lvl="5" algn="r" rtl="0">
              <a:lnSpc>
                <a:spcPct val="100000"/>
              </a:lnSpc>
              <a:spcBef>
                <a:spcPts val="0"/>
              </a:spcBef>
              <a:spcAft>
                <a:spcPts val="0"/>
              </a:spcAft>
              <a:buClr>
                <a:srgbClr val="0F0F4B"/>
              </a:buClr>
              <a:buSzPts val="1800"/>
              <a:buNone/>
              <a:defRPr sz="1800">
                <a:solidFill>
                  <a:srgbClr val="0F0F4B"/>
                </a:solidFill>
              </a:defRPr>
            </a:lvl6pPr>
            <a:lvl7pPr lvl="6" algn="r" rtl="0">
              <a:lnSpc>
                <a:spcPct val="100000"/>
              </a:lnSpc>
              <a:spcBef>
                <a:spcPts val="0"/>
              </a:spcBef>
              <a:spcAft>
                <a:spcPts val="0"/>
              </a:spcAft>
              <a:buClr>
                <a:srgbClr val="0F0F4B"/>
              </a:buClr>
              <a:buSzPts val="1800"/>
              <a:buNone/>
              <a:defRPr sz="1800">
                <a:solidFill>
                  <a:srgbClr val="0F0F4B"/>
                </a:solidFill>
              </a:defRPr>
            </a:lvl7pPr>
            <a:lvl8pPr lvl="7" algn="r" rtl="0">
              <a:lnSpc>
                <a:spcPct val="100000"/>
              </a:lnSpc>
              <a:spcBef>
                <a:spcPts val="0"/>
              </a:spcBef>
              <a:spcAft>
                <a:spcPts val="0"/>
              </a:spcAft>
              <a:buClr>
                <a:srgbClr val="0F0F4B"/>
              </a:buClr>
              <a:buSzPts val="1800"/>
              <a:buNone/>
              <a:defRPr sz="1800">
                <a:solidFill>
                  <a:srgbClr val="0F0F4B"/>
                </a:solidFill>
              </a:defRPr>
            </a:lvl8pPr>
            <a:lvl9pPr lvl="8" algn="r" rtl="0">
              <a:lnSpc>
                <a:spcPct val="100000"/>
              </a:lnSpc>
              <a:spcBef>
                <a:spcPts val="0"/>
              </a:spcBef>
              <a:spcAft>
                <a:spcPts val="0"/>
              </a:spcAft>
              <a:buClr>
                <a:srgbClr val="0F0F4B"/>
              </a:buClr>
              <a:buSzPts val="1800"/>
              <a:buNone/>
              <a:defRPr sz="1800">
                <a:solidFill>
                  <a:srgbClr val="0F0F4B"/>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IG LAST TITTLE " type="secHead">
  <p:cSld name="SECTION_HEADER">
    <p:spTree>
      <p:nvGrpSpPr>
        <p:cNvPr id="1" name="Shape 32"/>
        <p:cNvGrpSpPr/>
        <p:nvPr/>
      </p:nvGrpSpPr>
      <p:grpSpPr>
        <a:xfrm>
          <a:off x="0" y="0"/>
          <a:ext cx="0" cy="0"/>
          <a:chOff x="0" y="0"/>
          <a:chExt cx="0" cy="0"/>
        </a:xfrm>
      </p:grpSpPr>
      <p:sp>
        <p:nvSpPr>
          <p:cNvPr id="33" name="Google Shape;33;p3"/>
          <p:cNvSpPr/>
          <p:nvPr/>
        </p:nvSpPr>
        <p:spPr>
          <a:xfrm flipH="1">
            <a:off x="-53675" y="-14175"/>
            <a:ext cx="9265825" cy="5243926"/>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 name="Google Shape;34;p3"/>
          <p:cNvGrpSpPr/>
          <p:nvPr/>
        </p:nvGrpSpPr>
        <p:grpSpPr>
          <a:xfrm flipH="1">
            <a:off x="-39710" y="-14172"/>
            <a:ext cx="9252075" cy="5165294"/>
            <a:chOff x="3655900" y="1642950"/>
            <a:chExt cx="1299175" cy="751250"/>
          </a:xfrm>
        </p:grpSpPr>
        <p:sp>
          <p:nvSpPr>
            <p:cNvPr id="35" name="Google Shape;35;p3"/>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38;p3"/>
          <p:cNvGrpSpPr/>
          <p:nvPr/>
        </p:nvGrpSpPr>
        <p:grpSpPr>
          <a:xfrm flipH="1">
            <a:off x="59" y="24104"/>
            <a:ext cx="9191800" cy="5125321"/>
            <a:chOff x="5820575" y="792900"/>
            <a:chExt cx="1357625" cy="786925"/>
          </a:xfrm>
        </p:grpSpPr>
        <p:sp>
          <p:nvSpPr>
            <p:cNvPr id="39" name="Google Shape;39;p3"/>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3"/>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43" name="Google Shape;43;p3"/>
          <p:cNvPicPr preferRelativeResize="0"/>
          <p:nvPr/>
        </p:nvPicPr>
        <p:blipFill>
          <a:blip r:embed="rId2">
            <a:alphaModFix/>
          </a:blip>
          <a:stretch>
            <a:fillRect/>
          </a:stretch>
        </p:blipFill>
        <p:spPr>
          <a:xfrm>
            <a:off x="-53325" y="-128354"/>
            <a:ext cx="9251902" cy="5486482"/>
          </a:xfrm>
          <a:prstGeom prst="rect">
            <a:avLst/>
          </a:prstGeom>
          <a:noFill/>
          <a:ln>
            <a:noFill/>
          </a:ln>
        </p:spPr>
      </p:pic>
      <p:sp>
        <p:nvSpPr>
          <p:cNvPr id="44" name="Google Shape;44;p3"/>
          <p:cNvSpPr/>
          <p:nvPr/>
        </p:nvSpPr>
        <p:spPr>
          <a:xfrm flipH="1">
            <a:off x="8632275" y="2593875"/>
            <a:ext cx="650" cy="625"/>
          </a:xfrm>
          <a:custGeom>
            <a:avLst/>
            <a:gdLst/>
            <a:ahLst/>
            <a:cxnLst/>
            <a:rect l="l" t="t" r="r" b="b"/>
            <a:pathLst>
              <a:path w="26" h="25" extrusionOk="0">
                <a:moveTo>
                  <a:pt x="26" y="0"/>
                </a:moveTo>
                <a:cubicBezTo>
                  <a:pt x="17" y="4"/>
                  <a:pt x="9" y="16"/>
                  <a:pt x="1" y="25"/>
                </a:cubicBezTo>
                <a:lnTo>
                  <a:pt x="26" y="0"/>
                </a:lnTo>
                <a:close/>
              </a:path>
            </a:pathLst>
          </a:custGeom>
          <a:solidFill>
            <a:srgbClr val="33303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txBox="1">
            <a:spLocks noGrp="1"/>
          </p:cNvSpPr>
          <p:nvPr>
            <p:ph type="sldNum" idx="12"/>
          </p:nvPr>
        </p:nvSpPr>
        <p:spPr>
          <a:xfrm flipH="1">
            <a:off x="13731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46" name="Google Shape;46;p3"/>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47" name="Google Shape;47;p3"/>
          <p:cNvSpPr txBox="1">
            <a:spLocks noGrp="1"/>
          </p:cNvSpPr>
          <p:nvPr>
            <p:ph type="ctrTitle"/>
          </p:nvPr>
        </p:nvSpPr>
        <p:spPr>
          <a:xfrm>
            <a:off x="391150" y="1897688"/>
            <a:ext cx="8342700" cy="14202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4800"/>
              <a:buNone/>
              <a:defRPr sz="4800">
                <a:solidFill>
                  <a:srgbClr val="FFFFFF"/>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8" name="Google Shape;48;p3"/>
          <p:cNvSpPr txBox="1">
            <a:spLocks noGrp="1"/>
          </p:cNvSpPr>
          <p:nvPr>
            <p:ph type="subTitle" idx="1"/>
          </p:nvPr>
        </p:nvSpPr>
        <p:spPr>
          <a:xfrm>
            <a:off x="-33325" y="3248888"/>
            <a:ext cx="9191700" cy="274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400"/>
              <a:buNone/>
              <a:defRPr sz="1400">
                <a:solidFill>
                  <a:srgbClr val="FFFFFF"/>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49" name="Google Shape;49;p3"/>
          <p:cNvSpPr/>
          <p:nvPr/>
        </p:nvSpPr>
        <p:spPr>
          <a:xfrm flipH="1">
            <a:off x="-64162" y="2344923"/>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50" name="Google Shape;50;p3"/>
          <p:cNvSpPr/>
          <p:nvPr/>
        </p:nvSpPr>
        <p:spPr>
          <a:xfrm rot="10800000" flipH="1">
            <a:off x="5247279" y="11"/>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os="1961">
          <p15:clr>
            <a:srgbClr val="F9AD4C"/>
          </p15:clr>
        </p15:guide>
        <p15:guide id="2" orient="horz" pos="1492">
          <p15:clr>
            <a:srgbClr val="F9AD4C"/>
          </p15:clr>
        </p15:guide>
        <p15:guide id="3" orient="horz" pos="2219">
          <p15:clr>
            <a:srgbClr val="F9AD4C"/>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TLE &amp; SUBTITLE " type="tx">
  <p:cSld name="TITLE_AND_BODY">
    <p:spTree>
      <p:nvGrpSpPr>
        <p:cNvPr id="1" name="Shape 51"/>
        <p:cNvGrpSpPr/>
        <p:nvPr/>
      </p:nvGrpSpPr>
      <p:grpSpPr>
        <a:xfrm>
          <a:off x="0" y="0"/>
          <a:ext cx="0" cy="0"/>
          <a:chOff x="0" y="0"/>
          <a:chExt cx="0" cy="0"/>
        </a:xfrm>
      </p:grpSpPr>
      <p:sp>
        <p:nvSpPr>
          <p:cNvPr id="52" name="Google Shape;52;p4"/>
          <p:cNvSpPr/>
          <p:nvPr/>
        </p:nvSpPr>
        <p:spPr>
          <a:xfrm>
            <a:off x="0" y="2620712"/>
            <a:ext cx="4852807" cy="591428"/>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p:nvPr/>
        </p:nvSpPr>
        <p:spPr>
          <a:xfrm flipH="1">
            <a:off x="4657725" y="2620712"/>
            <a:ext cx="4852807" cy="591428"/>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a:off x="-162000" y="-47625"/>
            <a:ext cx="9449141" cy="5238761"/>
          </a:xfrm>
          <a:custGeom>
            <a:avLst/>
            <a:gdLst/>
            <a:ahLst/>
            <a:cxnLst/>
            <a:rect l="l" t="t" r="r" b="b"/>
            <a:pathLst>
              <a:path w="73507" h="43089" extrusionOk="0">
                <a:moveTo>
                  <a:pt x="1001" y="1"/>
                </a:moveTo>
                <a:cubicBezTo>
                  <a:pt x="448" y="1"/>
                  <a:pt x="1" y="398"/>
                  <a:pt x="1" y="890"/>
                </a:cubicBezTo>
                <a:lnTo>
                  <a:pt x="1" y="6332"/>
                </a:lnTo>
                <a:cubicBezTo>
                  <a:pt x="357" y="6725"/>
                  <a:pt x="759" y="7090"/>
                  <a:pt x="1198" y="7410"/>
                </a:cubicBezTo>
                <a:cubicBezTo>
                  <a:pt x="3256" y="8915"/>
                  <a:pt x="5946" y="9584"/>
                  <a:pt x="8599" y="9850"/>
                </a:cubicBezTo>
                <a:cubicBezTo>
                  <a:pt x="9758" y="9966"/>
                  <a:pt x="10920" y="10012"/>
                  <a:pt x="12084" y="10012"/>
                </a:cubicBezTo>
                <a:cubicBezTo>
                  <a:pt x="16890" y="10012"/>
                  <a:pt x="21739" y="9219"/>
                  <a:pt x="26527" y="9219"/>
                </a:cubicBezTo>
                <a:cubicBezTo>
                  <a:pt x="28273" y="9219"/>
                  <a:pt x="30010" y="9325"/>
                  <a:pt x="31735" y="9612"/>
                </a:cubicBezTo>
                <a:cubicBezTo>
                  <a:pt x="33584" y="9920"/>
                  <a:pt x="35466" y="10477"/>
                  <a:pt x="36774" y="11679"/>
                </a:cubicBezTo>
                <a:cubicBezTo>
                  <a:pt x="37365" y="12220"/>
                  <a:pt x="37824" y="12925"/>
                  <a:pt x="37840" y="13676"/>
                </a:cubicBezTo>
                <a:cubicBezTo>
                  <a:pt x="37849" y="14299"/>
                  <a:pt x="37557" y="14894"/>
                  <a:pt x="37221" y="15435"/>
                </a:cubicBezTo>
                <a:cubicBezTo>
                  <a:pt x="36200" y="17079"/>
                  <a:pt x="34650" y="18732"/>
                  <a:pt x="34999" y="20581"/>
                </a:cubicBezTo>
                <a:cubicBezTo>
                  <a:pt x="35257" y="21930"/>
                  <a:pt x="36487" y="22972"/>
                  <a:pt x="37820" y="23652"/>
                </a:cubicBezTo>
                <a:cubicBezTo>
                  <a:pt x="39153" y="24333"/>
                  <a:pt x="40637" y="24768"/>
                  <a:pt x="41937" y="25498"/>
                </a:cubicBezTo>
                <a:cubicBezTo>
                  <a:pt x="43126" y="26170"/>
                  <a:pt x="44225" y="27339"/>
                  <a:pt x="43876" y="28548"/>
                </a:cubicBezTo>
                <a:cubicBezTo>
                  <a:pt x="43753" y="28983"/>
                  <a:pt x="43454" y="29360"/>
                  <a:pt x="43138" y="29717"/>
                </a:cubicBezTo>
                <a:cubicBezTo>
                  <a:pt x="42068" y="30935"/>
                  <a:pt x="40817" y="32026"/>
                  <a:pt x="39419" y="32956"/>
                </a:cubicBezTo>
                <a:cubicBezTo>
                  <a:pt x="38127" y="33818"/>
                  <a:pt x="36598" y="34670"/>
                  <a:pt x="36258" y="36073"/>
                </a:cubicBezTo>
                <a:cubicBezTo>
                  <a:pt x="36081" y="36782"/>
                  <a:pt x="36249" y="37541"/>
                  <a:pt x="36020" y="38238"/>
                </a:cubicBezTo>
                <a:cubicBezTo>
                  <a:pt x="35729" y="39120"/>
                  <a:pt x="34831" y="39763"/>
                  <a:pt x="33851" y="40050"/>
                </a:cubicBezTo>
                <a:cubicBezTo>
                  <a:pt x="33203" y="40241"/>
                  <a:pt x="32520" y="40299"/>
                  <a:pt x="31833" y="40299"/>
                </a:cubicBezTo>
                <a:cubicBezTo>
                  <a:pt x="31484" y="40299"/>
                  <a:pt x="31134" y="40284"/>
                  <a:pt x="30787" y="40264"/>
                </a:cubicBezTo>
                <a:cubicBezTo>
                  <a:pt x="28977" y="40157"/>
                  <a:pt x="27150" y="39909"/>
                  <a:pt x="25346" y="39909"/>
                </a:cubicBezTo>
                <a:cubicBezTo>
                  <a:pt x="24449" y="39909"/>
                  <a:pt x="23558" y="39970"/>
                  <a:pt x="22677" y="40141"/>
                </a:cubicBezTo>
                <a:cubicBezTo>
                  <a:pt x="20766" y="40510"/>
                  <a:pt x="18892" y="41609"/>
                  <a:pt x="18014" y="43089"/>
                </a:cubicBezTo>
                <a:lnTo>
                  <a:pt x="44446" y="43089"/>
                </a:lnTo>
                <a:cubicBezTo>
                  <a:pt x="47768" y="41412"/>
                  <a:pt x="51401" y="40218"/>
                  <a:pt x="55173" y="39603"/>
                </a:cubicBezTo>
                <a:cubicBezTo>
                  <a:pt x="57990" y="39140"/>
                  <a:pt x="61566" y="39214"/>
                  <a:pt x="63571" y="37098"/>
                </a:cubicBezTo>
                <a:cubicBezTo>
                  <a:pt x="64535" y="36077"/>
                  <a:pt x="65068" y="34597"/>
                  <a:pt x="64272" y="33371"/>
                </a:cubicBezTo>
                <a:cubicBezTo>
                  <a:pt x="63547" y="32251"/>
                  <a:pt x="62091" y="31767"/>
                  <a:pt x="60955" y="31050"/>
                </a:cubicBezTo>
                <a:cubicBezTo>
                  <a:pt x="59315" y="30008"/>
                  <a:pt x="58228" y="27999"/>
                  <a:pt x="60205" y="26748"/>
                </a:cubicBezTo>
                <a:cubicBezTo>
                  <a:pt x="61078" y="26195"/>
                  <a:pt x="62218" y="25949"/>
                  <a:pt x="62952" y="25227"/>
                </a:cubicBezTo>
                <a:cubicBezTo>
                  <a:pt x="64293" y="23898"/>
                  <a:pt x="62919" y="22156"/>
                  <a:pt x="61591" y="21352"/>
                </a:cubicBezTo>
                <a:cubicBezTo>
                  <a:pt x="59577" y="20130"/>
                  <a:pt x="56764" y="19466"/>
                  <a:pt x="56424" y="16956"/>
                </a:cubicBezTo>
                <a:cubicBezTo>
                  <a:pt x="56116" y="14676"/>
                  <a:pt x="57851" y="12774"/>
                  <a:pt x="59905" y="11621"/>
                </a:cubicBezTo>
                <a:cubicBezTo>
                  <a:pt x="63374" y="9673"/>
                  <a:pt x="67611" y="8778"/>
                  <a:pt x="71780" y="8778"/>
                </a:cubicBezTo>
                <a:cubicBezTo>
                  <a:pt x="72358" y="8778"/>
                  <a:pt x="72934" y="8795"/>
                  <a:pt x="73507" y="8829"/>
                </a:cubicBezTo>
                <a:lnTo>
                  <a:pt x="73507" y="890"/>
                </a:lnTo>
                <a:cubicBezTo>
                  <a:pt x="73507" y="402"/>
                  <a:pt x="73060" y="1"/>
                  <a:pt x="72502" y="1"/>
                </a:cubicBezTo>
                <a:close/>
              </a:path>
            </a:pathLst>
          </a:custGeom>
          <a:gradFill>
            <a:gsLst>
              <a:gs pos="0">
                <a:srgbClr val="131263">
                  <a:alpha val="21540"/>
                </a:srgbClr>
              </a:gs>
              <a:gs pos="100000">
                <a:srgbClr val="0C0C33">
                  <a:alpha val="2154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 name="Google Shape;55;p4"/>
          <p:cNvPicPr preferRelativeResize="0"/>
          <p:nvPr/>
        </p:nvPicPr>
        <p:blipFill>
          <a:blip r:embed="rId2">
            <a:alphaModFix/>
          </a:blip>
          <a:stretch>
            <a:fillRect/>
          </a:stretch>
        </p:blipFill>
        <p:spPr>
          <a:xfrm>
            <a:off x="-53325" y="-128354"/>
            <a:ext cx="9251902" cy="5486482"/>
          </a:xfrm>
          <a:prstGeom prst="rect">
            <a:avLst/>
          </a:prstGeom>
          <a:noFill/>
          <a:ln>
            <a:noFill/>
          </a:ln>
        </p:spPr>
      </p:pic>
      <p:sp>
        <p:nvSpPr>
          <p:cNvPr id="56" name="Google Shape;56;p4"/>
          <p:cNvSpPr txBox="1">
            <a:spLocks noGrp="1"/>
          </p:cNvSpPr>
          <p:nvPr>
            <p:ph type="title"/>
          </p:nvPr>
        </p:nvSpPr>
        <p:spPr>
          <a:xfrm>
            <a:off x="568875" y="1560788"/>
            <a:ext cx="4622400" cy="1317000"/>
          </a:xfrm>
          <a:prstGeom prst="rect">
            <a:avLst/>
          </a:prstGeom>
        </p:spPr>
        <p:txBody>
          <a:bodyPr spcFirstLastPara="1" wrap="square" lIns="91425" tIns="91425" rIns="91425" bIns="91425" anchor="b" anchorCtr="0">
            <a:noAutofit/>
          </a:bodyPr>
          <a:lstStyle>
            <a:lvl1pPr lvl="0">
              <a:spcBef>
                <a:spcPts val="0"/>
              </a:spcBef>
              <a:spcAft>
                <a:spcPts val="0"/>
              </a:spcAft>
              <a:buClr>
                <a:srgbClr val="0F0F4B"/>
              </a:buClr>
              <a:buSzPts val="4800"/>
              <a:buNone/>
              <a:defRPr sz="4800">
                <a:solidFill>
                  <a:srgbClr val="0F0F4B"/>
                </a:solidFill>
              </a:defRPr>
            </a:lvl1pPr>
            <a:lvl2pPr lvl="1">
              <a:spcBef>
                <a:spcPts val="0"/>
              </a:spcBef>
              <a:spcAft>
                <a:spcPts val="0"/>
              </a:spcAft>
              <a:buClr>
                <a:srgbClr val="0F0F4B"/>
              </a:buClr>
              <a:buSzPts val="2800"/>
              <a:buNone/>
              <a:defRPr>
                <a:solidFill>
                  <a:srgbClr val="0F0F4B"/>
                </a:solidFill>
              </a:defRPr>
            </a:lvl2pPr>
            <a:lvl3pPr lvl="2">
              <a:spcBef>
                <a:spcPts val="0"/>
              </a:spcBef>
              <a:spcAft>
                <a:spcPts val="0"/>
              </a:spcAft>
              <a:buClr>
                <a:srgbClr val="0F0F4B"/>
              </a:buClr>
              <a:buSzPts val="2800"/>
              <a:buNone/>
              <a:defRPr>
                <a:solidFill>
                  <a:srgbClr val="0F0F4B"/>
                </a:solidFill>
              </a:defRPr>
            </a:lvl3pPr>
            <a:lvl4pPr lvl="3">
              <a:spcBef>
                <a:spcPts val="0"/>
              </a:spcBef>
              <a:spcAft>
                <a:spcPts val="0"/>
              </a:spcAft>
              <a:buClr>
                <a:srgbClr val="0F0F4B"/>
              </a:buClr>
              <a:buSzPts val="2800"/>
              <a:buNone/>
              <a:defRPr>
                <a:solidFill>
                  <a:srgbClr val="0F0F4B"/>
                </a:solidFill>
              </a:defRPr>
            </a:lvl4pPr>
            <a:lvl5pPr lvl="4">
              <a:spcBef>
                <a:spcPts val="0"/>
              </a:spcBef>
              <a:spcAft>
                <a:spcPts val="0"/>
              </a:spcAft>
              <a:buClr>
                <a:srgbClr val="0F0F4B"/>
              </a:buClr>
              <a:buSzPts val="2800"/>
              <a:buNone/>
              <a:defRPr>
                <a:solidFill>
                  <a:srgbClr val="0F0F4B"/>
                </a:solidFill>
              </a:defRPr>
            </a:lvl5pPr>
            <a:lvl6pPr lvl="5">
              <a:spcBef>
                <a:spcPts val="0"/>
              </a:spcBef>
              <a:spcAft>
                <a:spcPts val="0"/>
              </a:spcAft>
              <a:buClr>
                <a:srgbClr val="0F0F4B"/>
              </a:buClr>
              <a:buSzPts val="2800"/>
              <a:buNone/>
              <a:defRPr>
                <a:solidFill>
                  <a:srgbClr val="0F0F4B"/>
                </a:solidFill>
              </a:defRPr>
            </a:lvl6pPr>
            <a:lvl7pPr lvl="6">
              <a:spcBef>
                <a:spcPts val="0"/>
              </a:spcBef>
              <a:spcAft>
                <a:spcPts val="0"/>
              </a:spcAft>
              <a:buClr>
                <a:srgbClr val="0F0F4B"/>
              </a:buClr>
              <a:buSzPts val="2800"/>
              <a:buNone/>
              <a:defRPr>
                <a:solidFill>
                  <a:srgbClr val="0F0F4B"/>
                </a:solidFill>
              </a:defRPr>
            </a:lvl7pPr>
            <a:lvl8pPr lvl="7">
              <a:spcBef>
                <a:spcPts val="0"/>
              </a:spcBef>
              <a:spcAft>
                <a:spcPts val="0"/>
              </a:spcAft>
              <a:buClr>
                <a:srgbClr val="0F0F4B"/>
              </a:buClr>
              <a:buSzPts val="2800"/>
              <a:buNone/>
              <a:defRPr>
                <a:solidFill>
                  <a:srgbClr val="0F0F4B"/>
                </a:solidFill>
              </a:defRPr>
            </a:lvl8pPr>
            <a:lvl9pPr lvl="8">
              <a:spcBef>
                <a:spcPts val="0"/>
              </a:spcBef>
              <a:spcAft>
                <a:spcPts val="0"/>
              </a:spcAft>
              <a:buClr>
                <a:srgbClr val="0F0F4B"/>
              </a:buClr>
              <a:buSzPts val="2800"/>
              <a:buNone/>
              <a:defRPr>
                <a:solidFill>
                  <a:srgbClr val="0F0F4B"/>
                </a:solidFill>
              </a:defRPr>
            </a:lvl9pPr>
          </a:lstStyle>
          <a:p>
            <a:endParaRPr/>
          </a:p>
        </p:txBody>
      </p:sp>
      <p:sp>
        <p:nvSpPr>
          <p:cNvPr id="57" name="Google Shape;5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58" name="Google Shape;58;p4"/>
          <p:cNvSpPr txBox="1">
            <a:spLocks noGrp="1"/>
          </p:cNvSpPr>
          <p:nvPr>
            <p:ph type="subTitle" idx="1"/>
          </p:nvPr>
        </p:nvSpPr>
        <p:spPr>
          <a:xfrm>
            <a:off x="1047750" y="3297863"/>
            <a:ext cx="3157500" cy="761100"/>
          </a:xfrm>
          <a:prstGeom prst="rect">
            <a:avLst/>
          </a:prstGeom>
        </p:spPr>
        <p:txBody>
          <a:bodyPr spcFirstLastPara="1" wrap="square" lIns="90000" tIns="91425" rIns="91425" bIns="91425" anchor="t" anchorCtr="0">
            <a:noAutofit/>
          </a:bodyPr>
          <a:lstStyle>
            <a:lvl1pPr lvl="0" algn="r" rtl="0">
              <a:lnSpc>
                <a:spcPct val="100000"/>
              </a:lnSpc>
              <a:spcBef>
                <a:spcPts val="0"/>
              </a:spcBef>
              <a:spcAft>
                <a:spcPts val="0"/>
              </a:spcAft>
              <a:buClr>
                <a:srgbClr val="0F0F4B"/>
              </a:buClr>
              <a:buSzPts val="1200"/>
              <a:buNone/>
              <a:defRPr>
                <a:solidFill>
                  <a:srgbClr val="0F0F4B"/>
                </a:solidFill>
              </a:defRPr>
            </a:lvl1pPr>
            <a:lvl2pPr lvl="1" algn="r" rtl="0">
              <a:lnSpc>
                <a:spcPct val="100000"/>
              </a:lnSpc>
              <a:spcBef>
                <a:spcPts val="0"/>
              </a:spcBef>
              <a:spcAft>
                <a:spcPts val="0"/>
              </a:spcAft>
              <a:buClr>
                <a:srgbClr val="0F0F4B"/>
              </a:buClr>
              <a:buSzPts val="1800"/>
              <a:buNone/>
              <a:defRPr sz="1800">
                <a:solidFill>
                  <a:srgbClr val="0F0F4B"/>
                </a:solidFill>
              </a:defRPr>
            </a:lvl2pPr>
            <a:lvl3pPr lvl="2" algn="r" rtl="0">
              <a:lnSpc>
                <a:spcPct val="100000"/>
              </a:lnSpc>
              <a:spcBef>
                <a:spcPts val="0"/>
              </a:spcBef>
              <a:spcAft>
                <a:spcPts val="0"/>
              </a:spcAft>
              <a:buClr>
                <a:srgbClr val="0F0F4B"/>
              </a:buClr>
              <a:buSzPts val="1800"/>
              <a:buNone/>
              <a:defRPr sz="1800">
                <a:solidFill>
                  <a:srgbClr val="0F0F4B"/>
                </a:solidFill>
              </a:defRPr>
            </a:lvl3pPr>
            <a:lvl4pPr lvl="3" algn="r" rtl="0">
              <a:lnSpc>
                <a:spcPct val="100000"/>
              </a:lnSpc>
              <a:spcBef>
                <a:spcPts val="0"/>
              </a:spcBef>
              <a:spcAft>
                <a:spcPts val="0"/>
              </a:spcAft>
              <a:buClr>
                <a:srgbClr val="0F0F4B"/>
              </a:buClr>
              <a:buSzPts val="1800"/>
              <a:buNone/>
              <a:defRPr sz="1800">
                <a:solidFill>
                  <a:srgbClr val="0F0F4B"/>
                </a:solidFill>
              </a:defRPr>
            </a:lvl4pPr>
            <a:lvl5pPr lvl="4" algn="r" rtl="0">
              <a:lnSpc>
                <a:spcPct val="100000"/>
              </a:lnSpc>
              <a:spcBef>
                <a:spcPts val="0"/>
              </a:spcBef>
              <a:spcAft>
                <a:spcPts val="0"/>
              </a:spcAft>
              <a:buClr>
                <a:srgbClr val="0F0F4B"/>
              </a:buClr>
              <a:buSzPts val="1800"/>
              <a:buNone/>
              <a:defRPr sz="1800">
                <a:solidFill>
                  <a:srgbClr val="0F0F4B"/>
                </a:solidFill>
              </a:defRPr>
            </a:lvl5pPr>
            <a:lvl6pPr lvl="5" algn="r" rtl="0">
              <a:lnSpc>
                <a:spcPct val="100000"/>
              </a:lnSpc>
              <a:spcBef>
                <a:spcPts val="0"/>
              </a:spcBef>
              <a:spcAft>
                <a:spcPts val="0"/>
              </a:spcAft>
              <a:buClr>
                <a:srgbClr val="0F0F4B"/>
              </a:buClr>
              <a:buSzPts val="1800"/>
              <a:buNone/>
              <a:defRPr sz="1800">
                <a:solidFill>
                  <a:srgbClr val="0F0F4B"/>
                </a:solidFill>
              </a:defRPr>
            </a:lvl6pPr>
            <a:lvl7pPr lvl="6" algn="r" rtl="0">
              <a:lnSpc>
                <a:spcPct val="100000"/>
              </a:lnSpc>
              <a:spcBef>
                <a:spcPts val="0"/>
              </a:spcBef>
              <a:spcAft>
                <a:spcPts val="0"/>
              </a:spcAft>
              <a:buClr>
                <a:srgbClr val="0F0F4B"/>
              </a:buClr>
              <a:buSzPts val="1800"/>
              <a:buNone/>
              <a:defRPr sz="1800">
                <a:solidFill>
                  <a:srgbClr val="0F0F4B"/>
                </a:solidFill>
              </a:defRPr>
            </a:lvl7pPr>
            <a:lvl8pPr lvl="7" algn="r" rtl="0">
              <a:lnSpc>
                <a:spcPct val="100000"/>
              </a:lnSpc>
              <a:spcBef>
                <a:spcPts val="0"/>
              </a:spcBef>
              <a:spcAft>
                <a:spcPts val="0"/>
              </a:spcAft>
              <a:buClr>
                <a:srgbClr val="0F0F4B"/>
              </a:buClr>
              <a:buSzPts val="1800"/>
              <a:buNone/>
              <a:defRPr sz="1800">
                <a:solidFill>
                  <a:srgbClr val="0F0F4B"/>
                </a:solidFill>
              </a:defRPr>
            </a:lvl8pPr>
            <a:lvl9pPr lvl="8" algn="r" rtl="0">
              <a:lnSpc>
                <a:spcPct val="100000"/>
              </a:lnSpc>
              <a:spcBef>
                <a:spcPts val="0"/>
              </a:spcBef>
              <a:spcAft>
                <a:spcPts val="0"/>
              </a:spcAft>
              <a:buClr>
                <a:srgbClr val="0F0F4B"/>
              </a:buClr>
              <a:buSzPts val="1800"/>
              <a:buNone/>
              <a:defRPr sz="1800">
                <a:solidFill>
                  <a:srgbClr val="0F0F4B"/>
                </a:solidFill>
              </a:defRPr>
            </a:lvl9pPr>
          </a:lstStyle>
          <a:p>
            <a:endParaRPr/>
          </a:p>
        </p:txBody>
      </p:sp>
    </p:spTree>
  </p:cSld>
  <p:clrMapOvr>
    <a:masterClrMapping/>
  </p:clrMapOvr>
  <p:extLst>
    <p:ext uri="{DCECCB84-F9BA-43D5-87BE-67443E8EF086}">
      <p15:sldGuideLst xmlns:p15="http://schemas.microsoft.com/office/powerpoint/2012/main">
        <p15:guide id="1" orient="horz" pos="2232">
          <p15:clr>
            <a:srgbClr val="F9AD4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type="twoColTx">
  <p:cSld name="TITLE_AND_TWO_COLUMNS">
    <p:spTree>
      <p:nvGrpSpPr>
        <p:cNvPr id="1" name="Shape 59"/>
        <p:cNvGrpSpPr/>
        <p:nvPr/>
      </p:nvGrpSpPr>
      <p:grpSpPr>
        <a:xfrm>
          <a:off x="0" y="0"/>
          <a:ext cx="0" cy="0"/>
          <a:chOff x="0" y="0"/>
          <a:chExt cx="0" cy="0"/>
        </a:xfrm>
      </p:grpSpPr>
      <p:sp>
        <p:nvSpPr>
          <p:cNvPr id="60" name="Google Shape;60;p5"/>
          <p:cNvSpPr/>
          <p:nvPr/>
        </p:nvSpPr>
        <p:spPr>
          <a:xfrm>
            <a:off x="-314400" y="2201612"/>
            <a:ext cx="4852807" cy="591428"/>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5"/>
          <p:cNvSpPr/>
          <p:nvPr/>
        </p:nvSpPr>
        <p:spPr>
          <a:xfrm flipH="1">
            <a:off x="3734850" y="2201612"/>
            <a:ext cx="4852807" cy="591428"/>
          </a:xfrm>
          <a:custGeom>
            <a:avLst/>
            <a:gdLst/>
            <a:ahLst/>
            <a:cxnLst/>
            <a:rect l="l" t="t" r="r" b="b"/>
            <a:pathLst>
              <a:path w="19326" h="4314" extrusionOk="0">
                <a:moveTo>
                  <a:pt x="19018" y="0"/>
                </a:moveTo>
                <a:cubicBezTo>
                  <a:pt x="18985" y="0"/>
                  <a:pt x="18965" y="21"/>
                  <a:pt x="18965" y="49"/>
                </a:cubicBezTo>
                <a:cubicBezTo>
                  <a:pt x="18965" y="82"/>
                  <a:pt x="18994" y="103"/>
                  <a:pt x="19018" y="103"/>
                </a:cubicBezTo>
                <a:lnTo>
                  <a:pt x="19273" y="103"/>
                </a:lnTo>
                <a:cubicBezTo>
                  <a:pt x="19301" y="103"/>
                  <a:pt x="19326" y="78"/>
                  <a:pt x="19326" y="49"/>
                </a:cubicBezTo>
                <a:cubicBezTo>
                  <a:pt x="19326" y="25"/>
                  <a:pt x="19305" y="0"/>
                  <a:pt x="19273" y="0"/>
                </a:cubicBezTo>
                <a:close/>
                <a:moveTo>
                  <a:pt x="18756" y="4"/>
                </a:moveTo>
                <a:cubicBezTo>
                  <a:pt x="18670" y="8"/>
                  <a:pt x="18588" y="16"/>
                  <a:pt x="18502" y="21"/>
                </a:cubicBezTo>
                <a:cubicBezTo>
                  <a:pt x="18473" y="25"/>
                  <a:pt x="18452" y="45"/>
                  <a:pt x="18452" y="78"/>
                </a:cubicBezTo>
                <a:cubicBezTo>
                  <a:pt x="18452" y="103"/>
                  <a:pt x="18481" y="123"/>
                  <a:pt x="18506" y="123"/>
                </a:cubicBezTo>
                <a:cubicBezTo>
                  <a:pt x="18592" y="119"/>
                  <a:pt x="18678" y="111"/>
                  <a:pt x="18756" y="107"/>
                </a:cubicBezTo>
                <a:cubicBezTo>
                  <a:pt x="18789" y="107"/>
                  <a:pt x="18809" y="86"/>
                  <a:pt x="18809" y="57"/>
                </a:cubicBezTo>
                <a:cubicBezTo>
                  <a:pt x="18809" y="25"/>
                  <a:pt x="18780" y="4"/>
                  <a:pt x="18756" y="4"/>
                </a:cubicBezTo>
                <a:close/>
                <a:moveTo>
                  <a:pt x="18254" y="41"/>
                </a:moveTo>
                <a:cubicBezTo>
                  <a:pt x="18252" y="41"/>
                  <a:pt x="18250" y="41"/>
                  <a:pt x="18247" y="41"/>
                </a:cubicBezTo>
                <a:cubicBezTo>
                  <a:pt x="18161" y="45"/>
                  <a:pt x="18079" y="57"/>
                  <a:pt x="17993" y="66"/>
                </a:cubicBezTo>
                <a:cubicBezTo>
                  <a:pt x="17960" y="70"/>
                  <a:pt x="17940" y="98"/>
                  <a:pt x="17948" y="123"/>
                </a:cubicBezTo>
                <a:cubicBezTo>
                  <a:pt x="17952" y="148"/>
                  <a:pt x="17973" y="168"/>
                  <a:pt x="17997" y="168"/>
                </a:cubicBezTo>
                <a:lnTo>
                  <a:pt x="18010" y="168"/>
                </a:lnTo>
                <a:cubicBezTo>
                  <a:pt x="18092" y="160"/>
                  <a:pt x="18174" y="152"/>
                  <a:pt x="18260" y="144"/>
                </a:cubicBezTo>
                <a:cubicBezTo>
                  <a:pt x="18284" y="140"/>
                  <a:pt x="18305" y="111"/>
                  <a:pt x="18305" y="86"/>
                </a:cubicBezTo>
                <a:cubicBezTo>
                  <a:pt x="18301" y="63"/>
                  <a:pt x="18280" y="41"/>
                  <a:pt x="18254" y="41"/>
                </a:cubicBezTo>
                <a:close/>
                <a:moveTo>
                  <a:pt x="17747" y="101"/>
                </a:moveTo>
                <a:cubicBezTo>
                  <a:pt x="17743" y="101"/>
                  <a:pt x="17739" y="102"/>
                  <a:pt x="17735" y="103"/>
                </a:cubicBezTo>
                <a:cubicBezTo>
                  <a:pt x="17649" y="119"/>
                  <a:pt x="17563" y="127"/>
                  <a:pt x="17481" y="144"/>
                </a:cubicBezTo>
                <a:cubicBezTo>
                  <a:pt x="17456" y="144"/>
                  <a:pt x="17435" y="172"/>
                  <a:pt x="17440" y="201"/>
                </a:cubicBezTo>
                <a:cubicBezTo>
                  <a:pt x="17444" y="226"/>
                  <a:pt x="17464" y="242"/>
                  <a:pt x="17489" y="242"/>
                </a:cubicBezTo>
                <a:cubicBezTo>
                  <a:pt x="17489" y="242"/>
                  <a:pt x="17497" y="242"/>
                  <a:pt x="17497" y="246"/>
                </a:cubicBezTo>
                <a:cubicBezTo>
                  <a:pt x="17579" y="230"/>
                  <a:pt x="17665" y="213"/>
                  <a:pt x="17747" y="205"/>
                </a:cubicBezTo>
                <a:cubicBezTo>
                  <a:pt x="17776" y="205"/>
                  <a:pt x="17796" y="172"/>
                  <a:pt x="17792" y="148"/>
                </a:cubicBezTo>
                <a:cubicBezTo>
                  <a:pt x="17792" y="123"/>
                  <a:pt x="17774" y="101"/>
                  <a:pt x="17747" y="101"/>
                </a:cubicBezTo>
                <a:close/>
                <a:moveTo>
                  <a:pt x="17238" y="183"/>
                </a:moveTo>
                <a:cubicBezTo>
                  <a:pt x="17234" y="183"/>
                  <a:pt x="17230" y="184"/>
                  <a:pt x="17226" y="185"/>
                </a:cubicBezTo>
                <a:cubicBezTo>
                  <a:pt x="17144" y="201"/>
                  <a:pt x="17058" y="222"/>
                  <a:pt x="16976" y="234"/>
                </a:cubicBezTo>
                <a:cubicBezTo>
                  <a:pt x="16948" y="238"/>
                  <a:pt x="16931" y="271"/>
                  <a:pt x="16935" y="295"/>
                </a:cubicBezTo>
                <a:cubicBezTo>
                  <a:pt x="16943" y="324"/>
                  <a:pt x="16964" y="336"/>
                  <a:pt x="16989" y="336"/>
                </a:cubicBezTo>
                <a:lnTo>
                  <a:pt x="16997" y="336"/>
                </a:lnTo>
                <a:cubicBezTo>
                  <a:pt x="17079" y="316"/>
                  <a:pt x="17169" y="304"/>
                  <a:pt x="17251" y="287"/>
                </a:cubicBezTo>
                <a:cubicBezTo>
                  <a:pt x="17276" y="283"/>
                  <a:pt x="17296" y="250"/>
                  <a:pt x="17292" y="226"/>
                </a:cubicBezTo>
                <a:cubicBezTo>
                  <a:pt x="17285" y="204"/>
                  <a:pt x="17262" y="183"/>
                  <a:pt x="17238" y="183"/>
                </a:cubicBezTo>
                <a:close/>
                <a:moveTo>
                  <a:pt x="58" y="84"/>
                </a:moveTo>
                <a:cubicBezTo>
                  <a:pt x="53" y="84"/>
                  <a:pt x="47" y="85"/>
                  <a:pt x="41" y="86"/>
                </a:cubicBezTo>
                <a:cubicBezTo>
                  <a:pt x="16" y="98"/>
                  <a:pt x="0" y="127"/>
                  <a:pt x="12" y="152"/>
                </a:cubicBezTo>
                <a:cubicBezTo>
                  <a:pt x="12" y="160"/>
                  <a:pt x="49" y="246"/>
                  <a:pt x="115" y="394"/>
                </a:cubicBezTo>
                <a:cubicBezTo>
                  <a:pt x="123" y="414"/>
                  <a:pt x="139" y="427"/>
                  <a:pt x="160" y="427"/>
                </a:cubicBezTo>
                <a:cubicBezTo>
                  <a:pt x="164" y="427"/>
                  <a:pt x="172" y="427"/>
                  <a:pt x="180" y="418"/>
                </a:cubicBezTo>
                <a:cubicBezTo>
                  <a:pt x="205" y="410"/>
                  <a:pt x="217" y="377"/>
                  <a:pt x="205" y="353"/>
                </a:cubicBezTo>
                <a:cubicBezTo>
                  <a:pt x="139" y="205"/>
                  <a:pt x="111" y="119"/>
                  <a:pt x="111" y="119"/>
                </a:cubicBezTo>
                <a:cubicBezTo>
                  <a:pt x="101" y="96"/>
                  <a:pt x="81" y="84"/>
                  <a:pt x="58" y="84"/>
                </a:cubicBezTo>
                <a:close/>
                <a:moveTo>
                  <a:pt x="16730" y="295"/>
                </a:moveTo>
                <a:cubicBezTo>
                  <a:pt x="16727" y="295"/>
                  <a:pt x="16725" y="295"/>
                  <a:pt x="16722" y="295"/>
                </a:cubicBezTo>
                <a:cubicBezTo>
                  <a:pt x="16636" y="316"/>
                  <a:pt x="16554" y="336"/>
                  <a:pt x="16472" y="357"/>
                </a:cubicBezTo>
                <a:cubicBezTo>
                  <a:pt x="16443" y="365"/>
                  <a:pt x="16431" y="394"/>
                  <a:pt x="16435" y="418"/>
                </a:cubicBezTo>
                <a:cubicBezTo>
                  <a:pt x="16443" y="439"/>
                  <a:pt x="16464" y="455"/>
                  <a:pt x="16484" y="455"/>
                </a:cubicBezTo>
                <a:lnTo>
                  <a:pt x="16501" y="455"/>
                </a:lnTo>
                <a:lnTo>
                  <a:pt x="16747" y="394"/>
                </a:lnTo>
                <a:cubicBezTo>
                  <a:pt x="16771" y="390"/>
                  <a:pt x="16788" y="357"/>
                  <a:pt x="16784" y="332"/>
                </a:cubicBezTo>
                <a:cubicBezTo>
                  <a:pt x="16780" y="310"/>
                  <a:pt x="16753" y="295"/>
                  <a:pt x="16730" y="295"/>
                </a:cubicBezTo>
                <a:close/>
                <a:moveTo>
                  <a:pt x="16241" y="423"/>
                </a:moveTo>
                <a:cubicBezTo>
                  <a:pt x="16236" y="423"/>
                  <a:pt x="16231" y="424"/>
                  <a:pt x="16226" y="427"/>
                </a:cubicBezTo>
                <a:cubicBezTo>
                  <a:pt x="16144" y="447"/>
                  <a:pt x="16062" y="472"/>
                  <a:pt x="15980" y="496"/>
                </a:cubicBezTo>
                <a:cubicBezTo>
                  <a:pt x="15947" y="509"/>
                  <a:pt x="15931" y="537"/>
                  <a:pt x="15943" y="562"/>
                </a:cubicBezTo>
                <a:cubicBezTo>
                  <a:pt x="15951" y="582"/>
                  <a:pt x="15972" y="599"/>
                  <a:pt x="15992" y="599"/>
                </a:cubicBezTo>
                <a:cubicBezTo>
                  <a:pt x="16000" y="599"/>
                  <a:pt x="16004" y="595"/>
                  <a:pt x="16004" y="595"/>
                </a:cubicBezTo>
                <a:cubicBezTo>
                  <a:pt x="16086" y="570"/>
                  <a:pt x="16168" y="550"/>
                  <a:pt x="16250" y="521"/>
                </a:cubicBezTo>
                <a:cubicBezTo>
                  <a:pt x="16275" y="517"/>
                  <a:pt x="16296" y="488"/>
                  <a:pt x="16287" y="459"/>
                </a:cubicBezTo>
                <a:cubicBezTo>
                  <a:pt x="16281" y="440"/>
                  <a:pt x="16261" y="423"/>
                  <a:pt x="16241" y="423"/>
                </a:cubicBezTo>
                <a:close/>
                <a:moveTo>
                  <a:pt x="15751" y="570"/>
                </a:moveTo>
                <a:cubicBezTo>
                  <a:pt x="15745" y="570"/>
                  <a:pt x="15740" y="571"/>
                  <a:pt x="15734" y="574"/>
                </a:cubicBezTo>
                <a:cubicBezTo>
                  <a:pt x="15656" y="599"/>
                  <a:pt x="15574" y="623"/>
                  <a:pt x="15492" y="656"/>
                </a:cubicBezTo>
                <a:cubicBezTo>
                  <a:pt x="15467" y="664"/>
                  <a:pt x="15451" y="697"/>
                  <a:pt x="15459" y="722"/>
                </a:cubicBezTo>
                <a:cubicBezTo>
                  <a:pt x="15467" y="742"/>
                  <a:pt x="15488" y="759"/>
                  <a:pt x="15508" y="759"/>
                </a:cubicBezTo>
                <a:cubicBezTo>
                  <a:pt x="15516" y="759"/>
                  <a:pt x="15521" y="759"/>
                  <a:pt x="15529" y="755"/>
                </a:cubicBezTo>
                <a:cubicBezTo>
                  <a:pt x="15603" y="726"/>
                  <a:pt x="15685" y="697"/>
                  <a:pt x="15767" y="673"/>
                </a:cubicBezTo>
                <a:cubicBezTo>
                  <a:pt x="15795" y="660"/>
                  <a:pt x="15808" y="632"/>
                  <a:pt x="15799" y="603"/>
                </a:cubicBezTo>
                <a:cubicBezTo>
                  <a:pt x="15790" y="584"/>
                  <a:pt x="15771" y="570"/>
                  <a:pt x="15751" y="570"/>
                </a:cubicBezTo>
                <a:close/>
                <a:moveTo>
                  <a:pt x="266" y="558"/>
                </a:moveTo>
                <a:cubicBezTo>
                  <a:pt x="258" y="558"/>
                  <a:pt x="249" y="559"/>
                  <a:pt x="242" y="562"/>
                </a:cubicBezTo>
                <a:cubicBezTo>
                  <a:pt x="217" y="574"/>
                  <a:pt x="213" y="603"/>
                  <a:pt x="221" y="632"/>
                </a:cubicBezTo>
                <a:lnTo>
                  <a:pt x="344" y="861"/>
                </a:lnTo>
                <a:cubicBezTo>
                  <a:pt x="357" y="878"/>
                  <a:pt x="369" y="886"/>
                  <a:pt x="390" y="886"/>
                </a:cubicBezTo>
                <a:cubicBezTo>
                  <a:pt x="402" y="886"/>
                  <a:pt x="406" y="882"/>
                  <a:pt x="406" y="882"/>
                </a:cubicBezTo>
                <a:cubicBezTo>
                  <a:pt x="431" y="865"/>
                  <a:pt x="443" y="837"/>
                  <a:pt x="426" y="808"/>
                </a:cubicBezTo>
                <a:cubicBezTo>
                  <a:pt x="385" y="734"/>
                  <a:pt x="344" y="660"/>
                  <a:pt x="308" y="582"/>
                </a:cubicBezTo>
                <a:cubicBezTo>
                  <a:pt x="302" y="565"/>
                  <a:pt x="284" y="558"/>
                  <a:pt x="266" y="558"/>
                </a:cubicBezTo>
                <a:close/>
                <a:moveTo>
                  <a:pt x="15269" y="744"/>
                </a:moveTo>
                <a:cubicBezTo>
                  <a:pt x="15264" y="744"/>
                  <a:pt x="15259" y="745"/>
                  <a:pt x="15254" y="746"/>
                </a:cubicBezTo>
                <a:cubicBezTo>
                  <a:pt x="15172" y="779"/>
                  <a:pt x="15098" y="808"/>
                  <a:pt x="15016" y="841"/>
                </a:cubicBezTo>
                <a:cubicBezTo>
                  <a:pt x="14987" y="849"/>
                  <a:pt x="14975" y="882"/>
                  <a:pt x="14983" y="906"/>
                </a:cubicBezTo>
                <a:cubicBezTo>
                  <a:pt x="14987" y="927"/>
                  <a:pt x="15008" y="939"/>
                  <a:pt x="15028" y="939"/>
                </a:cubicBezTo>
                <a:cubicBezTo>
                  <a:pt x="15034" y="939"/>
                  <a:pt x="15038" y="935"/>
                  <a:pt x="15042" y="935"/>
                </a:cubicBezTo>
                <a:cubicBezTo>
                  <a:pt x="15044" y="935"/>
                  <a:pt x="15046" y="936"/>
                  <a:pt x="15049" y="939"/>
                </a:cubicBezTo>
                <a:cubicBezTo>
                  <a:pt x="15131" y="906"/>
                  <a:pt x="15209" y="878"/>
                  <a:pt x="15291" y="845"/>
                </a:cubicBezTo>
                <a:cubicBezTo>
                  <a:pt x="15316" y="837"/>
                  <a:pt x="15332" y="804"/>
                  <a:pt x="15324" y="779"/>
                </a:cubicBezTo>
                <a:cubicBezTo>
                  <a:pt x="15314" y="759"/>
                  <a:pt x="15292" y="744"/>
                  <a:pt x="15269" y="744"/>
                </a:cubicBezTo>
                <a:close/>
                <a:moveTo>
                  <a:pt x="14790" y="934"/>
                </a:moveTo>
                <a:cubicBezTo>
                  <a:pt x="14784" y="934"/>
                  <a:pt x="14777" y="936"/>
                  <a:pt x="14770" y="939"/>
                </a:cubicBezTo>
                <a:cubicBezTo>
                  <a:pt x="14692" y="968"/>
                  <a:pt x="14610" y="997"/>
                  <a:pt x="14532" y="1033"/>
                </a:cubicBezTo>
                <a:cubicBezTo>
                  <a:pt x="14508" y="1046"/>
                  <a:pt x="14495" y="1074"/>
                  <a:pt x="14508" y="1099"/>
                </a:cubicBezTo>
                <a:cubicBezTo>
                  <a:pt x="14512" y="1120"/>
                  <a:pt x="14532" y="1132"/>
                  <a:pt x="14553" y="1132"/>
                </a:cubicBezTo>
                <a:cubicBezTo>
                  <a:pt x="14565" y="1132"/>
                  <a:pt x="14569" y="1128"/>
                  <a:pt x="14573" y="1128"/>
                </a:cubicBezTo>
                <a:cubicBezTo>
                  <a:pt x="14651" y="1095"/>
                  <a:pt x="14733" y="1062"/>
                  <a:pt x="14811" y="1029"/>
                </a:cubicBezTo>
                <a:cubicBezTo>
                  <a:pt x="14836" y="1021"/>
                  <a:pt x="14844" y="988"/>
                  <a:pt x="14836" y="964"/>
                </a:cubicBezTo>
                <a:cubicBezTo>
                  <a:pt x="14827" y="946"/>
                  <a:pt x="14809" y="934"/>
                  <a:pt x="14790" y="934"/>
                </a:cubicBezTo>
                <a:close/>
                <a:moveTo>
                  <a:pt x="514" y="1001"/>
                </a:moveTo>
                <a:cubicBezTo>
                  <a:pt x="505" y="1001"/>
                  <a:pt x="496" y="1004"/>
                  <a:pt x="488" y="1009"/>
                </a:cubicBezTo>
                <a:cubicBezTo>
                  <a:pt x="467" y="1025"/>
                  <a:pt x="459" y="1054"/>
                  <a:pt x="472" y="1083"/>
                </a:cubicBezTo>
                <a:cubicBezTo>
                  <a:pt x="521" y="1152"/>
                  <a:pt x="566" y="1230"/>
                  <a:pt x="611" y="1300"/>
                </a:cubicBezTo>
                <a:cubicBezTo>
                  <a:pt x="615" y="1316"/>
                  <a:pt x="636" y="1329"/>
                  <a:pt x="652" y="1329"/>
                </a:cubicBezTo>
                <a:cubicBezTo>
                  <a:pt x="664" y="1329"/>
                  <a:pt x="672" y="1320"/>
                  <a:pt x="677" y="1312"/>
                </a:cubicBezTo>
                <a:cubicBezTo>
                  <a:pt x="705" y="1296"/>
                  <a:pt x="709" y="1267"/>
                  <a:pt x="693" y="1238"/>
                </a:cubicBezTo>
                <a:cubicBezTo>
                  <a:pt x="648" y="1169"/>
                  <a:pt x="603" y="1095"/>
                  <a:pt x="562" y="1025"/>
                </a:cubicBezTo>
                <a:cubicBezTo>
                  <a:pt x="551" y="1011"/>
                  <a:pt x="532" y="1001"/>
                  <a:pt x="514" y="1001"/>
                </a:cubicBezTo>
                <a:close/>
                <a:moveTo>
                  <a:pt x="14322" y="1133"/>
                </a:moveTo>
                <a:cubicBezTo>
                  <a:pt x="14315" y="1133"/>
                  <a:pt x="14309" y="1134"/>
                  <a:pt x="14303" y="1136"/>
                </a:cubicBezTo>
                <a:cubicBezTo>
                  <a:pt x="14221" y="1169"/>
                  <a:pt x="14143" y="1202"/>
                  <a:pt x="14065" y="1238"/>
                </a:cubicBezTo>
                <a:cubicBezTo>
                  <a:pt x="14040" y="1251"/>
                  <a:pt x="14032" y="1279"/>
                  <a:pt x="14040" y="1304"/>
                </a:cubicBezTo>
                <a:cubicBezTo>
                  <a:pt x="14053" y="1325"/>
                  <a:pt x="14065" y="1337"/>
                  <a:pt x="14085" y="1337"/>
                </a:cubicBezTo>
                <a:cubicBezTo>
                  <a:pt x="14094" y="1337"/>
                  <a:pt x="14102" y="1337"/>
                  <a:pt x="14114" y="1333"/>
                </a:cubicBezTo>
                <a:cubicBezTo>
                  <a:pt x="14188" y="1300"/>
                  <a:pt x="14266" y="1267"/>
                  <a:pt x="14344" y="1230"/>
                </a:cubicBezTo>
                <a:cubicBezTo>
                  <a:pt x="14368" y="1218"/>
                  <a:pt x="14381" y="1189"/>
                  <a:pt x="14368" y="1165"/>
                </a:cubicBezTo>
                <a:cubicBezTo>
                  <a:pt x="14362" y="1143"/>
                  <a:pt x="14342" y="1133"/>
                  <a:pt x="14322" y="1133"/>
                </a:cubicBezTo>
                <a:close/>
                <a:moveTo>
                  <a:pt x="13856" y="1344"/>
                </a:moveTo>
                <a:cubicBezTo>
                  <a:pt x="13849" y="1344"/>
                  <a:pt x="13842" y="1346"/>
                  <a:pt x="13835" y="1349"/>
                </a:cubicBezTo>
                <a:lnTo>
                  <a:pt x="13606" y="1456"/>
                </a:lnTo>
                <a:cubicBezTo>
                  <a:pt x="13581" y="1464"/>
                  <a:pt x="13569" y="1497"/>
                  <a:pt x="13581" y="1521"/>
                </a:cubicBezTo>
                <a:cubicBezTo>
                  <a:pt x="13589" y="1542"/>
                  <a:pt x="13606" y="1554"/>
                  <a:pt x="13626" y="1554"/>
                </a:cubicBezTo>
                <a:cubicBezTo>
                  <a:pt x="13630" y="1554"/>
                  <a:pt x="13642" y="1554"/>
                  <a:pt x="13647" y="1546"/>
                </a:cubicBezTo>
                <a:lnTo>
                  <a:pt x="13876" y="1439"/>
                </a:lnTo>
                <a:cubicBezTo>
                  <a:pt x="13901" y="1431"/>
                  <a:pt x="13913" y="1398"/>
                  <a:pt x="13901" y="1374"/>
                </a:cubicBezTo>
                <a:cubicBezTo>
                  <a:pt x="13895" y="1356"/>
                  <a:pt x="13876" y="1344"/>
                  <a:pt x="13856" y="1344"/>
                </a:cubicBezTo>
                <a:close/>
                <a:moveTo>
                  <a:pt x="799" y="1437"/>
                </a:moveTo>
                <a:cubicBezTo>
                  <a:pt x="790" y="1437"/>
                  <a:pt x="780" y="1439"/>
                  <a:pt x="771" y="1443"/>
                </a:cubicBezTo>
                <a:cubicBezTo>
                  <a:pt x="746" y="1460"/>
                  <a:pt x="738" y="1493"/>
                  <a:pt x="755" y="1517"/>
                </a:cubicBezTo>
                <a:cubicBezTo>
                  <a:pt x="800" y="1587"/>
                  <a:pt x="853" y="1661"/>
                  <a:pt x="902" y="1726"/>
                </a:cubicBezTo>
                <a:cubicBezTo>
                  <a:pt x="914" y="1743"/>
                  <a:pt x="931" y="1747"/>
                  <a:pt x="943" y="1747"/>
                </a:cubicBezTo>
                <a:cubicBezTo>
                  <a:pt x="955" y="1747"/>
                  <a:pt x="972" y="1747"/>
                  <a:pt x="980" y="1735"/>
                </a:cubicBezTo>
                <a:cubicBezTo>
                  <a:pt x="1001" y="1722"/>
                  <a:pt x="1005" y="1685"/>
                  <a:pt x="992" y="1665"/>
                </a:cubicBezTo>
                <a:cubicBezTo>
                  <a:pt x="939" y="1599"/>
                  <a:pt x="890" y="1530"/>
                  <a:pt x="841" y="1460"/>
                </a:cubicBezTo>
                <a:cubicBezTo>
                  <a:pt x="833" y="1444"/>
                  <a:pt x="816" y="1437"/>
                  <a:pt x="799" y="1437"/>
                </a:cubicBezTo>
                <a:close/>
                <a:moveTo>
                  <a:pt x="13388" y="1563"/>
                </a:moveTo>
                <a:cubicBezTo>
                  <a:pt x="13382" y="1563"/>
                  <a:pt x="13375" y="1564"/>
                  <a:pt x="13368" y="1566"/>
                </a:cubicBezTo>
                <a:cubicBezTo>
                  <a:pt x="13294" y="1603"/>
                  <a:pt x="13216" y="1644"/>
                  <a:pt x="13138" y="1681"/>
                </a:cubicBezTo>
                <a:cubicBezTo>
                  <a:pt x="13118" y="1689"/>
                  <a:pt x="13109" y="1722"/>
                  <a:pt x="13118" y="1747"/>
                </a:cubicBezTo>
                <a:cubicBezTo>
                  <a:pt x="13130" y="1767"/>
                  <a:pt x="13142" y="1780"/>
                  <a:pt x="13163" y="1780"/>
                </a:cubicBezTo>
                <a:cubicBezTo>
                  <a:pt x="13175" y="1780"/>
                  <a:pt x="13179" y="1780"/>
                  <a:pt x="13179" y="1772"/>
                </a:cubicBezTo>
                <a:cubicBezTo>
                  <a:pt x="13257" y="1735"/>
                  <a:pt x="13335" y="1698"/>
                  <a:pt x="13409" y="1661"/>
                </a:cubicBezTo>
                <a:cubicBezTo>
                  <a:pt x="13437" y="1648"/>
                  <a:pt x="13446" y="1620"/>
                  <a:pt x="13437" y="1595"/>
                </a:cubicBezTo>
                <a:cubicBezTo>
                  <a:pt x="13428" y="1573"/>
                  <a:pt x="13409" y="1563"/>
                  <a:pt x="13388" y="1563"/>
                </a:cubicBezTo>
                <a:close/>
                <a:moveTo>
                  <a:pt x="12933" y="1797"/>
                </a:moveTo>
                <a:cubicBezTo>
                  <a:pt x="12925" y="1797"/>
                  <a:pt x="12916" y="1799"/>
                  <a:pt x="12908" y="1804"/>
                </a:cubicBezTo>
                <a:cubicBezTo>
                  <a:pt x="12835" y="1845"/>
                  <a:pt x="12761" y="1882"/>
                  <a:pt x="12683" y="1923"/>
                </a:cubicBezTo>
                <a:cubicBezTo>
                  <a:pt x="12658" y="1931"/>
                  <a:pt x="12646" y="1964"/>
                  <a:pt x="12662" y="1989"/>
                </a:cubicBezTo>
                <a:cubicBezTo>
                  <a:pt x="12671" y="2005"/>
                  <a:pt x="12687" y="2013"/>
                  <a:pt x="12708" y="2013"/>
                </a:cubicBezTo>
                <a:cubicBezTo>
                  <a:pt x="12720" y="2013"/>
                  <a:pt x="12724" y="2009"/>
                  <a:pt x="12728" y="2009"/>
                </a:cubicBezTo>
                <a:cubicBezTo>
                  <a:pt x="12798" y="1968"/>
                  <a:pt x="12876" y="1931"/>
                  <a:pt x="12954" y="1890"/>
                </a:cubicBezTo>
                <a:cubicBezTo>
                  <a:pt x="12978" y="1882"/>
                  <a:pt x="12991" y="1849"/>
                  <a:pt x="12974" y="1825"/>
                </a:cubicBezTo>
                <a:cubicBezTo>
                  <a:pt x="12968" y="1808"/>
                  <a:pt x="12951" y="1797"/>
                  <a:pt x="12933" y="1797"/>
                </a:cubicBezTo>
                <a:close/>
                <a:moveTo>
                  <a:pt x="1107" y="1850"/>
                </a:moveTo>
                <a:cubicBezTo>
                  <a:pt x="1095" y="1850"/>
                  <a:pt x="1084" y="1854"/>
                  <a:pt x="1074" y="1862"/>
                </a:cubicBezTo>
                <a:cubicBezTo>
                  <a:pt x="1046" y="1874"/>
                  <a:pt x="1046" y="1911"/>
                  <a:pt x="1062" y="1931"/>
                </a:cubicBezTo>
                <a:cubicBezTo>
                  <a:pt x="1115" y="1997"/>
                  <a:pt x="1169" y="2067"/>
                  <a:pt x="1226" y="2132"/>
                </a:cubicBezTo>
                <a:cubicBezTo>
                  <a:pt x="1238" y="2141"/>
                  <a:pt x="1251" y="2149"/>
                  <a:pt x="1267" y="2149"/>
                </a:cubicBezTo>
                <a:cubicBezTo>
                  <a:pt x="1279" y="2149"/>
                  <a:pt x="1288" y="2149"/>
                  <a:pt x="1304" y="2136"/>
                </a:cubicBezTo>
                <a:cubicBezTo>
                  <a:pt x="1324" y="2120"/>
                  <a:pt x="1329" y="2087"/>
                  <a:pt x="1308" y="2067"/>
                </a:cubicBezTo>
                <a:cubicBezTo>
                  <a:pt x="1251" y="2005"/>
                  <a:pt x="1197" y="1936"/>
                  <a:pt x="1144" y="1870"/>
                </a:cubicBezTo>
                <a:cubicBezTo>
                  <a:pt x="1135" y="1856"/>
                  <a:pt x="1121" y="1850"/>
                  <a:pt x="1107" y="1850"/>
                </a:cubicBezTo>
                <a:close/>
                <a:moveTo>
                  <a:pt x="12482" y="2026"/>
                </a:moveTo>
                <a:cubicBezTo>
                  <a:pt x="12474" y="2026"/>
                  <a:pt x="12465" y="2029"/>
                  <a:pt x="12457" y="2034"/>
                </a:cubicBezTo>
                <a:lnTo>
                  <a:pt x="12232" y="2153"/>
                </a:lnTo>
                <a:cubicBezTo>
                  <a:pt x="12207" y="2161"/>
                  <a:pt x="12195" y="2194"/>
                  <a:pt x="12211" y="2218"/>
                </a:cubicBezTo>
                <a:cubicBezTo>
                  <a:pt x="12220" y="2235"/>
                  <a:pt x="12236" y="2243"/>
                  <a:pt x="12257" y="2243"/>
                </a:cubicBezTo>
                <a:cubicBezTo>
                  <a:pt x="12261" y="2243"/>
                  <a:pt x="12273" y="2243"/>
                  <a:pt x="12277" y="2239"/>
                </a:cubicBezTo>
                <a:lnTo>
                  <a:pt x="12503" y="2120"/>
                </a:lnTo>
                <a:cubicBezTo>
                  <a:pt x="12527" y="2112"/>
                  <a:pt x="12539" y="2079"/>
                  <a:pt x="12523" y="2054"/>
                </a:cubicBezTo>
                <a:cubicBezTo>
                  <a:pt x="12517" y="2038"/>
                  <a:pt x="12500" y="2026"/>
                  <a:pt x="12482" y="2026"/>
                </a:cubicBezTo>
                <a:close/>
                <a:moveTo>
                  <a:pt x="12028" y="2263"/>
                </a:moveTo>
                <a:cubicBezTo>
                  <a:pt x="12020" y="2263"/>
                  <a:pt x="12011" y="2266"/>
                  <a:pt x="12002" y="2272"/>
                </a:cubicBezTo>
                <a:lnTo>
                  <a:pt x="11777" y="2387"/>
                </a:lnTo>
                <a:cubicBezTo>
                  <a:pt x="11748" y="2399"/>
                  <a:pt x="11740" y="2428"/>
                  <a:pt x="11756" y="2456"/>
                </a:cubicBezTo>
                <a:cubicBezTo>
                  <a:pt x="11764" y="2469"/>
                  <a:pt x="11781" y="2481"/>
                  <a:pt x="11801" y="2481"/>
                </a:cubicBezTo>
                <a:cubicBezTo>
                  <a:pt x="11805" y="2481"/>
                  <a:pt x="11818" y="2481"/>
                  <a:pt x="11822" y="2477"/>
                </a:cubicBezTo>
                <a:lnTo>
                  <a:pt x="12047" y="2358"/>
                </a:lnTo>
                <a:cubicBezTo>
                  <a:pt x="12072" y="2346"/>
                  <a:pt x="12080" y="2317"/>
                  <a:pt x="12068" y="2292"/>
                </a:cubicBezTo>
                <a:cubicBezTo>
                  <a:pt x="12060" y="2273"/>
                  <a:pt x="12045" y="2263"/>
                  <a:pt x="12028" y="2263"/>
                </a:cubicBezTo>
                <a:close/>
                <a:moveTo>
                  <a:pt x="1438" y="2242"/>
                </a:moveTo>
                <a:cubicBezTo>
                  <a:pt x="1427" y="2242"/>
                  <a:pt x="1416" y="2246"/>
                  <a:pt x="1406" y="2255"/>
                </a:cubicBezTo>
                <a:cubicBezTo>
                  <a:pt x="1386" y="2276"/>
                  <a:pt x="1382" y="2305"/>
                  <a:pt x="1402" y="2325"/>
                </a:cubicBezTo>
                <a:cubicBezTo>
                  <a:pt x="1464" y="2387"/>
                  <a:pt x="1517" y="2448"/>
                  <a:pt x="1579" y="2510"/>
                </a:cubicBezTo>
                <a:cubicBezTo>
                  <a:pt x="1591" y="2522"/>
                  <a:pt x="1599" y="2526"/>
                  <a:pt x="1616" y="2526"/>
                </a:cubicBezTo>
                <a:cubicBezTo>
                  <a:pt x="1628" y="2526"/>
                  <a:pt x="1640" y="2522"/>
                  <a:pt x="1653" y="2518"/>
                </a:cubicBezTo>
                <a:cubicBezTo>
                  <a:pt x="1673" y="2497"/>
                  <a:pt x="1673" y="2464"/>
                  <a:pt x="1653" y="2444"/>
                </a:cubicBezTo>
                <a:cubicBezTo>
                  <a:pt x="1595" y="2382"/>
                  <a:pt x="1534" y="2321"/>
                  <a:pt x="1476" y="2259"/>
                </a:cubicBezTo>
                <a:cubicBezTo>
                  <a:pt x="1465" y="2248"/>
                  <a:pt x="1451" y="2242"/>
                  <a:pt x="1438" y="2242"/>
                </a:cubicBezTo>
                <a:close/>
                <a:moveTo>
                  <a:pt x="11570" y="2494"/>
                </a:moveTo>
                <a:cubicBezTo>
                  <a:pt x="11561" y="2494"/>
                  <a:pt x="11552" y="2496"/>
                  <a:pt x="11543" y="2501"/>
                </a:cubicBezTo>
                <a:cubicBezTo>
                  <a:pt x="11473" y="2542"/>
                  <a:pt x="11395" y="2583"/>
                  <a:pt x="11317" y="2620"/>
                </a:cubicBezTo>
                <a:cubicBezTo>
                  <a:pt x="11293" y="2629"/>
                  <a:pt x="11289" y="2661"/>
                  <a:pt x="11297" y="2686"/>
                </a:cubicBezTo>
                <a:cubicBezTo>
                  <a:pt x="11309" y="2702"/>
                  <a:pt x="11326" y="2711"/>
                  <a:pt x="11346" y="2711"/>
                </a:cubicBezTo>
                <a:cubicBezTo>
                  <a:pt x="11350" y="2711"/>
                  <a:pt x="11358" y="2711"/>
                  <a:pt x="11358" y="2706"/>
                </a:cubicBezTo>
                <a:cubicBezTo>
                  <a:pt x="11436" y="2665"/>
                  <a:pt x="11514" y="2629"/>
                  <a:pt x="11592" y="2588"/>
                </a:cubicBezTo>
                <a:cubicBezTo>
                  <a:pt x="11617" y="2579"/>
                  <a:pt x="11621" y="2547"/>
                  <a:pt x="11613" y="2522"/>
                </a:cubicBezTo>
                <a:cubicBezTo>
                  <a:pt x="11604" y="2505"/>
                  <a:pt x="11588" y="2494"/>
                  <a:pt x="11570" y="2494"/>
                </a:cubicBezTo>
                <a:close/>
                <a:moveTo>
                  <a:pt x="1796" y="2605"/>
                </a:moveTo>
                <a:cubicBezTo>
                  <a:pt x="1783" y="2605"/>
                  <a:pt x="1769" y="2610"/>
                  <a:pt x="1759" y="2620"/>
                </a:cubicBezTo>
                <a:cubicBezTo>
                  <a:pt x="1739" y="2637"/>
                  <a:pt x="1739" y="2670"/>
                  <a:pt x="1759" y="2690"/>
                </a:cubicBezTo>
                <a:cubicBezTo>
                  <a:pt x="1825" y="2752"/>
                  <a:pt x="1886" y="2809"/>
                  <a:pt x="1956" y="2862"/>
                </a:cubicBezTo>
                <a:cubicBezTo>
                  <a:pt x="1964" y="2870"/>
                  <a:pt x="1981" y="2875"/>
                  <a:pt x="1989" y="2875"/>
                </a:cubicBezTo>
                <a:cubicBezTo>
                  <a:pt x="2005" y="2875"/>
                  <a:pt x="2017" y="2870"/>
                  <a:pt x="2026" y="2858"/>
                </a:cubicBezTo>
                <a:cubicBezTo>
                  <a:pt x="2046" y="2838"/>
                  <a:pt x="2042" y="2809"/>
                  <a:pt x="2022" y="2788"/>
                </a:cubicBezTo>
                <a:cubicBezTo>
                  <a:pt x="1960" y="2731"/>
                  <a:pt x="1890" y="2674"/>
                  <a:pt x="1833" y="2620"/>
                </a:cubicBezTo>
                <a:cubicBezTo>
                  <a:pt x="1823" y="2610"/>
                  <a:pt x="1809" y="2605"/>
                  <a:pt x="1796" y="2605"/>
                </a:cubicBezTo>
                <a:close/>
                <a:moveTo>
                  <a:pt x="11113" y="2728"/>
                </a:moveTo>
                <a:cubicBezTo>
                  <a:pt x="11106" y="2728"/>
                  <a:pt x="11099" y="2729"/>
                  <a:pt x="11092" y="2731"/>
                </a:cubicBezTo>
                <a:cubicBezTo>
                  <a:pt x="11018" y="2768"/>
                  <a:pt x="10940" y="2809"/>
                  <a:pt x="10862" y="2846"/>
                </a:cubicBezTo>
                <a:cubicBezTo>
                  <a:pt x="10838" y="2854"/>
                  <a:pt x="10825" y="2887"/>
                  <a:pt x="10838" y="2911"/>
                </a:cubicBezTo>
                <a:cubicBezTo>
                  <a:pt x="10846" y="2932"/>
                  <a:pt x="10862" y="2940"/>
                  <a:pt x="10883" y="2940"/>
                </a:cubicBezTo>
                <a:cubicBezTo>
                  <a:pt x="10895" y="2940"/>
                  <a:pt x="10899" y="2936"/>
                  <a:pt x="10903" y="2936"/>
                </a:cubicBezTo>
                <a:cubicBezTo>
                  <a:pt x="10981" y="2899"/>
                  <a:pt x="11059" y="2858"/>
                  <a:pt x="11133" y="2825"/>
                </a:cubicBezTo>
                <a:cubicBezTo>
                  <a:pt x="11162" y="2813"/>
                  <a:pt x="11170" y="2784"/>
                  <a:pt x="11162" y="2756"/>
                </a:cubicBezTo>
                <a:cubicBezTo>
                  <a:pt x="11152" y="2737"/>
                  <a:pt x="11134" y="2728"/>
                  <a:pt x="11113" y="2728"/>
                </a:cubicBezTo>
                <a:close/>
                <a:moveTo>
                  <a:pt x="10654" y="2952"/>
                </a:moveTo>
                <a:cubicBezTo>
                  <a:pt x="10646" y="2952"/>
                  <a:pt x="10639" y="2953"/>
                  <a:pt x="10633" y="2957"/>
                </a:cubicBezTo>
                <a:lnTo>
                  <a:pt x="10403" y="3063"/>
                </a:lnTo>
                <a:cubicBezTo>
                  <a:pt x="10374" y="3075"/>
                  <a:pt x="10366" y="3104"/>
                  <a:pt x="10374" y="3133"/>
                </a:cubicBezTo>
                <a:cubicBezTo>
                  <a:pt x="10387" y="3149"/>
                  <a:pt x="10403" y="3162"/>
                  <a:pt x="10424" y="3162"/>
                </a:cubicBezTo>
                <a:cubicBezTo>
                  <a:pt x="10432" y="3162"/>
                  <a:pt x="10436" y="3157"/>
                  <a:pt x="10444" y="3157"/>
                </a:cubicBezTo>
                <a:lnTo>
                  <a:pt x="10674" y="3047"/>
                </a:lnTo>
                <a:cubicBezTo>
                  <a:pt x="10698" y="3039"/>
                  <a:pt x="10711" y="3010"/>
                  <a:pt x="10698" y="2981"/>
                </a:cubicBezTo>
                <a:cubicBezTo>
                  <a:pt x="10692" y="2963"/>
                  <a:pt x="10673" y="2952"/>
                  <a:pt x="10654" y="2952"/>
                </a:cubicBezTo>
                <a:close/>
                <a:moveTo>
                  <a:pt x="2188" y="2933"/>
                </a:moveTo>
                <a:cubicBezTo>
                  <a:pt x="2171" y="2933"/>
                  <a:pt x="2155" y="2940"/>
                  <a:pt x="2145" y="2952"/>
                </a:cubicBezTo>
                <a:cubicBezTo>
                  <a:pt x="2128" y="2973"/>
                  <a:pt x="2132" y="3010"/>
                  <a:pt x="2153" y="3022"/>
                </a:cubicBezTo>
                <a:cubicBezTo>
                  <a:pt x="2222" y="3080"/>
                  <a:pt x="2292" y="3133"/>
                  <a:pt x="2358" y="3182"/>
                </a:cubicBezTo>
                <a:cubicBezTo>
                  <a:pt x="2370" y="3186"/>
                  <a:pt x="2378" y="3194"/>
                  <a:pt x="2391" y="3194"/>
                </a:cubicBezTo>
                <a:cubicBezTo>
                  <a:pt x="2407" y="3194"/>
                  <a:pt x="2419" y="3186"/>
                  <a:pt x="2423" y="3166"/>
                </a:cubicBezTo>
                <a:cubicBezTo>
                  <a:pt x="2440" y="3145"/>
                  <a:pt x="2436" y="3108"/>
                  <a:pt x="2415" y="3096"/>
                </a:cubicBezTo>
                <a:lnTo>
                  <a:pt x="2214" y="2940"/>
                </a:lnTo>
                <a:cubicBezTo>
                  <a:pt x="2207" y="2936"/>
                  <a:pt x="2197" y="2933"/>
                  <a:pt x="2188" y="2933"/>
                </a:cubicBezTo>
                <a:close/>
                <a:moveTo>
                  <a:pt x="10190" y="3163"/>
                </a:moveTo>
                <a:cubicBezTo>
                  <a:pt x="10183" y="3163"/>
                  <a:pt x="10176" y="3164"/>
                  <a:pt x="10169" y="3166"/>
                </a:cubicBezTo>
                <a:cubicBezTo>
                  <a:pt x="10087" y="3203"/>
                  <a:pt x="10014" y="3235"/>
                  <a:pt x="9936" y="3268"/>
                </a:cubicBezTo>
                <a:cubicBezTo>
                  <a:pt x="9911" y="3280"/>
                  <a:pt x="9899" y="3309"/>
                  <a:pt x="9911" y="3338"/>
                </a:cubicBezTo>
                <a:cubicBezTo>
                  <a:pt x="9915" y="3354"/>
                  <a:pt x="9936" y="3367"/>
                  <a:pt x="9956" y="3367"/>
                </a:cubicBezTo>
                <a:cubicBezTo>
                  <a:pt x="9960" y="3367"/>
                  <a:pt x="9973" y="3367"/>
                  <a:pt x="9977" y="3363"/>
                </a:cubicBezTo>
                <a:cubicBezTo>
                  <a:pt x="10055" y="3330"/>
                  <a:pt x="10137" y="3297"/>
                  <a:pt x="10210" y="3260"/>
                </a:cubicBezTo>
                <a:cubicBezTo>
                  <a:pt x="10239" y="3248"/>
                  <a:pt x="10247" y="3219"/>
                  <a:pt x="10239" y="3194"/>
                </a:cubicBezTo>
                <a:cubicBezTo>
                  <a:pt x="10230" y="3173"/>
                  <a:pt x="10211" y="3163"/>
                  <a:pt x="10190" y="3163"/>
                </a:cubicBezTo>
                <a:close/>
                <a:moveTo>
                  <a:pt x="2597" y="3241"/>
                </a:moveTo>
                <a:cubicBezTo>
                  <a:pt x="2581" y="3241"/>
                  <a:pt x="2565" y="3248"/>
                  <a:pt x="2555" y="3264"/>
                </a:cubicBezTo>
                <a:cubicBezTo>
                  <a:pt x="2538" y="3289"/>
                  <a:pt x="2542" y="3322"/>
                  <a:pt x="2571" y="3338"/>
                </a:cubicBezTo>
                <a:cubicBezTo>
                  <a:pt x="2641" y="3383"/>
                  <a:pt x="2719" y="3428"/>
                  <a:pt x="2788" y="3473"/>
                </a:cubicBezTo>
                <a:cubicBezTo>
                  <a:pt x="2797" y="3481"/>
                  <a:pt x="2805" y="3481"/>
                  <a:pt x="2817" y="3481"/>
                </a:cubicBezTo>
                <a:cubicBezTo>
                  <a:pt x="2838" y="3481"/>
                  <a:pt x="2850" y="3469"/>
                  <a:pt x="2858" y="3461"/>
                </a:cubicBezTo>
                <a:cubicBezTo>
                  <a:pt x="2870" y="3432"/>
                  <a:pt x="2866" y="3404"/>
                  <a:pt x="2842" y="3387"/>
                </a:cubicBezTo>
                <a:lnTo>
                  <a:pt x="2624" y="3248"/>
                </a:lnTo>
                <a:cubicBezTo>
                  <a:pt x="2616" y="3243"/>
                  <a:pt x="2606" y="3241"/>
                  <a:pt x="2597" y="3241"/>
                </a:cubicBezTo>
                <a:close/>
                <a:moveTo>
                  <a:pt x="9726" y="3362"/>
                </a:moveTo>
                <a:cubicBezTo>
                  <a:pt x="9719" y="3362"/>
                  <a:pt x="9713" y="3363"/>
                  <a:pt x="9706" y="3367"/>
                </a:cubicBezTo>
                <a:cubicBezTo>
                  <a:pt x="9628" y="3404"/>
                  <a:pt x="9546" y="3432"/>
                  <a:pt x="9468" y="3465"/>
                </a:cubicBezTo>
                <a:cubicBezTo>
                  <a:pt x="9444" y="3473"/>
                  <a:pt x="9427" y="3506"/>
                  <a:pt x="9439" y="3531"/>
                </a:cubicBezTo>
                <a:cubicBezTo>
                  <a:pt x="9444" y="3551"/>
                  <a:pt x="9464" y="3559"/>
                  <a:pt x="9485" y="3559"/>
                </a:cubicBezTo>
                <a:cubicBezTo>
                  <a:pt x="9489" y="3559"/>
                  <a:pt x="9493" y="3559"/>
                  <a:pt x="9505" y="3555"/>
                </a:cubicBezTo>
                <a:cubicBezTo>
                  <a:pt x="9587" y="3527"/>
                  <a:pt x="9669" y="3490"/>
                  <a:pt x="9747" y="3457"/>
                </a:cubicBezTo>
                <a:cubicBezTo>
                  <a:pt x="9772" y="3449"/>
                  <a:pt x="9780" y="3420"/>
                  <a:pt x="9772" y="3391"/>
                </a:cubicBezTo>
                <a:cubicBezTo>
                  <a:pt x="9763" y="3373"/>
                  <a:pt x="9745" y="3362"/>
                  <a:pt x="9726" y="3362"/>
                </a:cubicBezTo>
                <a:close/>
                <a:moveTo>
                  <a:pt x="3042" y="3503"/>
                </a:moveTo>
                <a:cubicBezTo>
                  <a:pt x="3024" y="3503"/>
                  <a:pt x="3005" y="3514"/>
                  <a:pt x="2993" y="3531"/>
                </a:cubicBezTo>
                <a:cubicBezTo>
                  <a:pt x="2981" y="3555"/>
                  <a:pt x="2989" y="3588"/>
                  <a:pt x="3014" y="3604"/>
                </a:cubicBezTo>
                <a:cubicBezTo>
                  <a:pt x="3092" y="3645"/>
                  <a:pt x="3170" y="3682"/>
                  <a:pt x="3248" y="3719"/>
                </a:cubicBezTo>
                <a:cubicBezTo>
                  <a:pt x="3252" y="3727"/>
                  <a:pt x="3260" y="3727"/>
                  <a:pt x="3268" y="3727"/>
                </a:cubicBezTo>
                <a:cubicBezTo>
                  <a:pt x="3289" y="3727"/>
                  <a:pt x="3301" y="3715"/>
                  <a:pt x="3317" y="3695"/>
                </a:cubicBezTo>
                <a:cubicBezTo>
                  <a:pt x="3330" y="3670"/>
                  <a:pt x="3317" y="3637"/>
                  <a:pt x="3293" y="3629"/>
                </a:cubicBezTo>
                <a:cubicBezTo>
                  <a:pt x="3215" y="3592"/>
                  <a:pt x="3137" y="3551"/>
                  <a:pt x="3067" y="3510"/>
                </a:cubicBezTo>
                <a:cubicBezTo>
                  <a:pt x="3059" y="3505"/>
                  <a:pt x="3051" y="3503"/>
                  <a:pt x="3042" y="3503"/>
                </a:cubicBezTo>
                <a:close/>
                <a:moveTo>
                  <a:pt x="9246" y="3547"/>
                </a:moveTo>
                <a:cubicBezTo>
                  <a:pt x="9240" y="3547"/>
                  <a:pt x="9233" y="3548"/>
                  <a:pt x="9226" y="3551"/>
                </a:cubicBezTo>
                <a:cubicBezTo>
                  <a:pt x="9144" y="3580"/>
                  <a:pt x="9070" y="3613"/>
                  <a:pt x="8988" y="3637"/>
                </a:cubicBezTo>
                <a:cubicBezTo>
                  <a:pt x="8960" y="3650"/>
                  <a:pt x="8947" y="3678"/>
                  <a:pt x="8956" y="3703"/>
                </a:cubicBezTo>
                <a:cubicBezTo>
                  <a:pt x="8960" y="3727"/>
                  <a:pt x="8980" y="3740"/>
                  <a:pt x="9001" y="3740"/>
                </a:cubicBezTo>
                <a:cubicBezTo>
                  <a:pt x="9009" y="3740"/>
                  <a:pt x="9013" y="3740"/>
                  <a:pt x="9021" y="3736"/>
                </a:cubicBezTo>
                <a:cubicBezTo>
                  <a:pt x="9103" y="3711"/>
                  <a:pt x="9181" y="3678"/>
                  <a:pt x="9263" y="3650"/>
                </a:cubicBezTo>
                <a:cubicBezTo>
                  <a:pt x="9288" y="3637"/>
                  <a:pt x="9304" y="3609"/>
                  <a:pt x="9296" y="3580"/>
                </a:cubicBezTo>
                <a:cubicBezTo>
                  <a:pt x="9286" y="3561"/>
                  <a:pt x="9267" y="3547"/>
                  <a:pt x="9246" y="3547"/>
                </a:cubicBezTo>
                <a:close/>
                <a:moveTo>
                  <a:pt x="8760" y="3721"/>
                </a:moveTo>
                <a:cubicBezTo>
                  <a:pt x="8755" y="3721"/>
                  <a:pt x="8751" y="3722"/>
                  <a:pt x="8746" y="3723"/>
                </a:cubicBezTo>
                <a:lnTo>
                  <a:pt x="8500" y="3801"/>
                </a:lnTo>
                <a:cubicBezTo>
                  <a:pt x="8468" y="3805"/>
                  <a:pt x="8451" y="3838"/>
                  <a:pt x="8464" y="3863"/>
                </a:cubicBezTo>
                <a:cubicBezTo>
                  <a:pt x="8476" y="3883"/>
                  <a:pt x="8496" y="3900"/>
                  <a:pt x="8517" y="3900"/>
                </a:cubicBezTo>
                <a:lnTo>
                  <a:pt x="8537" y="3900"/>
                </a:lnTo>
                <a:lnTo>
                  <a:pt x="8779" y="3822"/>
                </a:lnTo>
                <a:cubicBezTo>
                  <a:pt x="8808" y="3814"/>
                  <a:pt x="8824" y="3781"/>
                  <a:pt x="8812" y="3756"/>
                </a:cubicBezTo>
                <a:cubicBezTo>
                  <a:pt x="8805" y="3736"/>
                  <a:pt x="8782" y="3721"/>
                  <a:pt x="8760" y="3721"/>
                </a:cubicBezTo>
                <a:close/>
                <a:moveTo>
                  <a:pt x="3493" y="3733"/>
                </a:moveTo>
                <a:cubicBezTo>
                  <a:pt x="3472" y="3733"/>
                  <a:pt x="3454" y="3742"/>
                  <a:pt x="3444" y="3760"/>
                </a:cubicBezTo>
                <a:cubicBezTo>
                  <a:pt x="3436" y="3789"/>
                  <a:pt x="3444" y="3818"/>
                  <a:pt x="3473" y="3830"/>
                </a:cubicBezTo>
                <a:cubicBezTo>
                  <a:pt x="3555" y="3863"/>
                  <a:pt x="3629" y="3896"/>
                  <a:pt x="3711" y="3924"/>
                </a:cubicBezTo>
                <a:cubicBezTo>
                  <a:pt x="3723" y="3932"/>
                  <a:pt x="3727" y="3932"/>
                  <a:pt x="3731" y="3932"/>
                </a:cubicBezTo>
                <a:cubicBezTo>
                  <a:pt x="3752" y="3932"/>
                  <a:pt x="3772" y="3916"/>
                  <a:pt x="3781" y="3900"/>
                </a:cubicBezTo>
                <a:cubicBezTo>
                  <a:pt x="3789" y="3875"/>
                  <a:pt x="3772" y="3842"/>
                  <a:pt x="3748" y="3834"/>
                </a:cubicBezTo>
                <a:cubicBezTo>
                  <a:pt x="3666" y="3801"/>
                  <a:pt x="3588" y="3773"/>
                  <a:pt x="3514" y="3736"/>
                </a:cubicBezTo>
                <a:cubicBezTo>
                  <a:pt x="3507" y="3734"/>
                  <a:pt x="3500" y="3733"/>
                  <a:pt x="3493" y="3733"/>
                </a:cubicBezTo>
                <a:close/>
                <a:moveTo>
                  <a:pt x="8261" y="3869"/>
                </a:moveTo>
                <a:cubicBezTo>
                  <a:pt x="8256" y="3869"/>
                  <a:pt x="8251" y="3870"/>
                  <a:pt x="8246" y="3871"/>
                </a:cubicBezTo>
                <a:cubicBezTo>
                  <a:pt x="8168" y="3896"/>
                  <a:pt x="8086" y="3916"/>
                  <a:pt x="8004" y="3937"/>
                </a:cubicBezTo>
                <a:cubicBezTo>
                  <a:pt x="7976" y="3941"/>
                  <a:pt x="7959" y="3973"/>
                  <a:pt x="7967" y="3998"/>
                </a:cubicBezTo>
                <a:cubicBezTo>
                  <a:pt x="7971" y="4023"/>
                  <a:pt x="7996" y="4039"/>
                  <a:pt x="8017" y="4039"/>
                </a:cubicBezTo>
                <a:cubicBezTo>
                  <a:pt x="8025" y="4039"/>
                  <a:pt x="8029" y="4039"/>
                  <a:pt x="8025" y="4035"/>
                </a:cubicBezTo>
                <a:cubicBezTo>
                  <a:pt x="8111" y="4014"/>
                  <a:pt x="8193" y="3986"/>
                  <a:pt x="8275" y="3965"/>
                </a:cubicBezTo>
                <a:cubicBezTo>
                  <a:pt x="8299" y="3961"/>
                  <a:pt x="8316" y="3932"/>
                  <a:pt x="8312" y="3904"/>
                </a:cubicBezTo>
                <a:cubicBezTo>
                  <a:pt x="8305" y="3884"/>
                  <a:pt x="8284" y="3869"/>
                  <a:pt x="8261" y="3869"/>
                </a:cubicBezTo>
                <a:close/>
                <a:moveTo>
                  <a:pt x="3974" y="3912"/>
                </a:moveTo>
                <a:cubicBezTo>
                  <a:pt x="3953" y="3912"/>
                  <a:pt x="3935" y="3926"/>
                  <a:pt x="3928" y="3945"/>
                </a:cubicBezTo>
                <a:cubicBezTo>
                  <a:pt x="3916" y="3978"/>
                  <a:pt x="3932" y="4002"/>
                  <a:pt x="3957" y="4014"/>
                </a:cubicBezTo>
                <a:lnTo>
                  <a:pt x="4203" y="4088"/>
                </a:lnTo>
                <a:lnTo>
                  <a:pt x="4219" y="4088"/>
                </a:lnTo>
                <a:cubicBezTo>
                  <a:pt x="4244" y="4088"/>
                  <a:pt x="4265" y="4072"/>
                  <a:pt x="4273" y="4055"/>
                </a:cubicBezTo>
                <a:cubicBezTo>
                  <a:pt x="4277" y="4027"/>
                  <a:pt x="4260" y="4002"/>
                  <a:pt x="4236" y="3994"/>
                </a:cubicBezTo>
                <a:cubicBezTo>
                  <a:pt x="4158" y="3965"/>
                  <a:pt x="4076" y="3941"/>
                  <a:pt x="3994" y="3916"/>
                </a:cubicBezTo>
                <a:cubicBezTo>
                  <a:pt x="3987" y="3913"/>
                  <a:pt x="3981" y="3912"/>
                  <a:pt x="3974" y="3912"/>
                </a:cubicBezTo>
                <a:close/>
                <a:moveTo>
                  <a:pt x="7776" y="3996"/>
                </a:moveTo>
                <a:cubicBezTo>
                  <a:pt x="7771" y="3996"/>
                  <a:pt x="7767" y="3997"/>
                  <a:pt x="7762" y="3998"/>
                </a:cubicBezTo>
                <a:cubicBezTo>
                  <a:pt x="7680" y="4010"/>
                  <a:pt x="7594" y="4035"/>
                  <a:pt x="7512" y="4047"/>
                </a:cubicBezTo>
                <a:cubicBezTo>
                  <a:pt x="7479" y="4055"/>
                  <a:pt x="7463" y="4084"/>
                  <a:pt x="7471" y="4109"/>
                </a:cubicBezTo>
                <a:cubicBezTo>
                  <a:pt x="7475" y="4138"/>
                  <a:pt x="7496" y="4150"/>
                  <a:pt x="7520" y="4150"/>
                </a:cubicBezTo>
                <a:lnTo>
                  <a:pt x="7533" y="4150"/>
                </a:lnTo>
                <a:cubicBezTo>
                  <a:pt x="7615" y="4138"/>
                  <a:pt x="7701" y="4121"/>
                  <a:pt x="7783" y="4101"/>
                </a:cubicBezTo>
                <a:cubicBezTo>
                  <a:pt x="7812" y="4092"/>
                  <a:pt x="7828" y="4064"/>
                  <a:pt x="7824" y="4039"/>
                </a:cubicBezTo>
                <a:cubicBezTo>
                  <a:pt x="7820" y="4012"/>
                  <a:pt x="7797" y="3996"/>
                  <a:pt x="7776" y="3996"/>
                </a:cubicBezTo>
                <a:close/>
                <a:moveTo>
                  <a:pt x="4469" y="4050"/>
                </a:moveTo>
                <a:cubicBezTo>
                  <a:pt x="4445" y="4050"/>
                  <a:pt x="4424" y="4067"/>
                  <a:pt x="4420" y="4088"/>
                </a:cubicBezTo>
                <a:cubicBezTo>
                  <a:pt x="4408" y="4113"/>
                  <a:pt x="4429" y="4146"/>
                  <a:pt x="4453" y="4150"/>
                </a:cubicBezTo>
                <a:cubicBezTo>
                  <a:pt x="4539" y="4170"/>
                  <a:pt x="4625" y="4191"/>
                  <a:pt x="4707" y="4207"/>
                </a:cubicBezTo>
                <a:lnTo>
                  <a:pt x="4716" y="4207"/>
                </a:lnTo>
                <a:cubicBezTo>
                  <a:pt x="4744" y="4207"/>
                  <a:pt x="4761" y="4191"/>
                  <a:pt x="4769" y="4166"/>
                </a:cubicBezTo>
                <a:cubicBezTo>
                  <a:pt x="4773" y="4133"/>
                  <a:pt x="4753" y="4109"/>
                  <a:pt x="4728" y="4105"/>
                </a:cubicBezTo>
                <a:cubicBezTo>
                  <a:pt x="4646" y="4088"/>
                  <a:pt x="4564" y="4072"/>
                  <a:pt x="4482" y="4051"/>
                </a:cubicBezTo>
                <a:cubicBezTo>
                  <a:pt x="4478" y="4050"/>
                  <a:pt x="4473" y="4050"/>
                  <a:pt x="4469" y="4050"/>
                </a:cubicBezTo>
                <a:close/>
                <a:moveTo>
                  <a:pt x="7265" y="4088"/>
                </a:moveTo>
                <a:cubicBezTo>
                  <a:pt x="7263" y="4088"/>
                  <a:pt x="7260" y="4088"/>
                  <a:pt x="7258" y="4088"/>
                </a:cubicBezTo>
                <a:cubicBezTo>
                  <a:pt x="7176" y="4105"/>
                  <a:pt x="7090" y="4121"/>
                  <a:pt x="7008" y="4129"/>
                </a:cubicBezTo>
                <a:cubicBezTo>
                  <a:pt x="6979" y="4129"/>
                  <a:pt x="6959" y="4162"/>
                  <a:pt x="6963" y="4187"/>
                </a:cubicBezTo>
                <a:cubicBezTo>
                  <a:pt x="6967" y="4211"/>
                  <a:pt x="6987" y="4232"/>
                  <a:pt x="7012" y="4232"/>
                </a:cubicBezTo>
                <a:lnTo>
                  <a:pt x="7024" y="4232"/>
                </a:lnTo>
                <a:cubicBezTo>
                  <a:pt x="7110" y="4220"/>
                  <a:pt x="7196" y="4207"/>
                  <a:pt x="7278" y="4191"/>
                </a:cubicBezTo>
                <a:cubicBezTo>
                  <a:pt x="7307" y="4187"/>
                  <a:pt x="7328" y="4158"/>
                  <a:pt x="7319" y="4129"/>
                </a:cubicBezTo>
                <a:cubicBezTo>
                  <a:pt x="7316" y="4107"/>
                  <a:pt x="7291" y="4088"/>
                  <a:pt x="7265" y="4088"/>
                </a:cubicBezTo>
                <a:close/>
                <a:moveTo>
                  <a:pt x="4967" y="4156"/>
                </a:moveTo>
                <a:cubicBezTo>
                  <a:pt x="4946" y="4156"/>
                  <a:pt x="4928" y="4174"/>
                  <a:pt x="4921" y="4195"/>
                </a:cubicBezTo>
                <a:cubicBezTo>
                  <a:pt x="4917" y="4224"/>
                  <a:pt x="4937" y="4248"/>
                  <a:pt x="4962" y="4252"/>
                </a:cubicBezTo>
                <a:cubicBezTo>
                  <a:pt x="5052" y="4265"/>
                  <a:pt x="5130" y="4273"/>
                  <a:pt x="5220" y="4285"/>
                </a:cubicBezTo>
                <a:lnTo>
                  <a:pt x="5224" y="4285"/>
                </a:lnTo>
                <a:cubicBezTo>
                  <a:pt x="5249" y="4285"/>
                  <a:pt x="5273" y="4265"/>
                  <a:pt x="5273" y="4244"/>
                </a:cubicBezTo>
                <a:cubicBezTo>
                  <a:pt x="5273" y="4211"/>
                  <a:pt x="5257" y="4191"/>
                  <a:pt x="5228" y="4187"/>
                </a:cubicBezTo>
                <a:cubicBezTo>
                  <a:pt x="5146" y="4174"/>
                  <a:pt x="5060" y="4166"/>
                  <a:pt x="4978" y="4158"/>
                </a:cubicBezTo>
                <a:cubicBezTo>
                  <a:pt x="4974" y="4157"/>
                  <a:pt x="4971" y="4156"/>
                  <a:pt x="4967" y="4156"/>
                </a:cubicBezTo>
                <a:close/>
                <a:moveTo>
                  <a:pt x="6758" y="4161"/>
                </a:moveTo>
                <a:cubicBezTo>
                  <a:pt x="6755" y="4161"/>
                  <a:pt x="6752" y="4162"/>
                  <a:pt x="6749" y="4162"/>
                </a:cubicBezTo>
                <a:cubicBezTo>
                  <a:pt x="6667" y="4170"/>
                  <a:pt x="6581" y="4183"/>
                  <a:pt x="6499" y="4187"/>
                </a:cubicBezTo>
                <a:cubicBezTo>
                  <a:pt x="6475" y="4191"/>
                  <a:pt x="6454" y="4211"/>
                  <a:pt x="6454" y="4244"/>
                </a:cubicBezTo>
                <a:cubicBezTo>
                  <a:pt x="6454" y="4269"/>
                  <a:pt x="6479" y="4289"/>
                  <a:pt x="6503" y="4289"/>
                </a:cubicBezTo>
                <a:cubicBezTo>
                  <a:pt x="6594" y="4285"/>
                  <a:pt x="6680" y="4273"/>
                  <a:pt x="6762" y="4265"/>
                </a:cubicBezTo>
                <a:cubicBezTo>
                  <a:pt x="6795" y="4261"/>
                  <a:pt x="6811" y="4232"/>
                  <a:pt x="6807" y="4207"/>
                </a:cubicBezTo>
                <a:cubicBezTo>
                  <a:pt x="6803" y="4178"/>
                  <a:pt x="6783" y="4161"/>
                  <a:pt x="6758" y="4161"/>
                </a:cubicBezTo>
                <a:close/>
                <a:moveTo>
                  <a:pt x="5472" y="4201"/>
                </a:moveTo>
                <a:cubicBezTo>
                  <a:pt x="5447" y="4201"/>
                  <a:pt x="5429" y="4220"/>
                  <a:pt x="5429" y="4248"/>
                </a:cubicBezTo>
                <a:cubicBezTo>
                  <a:pt x="5425" y="4277"/>
                  <a:pt x="5446" y="4306"/>
                  <a:pt x="5474" y="4306"/>
                </a:cubicBezTo>
                <a:cubicBezTo>
                  <a:pt x="5564" y="4310"/>
                  <a:pt x="5651" y="4314"/>
                  <a:pt x="5737" y="4314"/>
                </a:cubicBezTo>
                <a:cubicBezTo>
                  <a:pt x="5761" y="4314"/>
                  <a:pt x="5786" y="4293"/>
                  <a:pt x="5794" y="4265"/>
                </a:cubicBezTo>
                <a:cubicBezTo>
                  <a:pt x="5794" y="4240"/>
                  <a:pt x="5774" y="4211"/>
                  <a:pt x="5741" y="4211"/>
                </a:cubicBezTo>
                <a:cubicBezTo>
                  <a:pt x="5655" y="4211"/>
                  <a:pt x="5569" y="4207"/>
                  <a:pt x="5487" y="4203"/>
                </a:cubicBezTo>
                <a:cubicBezTo>
                  <a:pt x="5482" y="4202"/>
                  <a:pt x="5477" y="4201"/>
                  <a:pt x="5472" y="4201"/>
                </a:cubicBezTo>
                <a:close/>
                <a:moveTo>
                  <a:pt x="6249" y="4203"/>
                </a:moveTo>
                <a:cubicBezTo>
                  <a:pt x="6163" y="4207"/>
                  <a:pt x="6077" y="4211"/>
                  <a:pt x="5991" y="4211"/>
                </a:cubicBezTo>
                <a:cubicBezTo>
                  <a:pt x="5962" y="4211"/>
                  <a:pt x="5942" y="4232"/>
                  <a:pt x="5942" y="4265"/>
                </a:cubicBezTo>
                <a:cubicBezTo>
                  <a:pt x="5942" y="4293"/>
                  <a:pt x="5966" y="4314"/>
                  <a:pt x="5991" y="4314"/>
                </a:cubicBezTo>
                <a:cubicBezTo>
                  <a:pt x="6081" y="4314"/>
                  <a:pt x="6167" y="4314"/>
                  <a:pt x="6253" y="4297"/>
                </a:cubicBezTo>
                <a:cubicBezTo>
                  <a:pt x="6282" y="4297"/>
                  <a:pt x="6298" y="4277"/>
                  <a:pt x="6298" y="4248"/>
                </a:cubicBezTo>
                <a:cubicBezTo>
                  <a:pt x="6298" y="4224"/>
                  <a:pt x="6274" y="4203"/>
                  <a:pt x="6249" y="4203"/>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5"/>
          <p:cNvSpPr/>
          <p:nvPr/>
        </p:nvSpPr>
        <p:spPr>
          <a:xfrm flipH="1">
            <a:off x="-91009" y="-47625"/>
            <a:ext cx="9449141" cy="5238761"/>
          </a:xfrm>
          <a:custGeom>
            <a:avLst/>
            <a:gdLst/>
            <a:ahLst/>
            <a:cxnLst/>
            <a:rect l="l" t="t" r="r" b="b"/>
            <a:pathLst>
              <a:path w="73507" h="43089" extrusionOk="0">
                <a:moveTo>
                  <a:pt x="1001" y="1"/>
                </a:moveTo>
                <a:cubicBezTo>
                  <a:pt x="448" y="1"/>
                  <a:pt x="1" y="398"/>
                  <a:pt x="1" y="890"/>
                </a:cubicBezTo>
                <a:lnTo>
                  <a:pt x="1" y="6332"/>
                </a:lnTo>
                <a:cubicBezTo>
                  <a:pt x="357" y="6725"/>
                  <a:pt x="759" y="7090"/>
                  <a:pt x="1198" y="7410"/>
                </a:cubicBezTo>
                <a:cubicBezTo>
                  <a:pt x="3256" y="8915"/>
                  <a:pt x="5946" y="9584"/>
                  <a:pt x="8599" y="9850"/>
                </a:cubicBezTo>
                <a:cubicBezTo>
                  <a:pt x="9758" y="9966"/>
                  <a:pt x="10920" y="10012"/>
                  <a:pt x="12084" y="10012"/>
                </a:cubicBezTo>
                <a:cubicBezTo>
                  <a:pt x="16890" y="10012"/>
                  <a:pt x="21739" y="9219"/>
                  <a:pt x="26527" y="9219"/>
                </a:cubicBezTo>
                <a:cubicBezTo>
                  <a:pt x="28273" y="9219"/>
                  <a:pt x="30010" y="9325"/>
                  <a:pt x="31735" y="9612"/>
                </a:cubicBezTo>
                <a:cubicBezTo>
                  <a:pt x="33584" y="9920"/>
                  <a:pt x="35466" y="10477"/>
                  <a:pt x="36774" y="11679"/>
                </a:cubicBezTo>
                <a:cubicBezTo>
                  <a:pt x="37365" y="12220"/>
                  <a:pt x="37824" y="12925"/>
                  <a:pt x="37840" y="13676"/>
                </a:cubicBezTo>
                <a:cubicBezTo>
                  <a:pt x="37849" y="14299"/>
                  <a:pt x="37557" y="14894"/>
                  <a:pt x="37221" y="15435"/>
                </a:cubicBezTo>
                <a:cubicBezTo>
                  <a:pt x="36200" y="17079"/>
                  <a:pt x="34650" y="18732"/>
                  <a:pt x="34999" y="20581"/>
                </a:cubicBezTo>
                <a:cubicBezTo>
                  <a:pt x="35257" y="21930"/>
                  <a:pt x="36487" y="22972"/>
                  <a:pt x="37820" y="23652"/>
                </a:cubicBezTo>
                <a:cubicBezTo>
                  <a:pt x="39153" y="24333"/>
                  <a:pt x="40637" y="24768"/>
                  <a:pt x="41937" y="25498"/>
                </a:cubicBezTo>
                <a:cubicBezTo>
                  <a:pt x="43126" y="26170"/>
                  <a:pt x="44225" y="27339"/>
                  <a:pt x="43876" y="28548"/>
                </a:cubicBezTo>
                <a:cubicBezTo>
                  <a:pt x="43753" y="28983"/>
                  <a:pt x="43454" y="29360"/>
                  <a:pt x="43138" y="29717"/>
                </a:cubicBezTo>
                <a:cubicBezTo>
                  <a:pt x="42068" y="30935"/>
                  <a:pt x="40817" y="32026"/>
                  <a:pt x="39419" y="32956"/>
                </a:cubicBezTo>
                <a:cubicBezTo>
                  <a:pt x="38127" y="33818"/>
                  <a:pt x="36598" y="34670"/>
                  <a:pt x="36258" y="36073"/>
                </a:cubicBezTo>
                <a:cubicBezTo>
                  <a:pt x="36081" y="36782"/>
                  <a:pt x="36249" y="37541"/>
                  <a:pt x="36020" y="38238"/>
                </a:cubicBezTo>
                <a:cubicBezTo>
                  <a:pt x="35729" y="39120"/>
                  <a:pt x="34831" y="39763"/>
                  <a:pt x="33851" y="40050"/>
                </a:cubicBezTo>
                <a:cubicBezTo>
                  <a:pt x="33203" y="40241"/>
                  <a:pt x="32520" y="40299"/>
                  <a:pt x="31833" y="40299"/>
                </a:cubicBezTo>
                <a:cubicBezTo>
                  <a:pt x="31484" y="40299"/>
                  <a:pt x="31134" y="40284"/>
                  <a:pt x="30787" y="40264"/>
                </a:cubicBezTo>
                <a:cubicBezTo>
                  <a:pt x="28977" y="40157"/>
                  <a:pt x="27150" y="39909"/>
                  <a:pt x="25346" y="39909"/>
                </a:cubicBezTo>
                <a:cubicBezTo>
                  <a:pt x="24449" y="39909"/>
                  <a:pt x="23558" y="39970"/>
                  <a:pt x="22677" y="40141"/>
                </a:cubicBezTo>
                <a:cubicBezTo>
                  <a:pt x="20766" y="40510"/>
                  <a:pt x="18892" y="41609"/>
                  <a:pt x="18014" y="43089"/>
                </a:cubicBezTo>
                <a:lnTo>
                  <a:pt x="44446" y="43089"/>
                </a:lnTo>
                <a:cubicBezTo>
                  <a:pt x="47768" y="41412"/>
                  <a:pt x="51401" y="40218"/>
                  <a:pt x="55173" y="39603"/>
                </a:cubicBezTo>
                <a:cubicBezTo>
                  <a:pt x="57990" y="39140"/>
                  <a:pt x="61566" y="39214"/>
                  <a:pt x="63571" y="37098"/>
                </a:cubicBezTo>
                <a:cubicBezTo>
                  <a:pt x="64535" y="36077"/>
                  <a:pt x="65068" y="34597"/>
                  <a:pt x="64272" y="33371"/>
                </a:cubicBezTo>
                <a:cubicBezTo>
                  <a:pt x="63547" y="32251"/>
                  <a:pt x="62091" y="31767"/>
                  <a:pt x="60955" y="31050"/>
                </a:cubicBezTo>
                <a:cubicBezTo>
                  <a:pt x="59315" y="30008"/>
                  <a:pt x="58228" y="27999"/>
                  <a:pt x="60205" y="26748"/>
                </a:cubicBezTo>
                <a:cubicBezTo>
                  <a:pt x="61078" y="26195"/>
                  <a:pt x="62218" y="25949"/>
                  <a:pt x="62952" y="25227"/>
                </a:cubicBezTo>
                <a:cubicBezTo>
                  <a:pt x="64293" y="23898"/>
                  <a:pt x="62919" y="22156"/>
                  <a:pt x="61591" y="21352"/>
                </a:cubicBezTo>
                <a:cubicBezTo>
                  <a:pt x="59577" y="20130"/>
                  <a:pt x="56764" y="19466"/>
                  <a:pt x="56424" y="16956"/>
                </a:cubicBezTo>
                <a:cubicBezTo>
                  <a:pt x="56116" y="14676"/>
                  <a:pt x="57851" y="12774"/>
                  <a:pt x="59905" y="11621"/>
                </a:cubicBezTo>
                <a:cubicBezTo>
                  <a:pt x="63374" y="9673"/>
                  <a:pt x="67611" y="8778"/>
                  <a:pt x="71780" y="8778"/>
                </a:cubicBezTo>
                <a:cubicBezTo>
                  <a:pt x="72358" y="8778"/>
                  <a:pt x="72934" y="8795"/>
                  <a:pt x="73507" y="8829"/>
                </a:cubicBezTo>
                <a:lnTo>
                  <a:pt x="73507" y="890"/>
                </a:lnTo>
                <a:cubicBezTo>
                  <a:pt x="73507" y="402"/>
                  <a:pt x="73060" y="1"/>
                  <a:pt x="72502" y="1"/>
                </a:cubicBezTo>
                <a:close/>
              </a:path>
            </a:pathLst>
          </a:custGeom>
          <a:gradFill>
            <a:gsLst>
              <a:gs pos="0">
                <a:srgbClr val="131263">
                  <a:alpha val="21540"/>
                </a:srgbClr>
              </a:gs>
              <a:gs pos="100000">
                <a:srgbClr val="0C0C33">
                  <a:alpha val="2154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3" name="Google Shape;63;p5"/>
          <p:cNvPicPr preferRelativeResize="0"/>
          <p:nvPr/>
        </p:nvPicPr>
        <p:blipFill>
          <a:blip r:embed="rId2">
            <a:alphaModFix/>
          </a:blip>
          <a:stretch>
            <a:fillRect/>
          </a:stretch>
        </p:blipFill>
        <p:spPr>
          <a:xfrm>
            <a:off x="-53325" y="-128354"/>
            <a:ext cx="9251902" cy="5486482"/>
          </a:xfrm>
          <a:prstGeom prst="rect">
            <a:avLst/>
          </a:prstGeom>
          <a:noFill/>
          <a:ln>
            <a:noFill/>
          </a:ln>
        </p:spPr>
      </p:pic>
      <p:sp>
        <p:nvSpPr>
          <p:cNvPr id="64" name="Google Shape;64;p5"/>
          <p:cNvSpPr txBox="1">
            <a:spLocks noGrp="1"/>
          </p:cNvSpPr>
          <p:nvPr>
            <p:ph type="title"/>
          </p:nvPr>
        </p:nvSpPr>
        <p:spPr>
          <a:xfrm flipH="1">
            <a:off x="3850057" y="1141688"/>
            <a:ext cx="4622400" cy="13170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0F0F4B"/>
              </a:buClr>
              <a:buSzPts val="3600"/>
              <a:buNone/>
              <a:defRPr sz="3600">
                <a:solidFill>
                  <a:srgbClr val="0F0F4B"/>
                </a:solidFill>
              </a:defRPr>
            </a:lvl1pPr>
            <a:lvl2pPr lvl="1" rtl="0">
              <a:spcBef>
                <a:spcPts val="0"/>
              </a:spcBef>
              <a:spcAft>
                <a:spcPts val="0"/>
              </a:spcAft>
              <a:buClr>
                <a:srgbClr val="0F0F4B"/>
              </a:buClr>
              <a:buSzPts val="2800"/>
              <a:buNone/>
              <a:defRPr>
                <a:solidFill>
                  <a:srgbClr val="0F0F4B"/>
                </a:solidFill>
              </a:defRPr>
            </a:lvl2pPr>
            <a:lvl3pPr lvl="2" rtl="0">
              <a:spcBef>
                <a:spcPts val="0"/>
              </a:spcBef>
              <a:spcAft>
                <a:spcPts val="0"/>
              </a:spcAft>
              <a:buClr>
                <a:srgbClr val="0F0F4B"/>
              </a:buClr>
              <a:buSzPts val="2800"/>
              <a:buNone/>
              <a:defRPr>
                <a:solidFill>
                  <a:srgbClr val="0F0F4B"/>
                </a:solidFill>
              </a:defRPr>
            </a:lvl3pPr>
            <a:lvl4pPr lvl="3" rtl="0">
              <a:spcBef>
                <a:spcPts val="0"/>
              </a:spcBef>
              <a:spcAft>
                <a:spcPts val="0"/>
              </a:spcAft>
              <a:buClr>
                <a:srgbClr val="0F0F4B"/>
              </a:buClr>
              <a:buSzPts val="2800"/>
              <a:buNone/>
              <a:defRPr>
                <a:solidFill>
                  <a:srgbClr val="0F0F4B"/>
                </a:solidFill>
              </a:defRPr>
            </a:lvl4pPr>
            <a:lvl5pPr lvl="4" rtl="0">
              <a:spcBef>
                <a:spcPts val="0"/>
              </a:spcBef>
              <a:spcAft>
                <a:spcPts val="0"/>
              </a:spcAft>
              <a:buClr>
                <a:srgbClr val="0F0F4B"/>
              </a:buClr>
              <a:buSzPts val="2800"/>
              <a:buNone/>
              <a:defRPr>
                <a:solidFill>
                  <a:srgbClr val="0F0F4B"/>
                </a:solidFill>
              </a:defRPr>
            </a:lvl5pPr>
            <a:lvl6pPr lvl="5" rtl="0">
              <a:spcBef>
                <a:spcPts val="0"/>
              </a:spcBef>
              <a:spcAft>
                <a:spcPts val="0"/>
              </a:spcAft>
              <a:buClr>
                <a:srgbClr val="0F0F4B"/>
              </a:buClr>
              <a:buSzPts val="2800"/>
              <a:buNone/>
              <a:defRPr>
                <a:solidFill>
                  <a:srgbClr val="0F0F4B"/>
                </a:solidFill>
              </a:defRPr>
            </a:lvl6pPr>
            <a:lvl7pPr lvl="6" rtl="0">
              <a:spcBef>
                <a:spcPts val="0"/>
              </a:spcBef>
              <a:spcAft>
                <a:spcPts val="0"/>
              </a:spcAft>
              <a:buClr>
                <a:srgbClr val="0F0F4B"/>
              </a:buClr>
              <a:buSzPts val="2800"/>
              <a:buNone/>
              <a:defRPr>
                <a:solidFill>
                  <a:srgbClr val="0F0F4B"/>
                </a:solidFill>
              </a:defRPr>
            </a:lvl7pPr>
            <a:lvl8pPr lvl="7" rtl="0">
              <a:spcBef>
                <a:spcPts val="0"/>
              </a:spcBef>
              <a:spcAft>
                <a:spcPts val="0"/>
              </a:spcAft>
              <a:buClr>
                <a:srgbClr val="0F0F4B"/>
              </a:buClr>
              <a:buSzPts val="2800"/>
              <a:buNone/>
              <a:defRPr>
                <a:solidFill>
                  <a:srgbClr val="0F0F4B"/>
                </a:solidFill>
              </a:defRPr>
            </a:lvl8pPr>
            <a:lvl9pPr lvl="8" rtl="0">
              <a:spcBef>
                <a:spcPts val="0"/>
              </a:spcBef>
              <a:spcAft>
                <a:spcPts val="0"/>
              </a:spcAft>
              <a:buClr>
                <a:srgbClr val="0F0F4B"/>
              </a:buClr>
              <a:buSzPts val="2800"/>
              <a:buNone/>
              <a:defRPr>
                <a:solidFill>
                  <a:srgbClr val="0F0F4B"/>
                </a:solidFill>
              </a:defRPr>
            </a:lvl9pPr>
          </a:lstStyle>
          <a:p>
            <a:endParaRPr/>
          </a:p>
        </p:txBody>
      </p:sp>
      <p:sp>
        <p:nvSpPr>
          <p:cNvPr id="65" name="Google Shape;65;p5"/>
          <p:cNvSpPr txBox="1">
            <a:spLocks noGrp="1"/>
          </p:cNvSpPr>
          <p:nvPr>
            <p:ph type="subTitle" idx="1"/>
          </p:nvPr>
        </p:nvSpPr>
        <p:spPr>
          <a:xfrm flipH="1">
            <a:off x="5400475" y="2978050"/>
            <a:ext cx="2864700" cy="293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F0F4B"/>
              </a:buClr>
              <a:buSzPts val="1200"/>
              <a:buNone/>
              <a:defRPr>
                <a:solidFill>
                  <a:srgbClr val="0F0F4B"/>
                </a:solidFill>
              </a:defRPr>
            </a:lvl1pPr>
            <a:lvl2pPr lvl="1" algn="r" rtl="0">
              <a:lnSpc>
                <a:spcPct val="100000"/>
              </a:lnSpc>
              <a:spcBef>
                <a:spcPts val="0"/>
              </a:spcBef>
              <a:spcAft>
                <a:spcPts val="0"/>
              </a:spcAft>
              <a:buClr>
                <a:srgbClr val="0F0F4B"/>
              </a:buClr>
              <a:buSzPts val="1800"/>
              <a:buNone/>
              <a:defRPr sz="1800">
                <a:solidFill>
                  <a:srgbClr val="0F0F4B"/>
                </a:solidFill>
              </a:defRPr>
            </a:lvl2pPr>
            <a:lvl3pPr lvl="2" algn="r" rtl="0">
              <a:lnSpc>
                <a:spcPct val="100000"/>
              </a:lnSpc>
              <a:spcBef>
                <a:spcPts val="0"/>
              </a:spcBef>
              <a:spcAft>
                <a:spcPts val="0"/>
              </a:spcAft>
              <a:buClr>
                <a:srgbClr val="0F0F4B"/>
              </a:buClr>
              <a:buSzPts val="1800"/>
              <a:buNone/>
              <a:defRPr sz="1800">
                <a:solidFill>
                  <a:srgbClr val="0F0F4B"/>
                </a:solidFill>
              </a:defRPr>
            </a:lvl3pPr>
            <a:lvl4pPr lvl="3" algn="r" rtl="0">
              <a:lnSpc>
                <a:spcPct val="100000"/>
              </a:lnSpc>
              <a:spcBef>
                <a:spcPts val="0"/>
              </a:spcBef>
              <a:spcAft>
                <a:spcPts val="0"/>
              </a:spcAft>
              <a:buClr>
                <a:srgbClr val="0F0F4B"/>
              </a:buClr>
              <a:buSzPts val="1800"/>
              <a:buNone/>
              <a:defRPr sz="1800">
                <a:solidFill>
                  <a:srgbClr val="0F0F4B"/>
                </a:solidFill>
              </a:defRPr>
            </a:lvl4pPr>
            <a:lvl5pPr lvl="4" algn="r" rtl="0">
              <a:lnSpc>
                <a:spcPct val="100000"/>
              </a:lnSpc>
              <a:spcBef>
                <a:spcPts val="0"/>
              </a:spcBef>
              <a:spcAft>
                <a:spcPts val="0"/>
              </a:spcAft>
              <a:buClr>
                <a:srgbClr val="0F0F4B"/>
              </a:buClr>
              <a:buSzPts val="1800"/>
              <a:buNone/>
              <a:defRPr sz="1800">
                <a:solidFill>
                  <a:srgbClr val="0F0F4B"/>
                </a:solidFill>
              </a:defRPr>
            </a:lvl5pPr>
            <a:lvl6pPr lvl="5" algn="r" rtl="0">
              <a:lnSpc>
                <a:spcPct val="100000"/>
              </a:lnSpc>
              <a:spcBef>
                <a:spcPts val="0"/>
              </a:spcBef>
              <a:spcAft>
                <a:spcPts val="0"/>
              </a:spcAft>
              <a:buClr>
                <a:srgbClr val="0F0F4B"/>
              </a:buClr>
              <a:buSzPts val="1800"/>
              <a:buNone/>
              <a:defRPr sz="1800">
                <a:solidFill>
                  <a:srgbClr val="0F0F4B"/>
                </a:solidFill>
              </a:defRPr>
            </a:lvl6pPr>
            <a:lvl7pPr lvl="6" algn="r" rtl="0">
              <a:lnSpc>
                <a:spcPct val="100000"/>
              </a:lnSpc>
              <a:spcBef>
                <a:spcPts val="0"/>
              </a:spcBef>
              <a:spcAft>
                <a:spcPts val="0"/>
              </a:spcAft>
              <a:buClr>
                <a:srgbClr val="0F0F4B"/>
              </a:buClr>
              <a:buSzPts val="1800"/>
              <a:buNone/>
              <a:defRPr sz="1800">
                <a:solidFill>
                  <a:srgbClr val="0F0F4B"/>
                </a:solidFill>
              </a:defRPr>
            </a:lvl7pPr>
            <a:lvl8pPr lvl="7" algn="r" rtl="0">
              <a:lnSpc>
                <a:spcPct val="100000"/>
              </a:lnSpc>
              <a:spcBef>
                <a:spcPts val="0"/>
              </a:spcBef>
              <a:spcAft>
                <a:spcPts val="0"/>
              </a:spcAft>
              <a:buClr>
                <a:srgbClr val="0F0F4B"/>
              </a:buClr>
              <a:buSzPts val="1800"/>
              <a:buNone/>
              <a:defRPr sz="1800">
                <a:solidFill>
                  <a:srgbClr val="0F0F4B"/>
                </a:solidFill>
              </a:defRPr>
            </a:lvl8pPr>
            <a:lvl9pPr lvl="8" algn="r" rtl="0">
              <a:lnSpc>
                <a:spcPct val="100000"/>
              </a:lnSpc>
              <a:spcBef>
                <a:spcPts val="0"/>
              </a:spcBef>
              <a:spcAft>
                <a:spcPts val="0"/>
              </a:spcAft>
              <a:buClr>
                <a:srgbClr val="0F0F4B"/>
              </a:buClr>
              <a:buSzPts val="1800"/>
              <a:buNone/>
              <a:defRPr sz="1800">
                <a:solidFill>
                  <a:srgbClr val="0F0F4B"/>
                </a:solidFill>
              </a:defRPr>
            </a:lvl9pPr>
          </a:lstStyle>
          <a:p>
            <a:endParaRPr/>
          </a:p>
        </p:txBody>
      </p:sp>
      <p:sp>
        <p:nvSpPr>
          <p:cNvPr id="66" name="Google Shape;66;p5"/>
          <p:cNvSpPr txBox="1">
            <a:spLocks noGrp="1"/>
          </p:cNvSpPr>
          <p:nvPr>
            <p:ph type="title" idx="2"/>
          </p:nvPr>
        </p:nvSpPr>
        <p:spPr>
          <a:xfrm flipH="1">
            <a:off x="5400525" y="2726375"/>
            <a:ext cx="6063300" cy="393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F0F4B"/>
              </a:buClr>
              <a:buSzPts val="1800"/>
              <a:buNone/>
              <a:defRPr sz="1800">
                <a:solidFill>
                  <a:srgbClr val="0F0F4B"/>
                </a:solidFill>
              </a:defRPr>
            </a:lvl1pPr>
            <a:lvl2pPr lvl="1" rtl="0">
              <a:spcBef>
                <a:spcPts val="0"/>
              </a:spcBef>
              <a:spcAft>
                <a:spcPts val="0"/>
              </a:spcAft>
              <a:buClr>
                <a:srgbClr val="0F0F4B"/>
              </a:buClr>
              <a:buSzPts val="1800"/>
              <a:buNone/>
              <a:defRPr sz="1800">
                <a:solidFill>
                  <a:srgbClr val="0F0F4B"/>
                </a:solidFill>
              </a:defRPr>
            </a:lvl2pPr>
            <a:lvl3pPr lvl="2" rtl="0">
              <a:spcBef>
                <a:spcPts val="0"/>
              </a:spcBef>
              <a:spcAft>
                <a:spcPts val="0"/>
              </a:spcAft>
              <a:buClr>
                <a:srgbClr val="0F0F4B"/>
              </a:buClr>
              <a:buSzPts val="1800"/>
              <a:buNone/>
              <a:defRPr sz="1800">
                <a:solidFill>
                  <a:srgbClr val="0F0F4B"/>
                </a:solidFill>
              </a:defRPr>
            </a:lvl3pPr>
            <a:lvl4pPr lvl="3" rtl="0">
              <a:spcBef>
                <a:spcPts val="0"/>
              </a:spcBef>
              <a:spcAft>
                <a:spcPts val="0"/>
              </a:spcAft>
              <a:buClr>
                <a:srgbClr val="0F0F4B"/>
              </a:buClr>
              <a:buSzPts val="1800"/>
              <a:buNone/>
              <a:defRPr sz="1800">
                <a:solidFill>
                  <a:srgbClr val="0F0F4B"/>
                </a:solidFill>
              </a:defRPr>
            </a:lvl4pPr>
            <a:lvl5pPr lvl="4" rtl="0">
              <a:spcBef>
                <a:spcPts val="0"/>
              </a:spcBef>
              <a:spcAft>
                <a:spcPts val="0"/>
              </a:spcAft>
              <a:buClr>
                <a:srgbClr val="0F0F4B"/>
              </a:buClr>
              <a:buSzPts val="1800"/>
              <a:buNone/>
              <a:defRPr sz="1800">
                <a:solidFill>
                  <a:srgbClr val="0F0F4B"/>
                </a:solidFill>
              </a:defRPr>
            </a:lvl5pPr>
            <a:lvl6pPr lvl="5" rtl="0">
              <a:spcBef>
                <a:spcPts val="0"/>
              </a:spcBef>
              <a:spcAft>
                <a:spcPts val="0"/>
              </a:spcAft>
              <a:buClr>
                <a:srgbClr val="0F0F4B"/>
              </a:buClr>
              <a:buSzPts val="1800"/>
              <a:buNone/>
              <a:defRPr sz="1800">
                <a:solidFill>
                  <a:srgbClr val="0F0F4B"/>
                </a:solidFill>
              </a:defRPr>
            </a:lvl6pPr>
            <a:lvl7pPr lvl="6" rtl="0">
              <a:spcBef>
                <a:spcPts val="0"/>
              </a:spcBef>
              <a:spcAft>
                <a:spcPts val="0"/>
              </a:spcAft>
              <a:buClr>
                <a:srgbClr val="0F0F4B"/>
              </a:buClr>
              <a:buSzPts val="1800"/>
              <a:buNone/>
              <a:defRPr sz="1800">
                <a:solidFill>
                  <a:srgbClr val="0F0F4B"/>
                </a:solidFill>
              </a:defRPr>
            </a:lvl7pPr>
            <a:lvl8pPr lvl="7" rtl="0">
              <a:spcBef>
                <a:spcPts val="0"/>
              </a:spcBef>
              <a:spcAft>
                <a:spcPts val="0"/>
              </a:spcAft>
              <a:buClr>
                <a:srgbClr val="0F0F4B"/>
              </a:buClr>
              <a:buSzPts val="1800"/>
              <a:buNone/>
              <a:defRPr sz="1800">
                <a:solidFill>
                  <a:srgbClr val="0F0F4B"/>
                </a:solidFill>
              </a:defRPr>
            </a:lvl8pPr>
            <a:lvl9pPr lvl="8" rtl="0">
              <a:spcBef>
                <a:spcPts val="0"/>
              </a:spcBef>
              <a:spcAft>
                <a:spcPts val="0"/>
              </a:spcAft>
              <a:buClr>
                <a:srgbClr val="0F0F4B"/>
              </a:buClr>
              <a:buSzPts val="1800"/>
              <a:buNone/>
              <a:defRPr sz="1800">
                <a:solidFill>
                  <a:srgbClr val="0F0F4B"/>
                </a:solidFill>
              </a:defRPr>
            </a:lvl9pPr>
          </a:lstStyle>
          <a:p>
            <a:endParaRPr/>
          </a:p>
        </p:txBody>
      </p:sp>
      <p:sp>
        <p:nvSpPr>
          <p:cNvPr id="67" name="Google Shape;67;p5"/>
          <p:cNvSpPr txBox="1">
            <a:spLocks noGrp="1"/>
          </p:cNvSpPr>
          <p:nvPr>
            <p:ph type="subTitle" idx="3"/>
          </p:nvPr>
        </p:nvSpPr>
        <p:spPr>
          <a:xfrm flipH="1">
            <a:off x="5400475" y="3608550"/>
            <a:ext cx="2864700" cy="293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F0F4B"/>
              </a:buClr>
              <a:buSzPts val="1200"/>
              <a:buNone/>
              <a:defRPr>
                <a:solidFill>
                  <a:srgbClr val="0F0F4B"/>
                </a:solidFill>
              </a:defRPr>
            </a:lvl1pPr>
            <a:lvl2pPr lvl="1" algn="r" rtl="0">
              <a:lnSpc>
                <a:spcPct val="100000"/>
              </a:lnSpc>
              <a:spcBef>
                <a:spcPts val="0"/>
              </a:spcBef>
              <a:spcAft>
                <a:spcPts val="0"/>
              </a:spcAft>
              <a:buClr>
                <a:srgbClr val="0F0F4B"/>
              </a:buClr>
              <a:buSzPts val="1800"/>
              <a:buNone/>
              <a:defRPr sz="1800">
                <a:solidFill>
                  <a:srgbClr val="0F0F4B"/>
                </a:solidFill>
              </a:defRPr>
            </a:lvl2pPr>
            <a:lvl3pPr lvl="2" algn="r" rtl="0">
              <a:lnSpc>
                <a:spcPct val="100000"/>
              </a:lnSpc>
              <a:spcBef>
                <a:spcPts val="0"/>
              </a:spcBef>
              <a:spcAft>
                <a:spcPts val="0"/>
              </a:spcAft>
              <a:buClr>
                <a:srgbClr val="0F0F4B"/>
              </a:buClr>
              <a:buSzPts val="1800"/>
              <a:buNone/>
              <a:defRPr sz="1800">
                <a:solidFill>
                  <a:srgbClr val="0F0F4B"/>
                </a:solidFill>
              </a:defRPr>
            </a:lvl3pPr>
            <a:lvl4pPr lvl="3" algn="r" rtl="0">
              <a:lnSpc>
                <a:spcPct val="100000"/>
              </a:lnSpc>
              <a:spcBef>
                <a:spcPts val="0"/>
              </a:spcBef>
              <a:spcAft>
                <a:spcPts val="0"/>
              </a:spcAft>
              <a:buClr>
                <a:srgbClr val="0F0F4B"/>
              </a:buClr>
              <a:buSzPts val="1800"/>
              <a:buNone/>
              <a:defRPr sz="1800">
                <a:solidFill>
                  <a:srgbClr val="0F0F4B"/>
                </a:solidFill>
              </a:defRPr>
            </a:lvl4pPr>
            <a:lvl5pPr lvl="4" algn="r" rtl="0">
              <a:lnSpc>
                <a:spcPct val="100000"/>
              </a:lnSpc>
              <a:spcBef>
                <a:spcPts val="0"/>
              </a:spcBef>
              <a:spcAft>
                <a:spcPts val="0"/>
              </a:spcAft>
              <a:buClr>
                <a:srgbClr val="0F0F4B"/>
              </a:buClr>
              <a:buSzPts val="1800"/>
              <a:buNone/>
              <a:defRPr sz="1800">
                <a:solidFill>
                  <a:srgbClr val="0F0F4B"/>
                </a:solidFill>
              </a:defRPr>
            </a:lvl5pPr>
            <a:lvl6pPr lvl="5" algn="r" rtl="0">
              <a:lnSpc>
                <a:spcPct val="100000"/>
              </a:lnSpc>
              <a:spcBef>
                <a:spcPts val="0"/>
              </a:spcBef>
              <a:spcAft>
                <a:spcPts val="0"/>
              </a:spcAft>
              <a:buClr>
                <a:srgbClr val="0F0F4B"/>
              </a:buClr>
              <a:buSzPts val="1800"/>
              <a:buNone/>
              <a:defRPr sz="1800">
                <a:solidFill>
                  <a:srgbClr val="0F0F4B"/>
                </a:solidFill>
              </a:defRPr>
            </a:lvl6pPr>
            <a:lvl7pPr lvl="6" algn="r" rtl="0">
              <a:lnSpc>
                <a:spcPct val="100000"/>
              </a:lnSpc>
              <a:spcBef>
                <a:spcPts val="0"/>
              </a:spcBef>
              <a:spcAft>
                <a:spcPts val="0"/>
              </a:spcAft>
              <a:buClr>
                <a:srgbClr val="0F0F4B"/>
              </a:buClr>
              <a:buSzPts val="1800"/>
              <a:buNone/>
              <a:defRPr sz="1800">
                <a:solidFill>
                  <a:srgbClr val="0F0F4B"/>
                </a:solidFill>
              </a:defRPr>
            </a:lvl7pPr>
            <a:lvl8pPr lvl="7" algn="r" rtl="0">
              <a:lnSpc>
                <a:spcPct val="100000"/>
              </a:lnSpc>
              <a:spcBef>
                <a:spcPts val="0"/>
              </a:spcBef>
              <a:spcAft>
                <a:spcPts val="0"/>
              </a:spcAft>
              <a:buClr>
                <a:srgbClr val="0F0F4B"/>
              </a:buClr>
              <a:buSzPts val="1800"/>
              <a:buNone/>
              <a:defRPr sz="1800">
                <a:solidFill>
                  <a:srgbClr val="0F0F4B"/>
                </a:solidFill>
              </a:defRPr>
            </a:lvl8pPr>
            <a:lvl9pPr lvl="8" algn="r" rtl="0">
              <a:lnSpc>
                <a:spcPct val="100000"/>
              </a:lnSpc>
              <a:spcBef>
                <a:spcPts val="0"/>
              </a:spcBef>
              <a:spcAft>
                <a:spcPts val="0"/>
              </a:spcAft>
              <a:buClr>
                <a:srgbClr val="0F0F4B"/>
              </a:buClr>
              <a:buSzPts val="1800"/>
              <a:buNone/>
              <a:defRPr sz="1800">
                <a:solidFill>
                  <a:srgbClr val="0F0F4B"/>
                </a:solidFill>
              </a:defRPr>
            </a:lvl9pPr>
          </a:lstStyle>
          <a:p>
            <a:endParaRPr/>
          </a:p>
        </p:txBody>
      </p:sp>
      <p:sp>
        <p:nvSpPr>
          <p:cNvPr id="68" name="Google Shape;68;p5"/>
          <p:cNvSpPr txBox="1">
            <a:spLocks noGrp="1"/>
          </p:cNvSpPr>
          <p:nvPr>
            <p:ph type="title" idx="4"/>
          </p:nvPr>
        </p:nvSpPr>
        <p:spPr>
          <a:xfrm flipH="1">
            <a:off x="5400525" y="3356875"/>
            <a:ext cx="6063300" cy="393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F0F4B"/>
              </a:buClr>
              <a:buSzPts val="1800"/>
              <a:buNone/>
              <a:defRPr sz="1800">
                <a:solidFill>
                  <a:srgbClr val="0F0F4B"/>
                </a:solidFill>
              </a:defRPr>
            </a:lvl1pPr>
            <a:lvl2pPr lvl="1" rtl="0">
              <a:spcBef>
                <a:spcPts val="0"/>
              </a:spcBef>
              <a:spcAft>
                <a:spcPts val="0"/>
              </a:spcAft>
              <a:buClr>
                <a:srgbClr val="0F0F4B"/>
              </a:buClr>
              <a:buSzPts val="1800"/>
              <a:buNone/>
              <a:defRPr sz="1800">
                <a:solidFill>
                  <a:srgbClr val="0F0F4B"/>
                </a:solidFill>
              </a:defRPr>
            </a:lvl2pPr>
            <a:lvl3pPr lvl="2" rtl="0">
              <a:spcBef>
                <a:spcPts val="0"/>
              </a:spcBef>
              <a:spcAft>
                <a:spcPts val="0"/>
              </a:spcAft>
              <a:buClr>
                <a:srgbClr val="0F0F4B"/>
              </a:buClr>
              <a:buSzPts val="1800"/>
              <a:buNone/>
              <a:defRPr sz="1800">
                <a:solidFill>
                  <a:srgbClr val="0F0F4B"/>
                </a:solidFill>
              </a:defRPr>
            </a:lvl3pPr>
            <a:lvl4pPr lvl="3" rtl="0">
              <a:spcBef>
                <a:spcPts val="0"/>
              </a:spcBef>
              <a:spcAft>
                <a:spcPts val="0"/>
              </a:spcAft>
              <a:buClr>
                <a:srgbClr val="0F0F4B"/>
              </a:buClr>
              <a:buSzPts val="1800"/>
              <a:buNone/>
              <a:defRPr sz="1800">
                <a:solidFill>
                  <a:srgbClr val="0F0F4B"/>
                </a:solidFill>
              </a:defRPr>
            </a:lvl4pPr>
            <a:lvl5pPr lvl="4" rtl="0">
              <a:spcBef>
                <a:spcPts val="0"/>
              </a:spcBef>
              <a:spcAft>
                <a:spcPts val="0"/>
              </a:spcAft>
              <a:buClr>
                <a:srgbClr val="0F0F4B"/>
              </a:buClr>
              <a:buSzPts val="1800"/>
              <a:buNone/>
              <a:defRPr sz="1800">
                <a:solidFill>
                  <a:srgbClr val="0F0F4B"/>
                </a:solidFill>
              </a:defRPr>
            </a:lvl5pPr>
            <a:lvl6pPr lvl="5" rtl="0">
              <a:spcBef>
                <a:spcPts val="0"/>
              </a:spcBef>
              <a:spcAft>
                <a:spcPts val="0"/>
              </a:spcAft>
              <a:buClr>
                <a:srgbClr val="0F0F4B"/>
              </a:buClr>
              <a:buSzPts val="1800"/>
              <a:buNone/>
              <a:defRPr sz="1800">
                <a:solidFill>
                  <a:srgbClr val="0F0F4B"/>
                </a:solidFill>
              </a:defRPr>
            </a:lvl6pPr>
            <a:lvl7pPr lvl="6" rtl="0">
              <a:spcBef>
                <a:spcPts val="0"/>
              </a:spcBef>
              <a:spcAft>
                <a:spcPts val="0"/>
              </a:spcAft>
              <a:buClr>
                <a:srgbClr val="0F0F4B"/>
              </a:buClr>
              <a:buSzPts val="1800"/>
              <a:buNone/>
              <a:defRPr sz="1800">
                <a:solidFill>
                  <a:srgbClr val="0F0F4B"/>
                </a:solidFill>
              </a:defRPr>
            </a:lvl7pPr>
            <a:lvl8pPr lvl="7" rtl="0">
              <a:spcBef>
                <a:spcPts val="0"/>
              </a:spcBef>
              <a:spcAft>
                <a:spcPts val="0"/>
              </a:spcAft>
              <a:buClr>
                <a:srgbClr val="0F0F4B"/>
              </a:buClr>
              <a:buSzPts val="1800"/>
              <a:buNone/>
              <a:defRPr sz="1800">
                <a:solidFill>
                  <a:srgbClr val="0F0F4B"/>
                </a:solidFill>
              </a:defRPr>
            </a:lvl8pPr>
            <a:lvl9pPr lvl="8" rtl="0">
              <a:spcBef>
                <a:spcPts val="0"/>
              </a:spcBef>
              <a:spcAft>
                <a:spcPts val="0"/>
              </a:spcAft>
              <a:buClr>
                <a:srgbClr val="0F0F4B"/>
              </a:buClr>
              <a:buSzPts val="1800"/>
              <a:buNone/>
              <a:defRPr sz="1800">
                <a:solidFill>
                  <a:srgbClr val="0F0F4B"/>
                </a:solidFill>
              </a:defRPr>
            </a:lvl9pPr>
          </a:lstStyle>
          <a:p>
            <a:endParaRPr/>
          </a:p>
        </p:txBody>
      </p:sp>
      <p:sp>
        <p:nvSpPr>
          <p:cNvPr id="69" name="Google Shape;69;p5"/>
          <p:cNvSpPr txBox="1">
            <a:spLocks noGrp="1"/>
          </p:cNvSpPr>
          <p:nvPr>
            <p:ph type="subTitle" idx="5"/>
          </p:nvPr>
        </p:nvSpPr>
        <p:spPr>
          <a:xfrm flipH="1">
            <a:off x="5400475" y="4239050"/>
            <a:ext cx="2864700" cy="293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F0F4B"/>
              </a:buClr>
              <a:buSzPts val="1200"/>
              <a:buNone/>
              <a:defRPr>
                <a:solidFill>
                  <a:srgbClr val="0F0F4B"/>
                </a:solidFill>
              </a:defRPr>
            </a:lvl1pPr>
            <a:lvl2pPr lvl="1" algn="r" rtl="0">
              <a:lnSpc>
                <a:spcPct val="100000"/>
              </a:lnSpc>
              <a:spcBef>
                <a:spcPts val="0"/>
              </a:spcBef>
              <a:spcAft>
                <a:spcPts val="0"/>
              </a:spcAft>
              <a:buClr>
                <a:srgbClr val="0F0F4B"/>
              </a:buClr>
              <a:buSzPts val="1800"/>
              <a:buNone/>
              <a:defRPr sz="1800">
                <a:solidFill>
                  <a:srgbClr val="0F0F4B"/>
                </a:solidFill>
              </a:defRPr>
            </a:lvl2pPr>
            <a:lvl3pPr lvl="2" algn="r" rtl="0">
              <a:lnSpc>
                <a:spcPct val="100000"/>
              </a:lnSpc>
              <a:spcBef>
                <a:spcPts val="0"/>
              </a:spcBef>
              <a:spcAft>
                <a:spcPts val="0"/>
              </a:spcAft>
              <a:buClr>
                <a:srgbClr val="0F0F4B"/>
              </a:buClr>
              <a:buSzPts val="1800"/>
              <a:buNone/>
              <a:defRPr sz="1800">
                <a:solidFill>
                  <a:srgbClr val="0F0F4B"/>
                </a:solidFill>
              </a:defRPr>
            </a:lvl3pPr>
            <a:lvl4pPr lvl="3" algn="r" rtl="0">
              <a:lnSpc>
                <a:spcPct val="100000"/>
              </a:lnSpc>
              <a:spcBef>
                <a:spcPts val="0"/>
              </a:spcBef>
              <a:spcAft>
                <a:spcPts val="0"/>
              </a:spcAft>
              <a:buClr>
                <a:srgbClr val="0F0F4B"/>
              </a:buClr>
              <a:buSzPts val="1800"/>
              <a:buNone/>
              <a:defRPr sz="1800">
                <a:solidFill>
                  <a:srgbClr val="0F0F4B"/>
                </a:solidFill>
              </a:defRPr>
            </a:lvl4pPr>
            <a:lvl5pPr lvl="4" algn="r" rtl="0">
              <a:lnSpc>
                <a:spcPct val="100000"/>
              </a:lnSpc>
              <a:spcBef>
                <a:spcPts val="0"/>
              </a:spcBef>
              <a:spcAft>
                <a:spcPts val="0"/>
              </a:spcAft>
              <a:buClr>
                <a:srgbClr val="0F0F4B"/>
              </a:buClr>
              <a:buSzPts val="1800"/>
              <a:buNone/>
              <a:defRPr sz="1800">
                <a:solidFill>
                  <a:srgbClr val="0F0F4B"/>
                </a:solidFill>
              </a:defRPr>
            </a:lvl5pPr>
            <a:lvl6pPr lvl="5" algn="r" rtl="0">
              <a:lnSpc>
                <a:spcPct val="100000"/>
              </a:lnSpc>
              <a:spcBef>
                <a:spcPts val="0"/>
              </a:spcBef>
              <a:spcAft>
                <a:spcPts val="0"/>
              </a:spcAft>
              <a:buClr>
                <a:srgbClr val="0F0F4B"/>
              </a:buClr>
              <a:buSzPts val="1800"/>
              <a:buNone/>
              <a:defRPr sz="1800">
                <a:solidFill>
                  <a:srgbClr val="0F0F4B"/>
                </a:solidFill>
              </a:defRPr>
            </a:lvl6pPr>
            <a:lvl7pPr lvl="6" algn="r" rtl="0">
              <a:lnSpc>
                <a:spcPct val="100000"/>
              </a:lnSpc>
              <a:spcBef>
                <a:spcPts val="0"/>
              </a:spcBef>
              <a:spcAft>
                <a:spcPts val="0"/>
              </a:spcAft>
              <a:buClr>
                <a:srgbClr val="0F0F4B"/>
              </a:buClr>
              <a:buSzPts val="1800"/>
              <a:buNone/>
              <a:defRPr sz="1800">
                <a:solidFill>
                  <a:srgbClr val="0F0F4B"/>
                </a:solidFill>
              </a:defRPr>
            </a:lvl7pPr>
            <a:lvl8pPr lvl="7" algn="r" rtl="0">
              <a:lnSpc>
                <a:spcPct val="100000"/>
              </a:lnSpc>
              <a:spcBef>
                <a:spcPts val="0"/>
              </a:spcBef>
              <a:spcAft>
                <a:spcPts val="0"/>
              </a:spcAft>
              <a:buClr>
                <a:srgbClr val="0F0F4B"/>
              </a:buClr>
              <a:buSzPts val="1800"/>
              <a:buNone/>
              <a:defRPr sz="1800">
                <a:solidFill>
                  <a:srgbClr val="0F0F4B"/>
                </a:solidFill>
              </a:defRPr>
            </a:lvl8pPr>
            <a:lvl9pPr lvl="8" algn="r" rtl="0">
              <a:lnSpc>
                <a:spcPct val="100000"/>
              </a:lnSpc>
              <a:spcBef>
                <a:spcPts val="0"/>
              </a:spcBef>
              <a:spcAft>
                <a:spcPts val="0"/>
              </a:spcAft>
              <a:buClr>
                <a:srgbClr val="0F0F4B"/>
              </a:buClr>
              <a:buSzPts val="1800"/>
              <a:buNone/>
              <a:defRPr sz="1800">
                <a:solidFill>
                  <a:srgbClr val="0F0F4B"/>
                </a:solidFill>
              </a:defRPr>
            </a:lvl9pPr>
          </a:lstStyle>
          <a:p>
            <a:endParaRPr/>
          </a:p>
        </p:txBody>
      </p:sp>
      <p:sp>
        <p:nvSpPr>
          <p:cNvPr id="70" name="Google Shape;70;p5"/>
          <p:cNvSpPr txBox="1">
            <a:spLocks noGrp="1"/>
          </p:cNvSpPr>
          <p:nvPr>
            <p:ph type="title" idx="6"/>
          </p:nvPr>
        </p:nvSpPr>
        <p:spPr>
          <a:xfrm flipH="1">
            <a:off x="5400525" y="3987375"/>
            <a:ext cx="6063300" cy="393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F0F4B"/>
              </a:buClr>
              <a:buSzPts val="1800"/>
              <a:buNone/>
              <a:defRPr sz="1800">
                <a:solidFill>
                  <a:srgbClr val="0F0F4B"/>
                </a:solidFill>
              </a:defRPr>
            </a:lvl1pPr>
            <a:lvl2pPr lvl="1" rtl="0">
              <a:spcBef>
                <a:spcPts val="0"/>
              </a:spcBef>
              <a:spcAft>
                <a:spcPts val="0"/>
              </a:spcAft>
              <a:buClr>
                <a:srgbClr val="0F0F4B"/>
              </a:buClr>
              <a:buSzPts val="1800"/>
              <a:buNone/>
              <a:defRPr sz="1800">
                <a:solidFill>
                  <a:srgbClr val="0F0F4B"/>
                </a:solidFill>
              </a:defRPr>
            </a:lvl2pPr>
            <a:lvl3pPr lvl="2" rtl="0">
              <a:spcBef>
                <a:spcPts val="0"/>
              </a:spcBef>
              <a:spcAft>
                <a:spcPts val="0"/>
              </a:spcAft>
              <a:buClr>
                <a:srgbClr val="0F0F4B"/>
              </a:buClr>
              <a:buSzPts val="1800"/>
              <a:buNone/>
              <a:defRPr sz="1800">
                <a:solidFill>
                  <a:srgbClr val="0F0F4B"/>
                </a:solidFill>
              </a:defRPr>
            </a:lvl3pPr>
            <a:lvl4pPr lvl="3" rtl="0">
              <a:spcBef>
                <a:spcPts val="0"/>
              </a:spcBef>
              <a:spcAft>
                <a:spcPts val="0"/>
              </a:spcAft>
              <a:buClr>
                <a:srgbClr val="0F0F4B"/>
              </a:buClr>
              <a:buSzPts val="1800"/>
              <a:buNone/>
              <a:defRPr sz="1800">
                <a:solidFill>
                  <a:srgbClr val="0F0F4B"/>
                </a:solidFill>
              </a:defRPr>
            </a:lvl4pPr>
            <a:lvl5pPr lvl="4" rtl="0">
              <a:spcBef>
                <a:spcPts val="0"/>
              </a:spcBef>
              <a:spcAft>
                <a:spcPts val="0"/>
              </a:spcAft>
              <a:buClr>
                <a:srgbClr val="0F0F4B"/>
              </a:buClr>
              <a:buSzPts val="1800"/>
              <a:buNone/>
              <a:defRPr sz="1800">
                <a:solidFill>
                  <a:srgbClr val="0F0F4B"/>
                </a:solidFill>
              </a:defRPr>
            </a:lvl5pPr>
            <a:lvl6pPr lvl="5" rtl="0">
              <a:spcBef>
                <a:spcPts val="0"/>
              </a:spcBef>
              <a:spcAft>
                <a:spcPts val="0"/>
              </a:spcAft>
              <a:buClr>
                <a:srgbClr val="0F0F4B"/>
              </a:buClr>
              <a:buSzPts val="1800"/>
              <a:buNone/>
              <a:defRPr sz="1800">
                <a:solidFill>
                  <a:srgbClr val="0F0F4B"/>
                </a:solidFill>
              </a:defRPr>
            </a:lvl6pPr>
            <a:lvl7pPr lvl="6" rtl="0">
              <a:spcBef>
                <a:spcPts val="0"/>
              </a:spcBef>
              <a:spcAft>
                <a:spcPts val="0"/>
              </a:spcAft>
              <a:buClr>
                <a:srgbClr val="0F0F4B"/>
              </a:buClr>
              <a:buSzPts val="1800"/>
              <a:buNone/>
              <a:defRPr sz="1800">
                <a:solidFill>
                  <a:srgbClr val="0F0F4B"/>
                </a:solidFill>
              </a:defRPr>
            </a:lvl7pPr>
            <a:lvl8pPr lvl="7" rtl="0">
              <a:spcBef>
                <a:spcPts val="0"/>
              </a:spcBef>
              <a:spcAft>
                <a:spcPts val="0"/>
              </a:spcAft>
              <a:buClr>
                <a:srgbClr val="0F0F4B"/>
              </a:buClr>
              <a:buSzPts val="1800"/>
              <a:buNone/>
              <a:defRPr sz="1800">
                <a:solidFill>
                  <a:srgbClr val="0F0F4B"/>
                </a:solidFill>
              </a:defRPr>
            </a:lvl8pPr>
            <a:lvl9pPr lvl="8" rtl="0">
              <a:spcBef>
                <a:spcPts val="0"/>
              </a:spcBef>
              <a:spcAft>
                <a:spcPts val="0"/>
              </a:spcAft>
              <a:buClr>
                <a:srgbClr val="0F0F4B"/>
              </a:buClr>
              <a:buSzPts val="1800"/>
              <a:buNone/>
              <a:defRPr sz="1800">
                <a:solidFill>
                  <a:srgbClr val="0F0F4B"/>
                </a:solidFill>
              </a:defRPr>
            </a:lvl9pPr>
          </a:lstStyle>
          <a:p>
            <a:endParaRPr/>
          </a:p>
        </p:txBody>
      </p:sp>
      <p:sp>
        <p:nvSpPr>
          <p:cNvPr id="71" name="Google Shape;71;p5"/>
          <p:cNvSpPr txBox="1">
            <a:spLocks noGrp="1"/>
          </p:cNvSpPr>
          <p:nvPr>
            <p:ph type="title" idx="7"/>
          </p:nvPr>
        </p:nvSpPr>
        <p:spPr>
          <a:xfrm flipH="1">
            <a:off x="-705000" y="2726375"/>
            <a:ext cx="6063300" cy="3936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F0F4B"/>
              </a:buClr>
              <a:buSzPts val="1800"/>
              <a:buNone/>
              <a:defRPr sz="1800">
                <a:solidFill>
                  <a:srgbClr val="0F0F4B"/>
                </a:solidFill>
              </a:defRPr>
            </a:lvl1pPr>
            <a:lvl2pPr lvl="1" algn="r" rtl="0">
              <a:spcBef>
                <a:spcPts val="0"/>
              </a:spcBef>
              <a:spcAft>
                <a:spcPts val="0"/>
              </a:spcAft>
              <a:buClr>
                <a:srgbClr val="0F0F4B"/>
              </a:buClr>
              <a:buSzPts val="1800"/>
              <a:buNone/>
              <a:defRPr sz="1800">
                <a:solidFill>
                  <a:srgbClr val="0F0F4B"/>
                </a:solidFill>
              </a:defRPr>
            </a:lvl2pPr>
            <a:lvl3pPr lvl="2" algn="r" rtl="0">
              <a:spcBef>
                <a:spcPts val="0"/>
              </a:spcBef>
              <a:spcAft>
                <a:spcPts val="0"/>
              </a:spcAft>
              <a:buClr>
                <a:srgbClr val="0F0F4B"/>
              </a:buClr>
              <a:buSzPts val="1800"/>
              <a:buNone/>
              <a:defRPr sz="1800">
                <a:solidFill>
                  <a:srgbClr val="0F0F4B"/>
                </a:solidFill>
              </a:defRPr>
            </a:lvl3pPr>
            <a:lvl4pPr lvl="3" algn="r" rtl="0">
              <a:spcBef>
                <a:spcPts val="0"/>
              </a:spcBef>
              <a:spcAft>
                <a:spcPts val="0"/>
              </a:spcAft>
              <a:buClr>
                <a:srgbClr val="0F0F4B"/>
              </a:buClr>
              <a:buSzPts val="1800"/>
              <a:buNone/>
              <a:defRPr sz="1800">
                <a:solidFill>
                  <a:srgbClr val="0F0F4B"/>
                </a:solidFill>
              </a:defRPr>
            </a:lvl4pPr>
            <a:lvl5pPr lvl="4" algn="r" rtl="0">
              <a:spcBef>
                <a:spcPts val="0"/>
              </a:spcBef>
              <a:spcAft>
                <a:spcPts val="0"/>
              </a:spcAft>
              <a:buClr>
                <a:srgbClr val="0F0F4B"/>
              </a:buClr>
              <a:buSzPts val="1800"/>
              <a:buNone/>
              <a:defRPr sz="1800">
                <a:solidFill>
                  <a:srgbClr val="0F0F4B"/>
                </a:solidFill>
              </a:defRPr>
            </a:lvl5pPr>
            <a:lvl6pPr lvl="5" algn="r" rtl="0">
              <a:spcBef>
                <a:spcPts val="0"/>
              </a:spcBef>
              <a:spcAft>
                <a:spcPts val="0"/>
              </a:spcAft>
              <a:buClr>
                <a:srgbClr val="0F0F4B"/>
              </a:buClr>
              <a:buSzPts val="1800"/>
              <a:buNone/>
              <a:defRPr sz="1800">
                <a:solidFill>
                  <a:srgbClr val="0F0F4B"/>
                </a:solidFill>
              </a:defRPr>
            </a:lvl6pPr>
            <a:lvl7pPr lvl="6" algn="r" rtl="0">
              <a:spcBef>
                <a:spcPts val="0"/>
              </a:spcBef>
              <a:spcAft>
                <a:spcPts val="0"/>
              </a:spcAft>
              <a:buClr>
                <a:srgbClr val="0F0F4B"/>
              </a:buClr>
              <a:buSzPts val="1800"/>
              <a:buNone/>
              <a:defRPr sz="1800">
                <a:solidFill>
                  <a:srgbClr val="0F0F4B"/>
                </a:solidFill>
              </a:defRPr>
            </a:lvl7pPr>
            <a:lvl8pPr lvl="7" algn="r" rtl="0">
              <a:spcBef>
                <a:spcPts val="0"/>
              </a:spcBef>
              <a:spcAft>
                <a:spcPts val="0"/>
              </a:spcAft>
              <a:buClr>
                <a:srgbClr val="0F0F4B"/>
              </a:buClr>
              <a:buSzPts val="1800"/>
              <a:buNone/>
              <a:defRPr sz="1800">
                <a:solidFill>
                  <a:srgbClr val="0F0F4B"/>
                </a:solidFill>
              </a:defRPr>
            </a:lvl8pPr>
            <a:lvl9pPr lvl="8" algn="r" rtl="0">
              <a:spcBef>
                <a:spcPts val="0"/>
              </a:spcBef>
              <a:spcAft>
                <a:spcPts val="0"/>
              </a:spcAft>
              <a:buClr>
                <a:srgbClr val="0F0F4B"/>
              </a:buClr>
              <a:buSzPts val="1800"/>
              <a:buNone/>
              <a:defRPr sz="1800">
                <a:solidFill>
                  <a:srgbClr val="0F0F4B"/>
                </a:solidFill>
              </a:defRPr>
            </a:lvl9pPr>
          </a:lstStyle>
          <a:p>
            <a:endParaRPr/>
          </a:p>
        </p:txBody>
      </p:sp>
      <p:sp>
        <p:nvSpPr>
          <p:cNvPr id="72" name="Google Shape;72;p5"/>
          <p:cNvSpPr txBox="1">
            <a:spLocks noGrp="1"/>
          </p:cNvSpPr>
          <p:nvPr>
            <p:ph type="title" idx="8"/>
          </p:nvPr>
        </p:nvSpPr>
        <p:spPr>
          <a:xfrm flipH="1">
            <a:off x="-705000" y="3356875"/>
            <a:ext cx="6063300" cy="3936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F0F4B"/>
              </a:buClr>
              <a:buSzPts val="1800"/>
              <a:buNone/>
              <a:defRPr sz="1800">
                <a:solidFill>
                  <a:srgbClr val="0F0F4B"/>
                </a:solidFill>
              </a:defRPr>
            </a:lvl1pPr>
            <a:lvl2pPr lvl="1" algn="r" rtl="0">
              <a:spcBef>
                <a:spcPts val="0"/>
              </a:spcBef>
              <a:spcAft>
                <a:spcPts val="0"/>
              </a:spcAft>
              <a:buClr>
                <a:srgbClr val="0F0F4B"/>
              </a:buClr>
              <a:buSzPts val="1800"/>
              <a:buNone/>
              <a:defRPr sz="1800">
                <a:solidFill>
                  <a:srgbClr val="0F0F4B"/>
                </a:solidFill>
              </a:defRPr>
            </a:lvl2pPr>
            <a:lvl3pPr lvl="2" algn="r" rtl="0">
              <a:spcBef>
                <a:spcPts val="0"/>
              </a:spcBef>
              <a:spcAft>
                <a:spcPts val="0"/>
              </a:spcAft>
              <a:buClr>
                <a:srgbClr val="0F0F4B"/>
              </a:buClr>
              <a:buSzPts val="1800"/>
              <a:buNone/>
              <a:defRPr sz="1800">
                <a:solidFill>
                  <a:srgbClr val="0F0F4B"/>
                </a:solidFill>
              </a:defRPr>
            </a:lvl3pPr>
            <a:lvl4pPr lvl="3" algn="r" rtl="0">
              <a:spcBef>
                <a:spcPts val="0"/>
              </a:spcBef>
              <a:spcAft>
                <a:spcPts val="0"/>
              </a:spcAft>
              <a:buClr>
                <a:srgbClr val="0F0F4B"/>
              </a:buClr>
              <a:buSzPts val="1800"/>
              <a:buNone/>
              <a:defRPr sz="1800">
                <a:solidFill>
                  <a:srgbClr val="0F0F4B"/>
                </a:solidFill>
              </a:defRPr>
            </a:lvl4pPr>
            <a:lvl5pPr lvl="4" algn="r" rtl="0">
              <a:spcBef>
                <a:spcPts val="0"/>
              </a:spcBef>
              <a:spcAft>
                <a:spcPts val="0"/>
              </a:spcAft>
              <a:buClr>
                <a:srgbClr val="0F0F4B"/>
              </a:buClr>
              <a:buSzPts val="1800"/>
              <a:buNone/>
              <a:defRPr sz="1800">
                <a:solidFill>
                  <a:srgbClr val="0F0F4B"/>
                </a:solidFill>
              </a:defRPr>
            </a:lvl5pPr>
            <a:lvl6pPr lvl="5" algn="r" rtl="0">
              <a:spcBef>
                <a:spcPts val="0"/>
              </a:spcBef>
              <a:spcAft>
                <a:spcPts val="0"/>
              </a:spcAft>
              <a:buClr>
                <a:srgbClr val="0F0F4B"/>
              </a:buClr>
              <a:buSzPts val="1800"/>
              <a:buNone/>
              <a:defRPr sz="1800">
                <a:solidFill>
                  <a:srgbClr val="0F0F4B"/>
                </a:solidFill>
              </a:defRPr>
            </a:lvl6pPr>
            <a:lvl7pPr lvl="6" algn="r" rtl="0">
              <a:spcBef>
                <a:spcPts val="0"/>
              </a:spcBef>
              <a:spcAft>
                <a:spcPts val="0"/>
              </a:spcAft>
              <a:buClr>
                <a:srgbClr val="0F0F4B"/>
              </a:buClr>
              <a:buSzPts val="1800"/>
              <a:buNone/>
              <a:defRPr sz="1800">
                <a:solidFill>
                  <a:srgbClr val="0F0F4B"/>
                </a:solidFill>
              </a:defRPr>
            </a:lvl7pPr>
            <a:lvl8pPr lvl="7" algn="r" rtl="0">
              <a:spcBef>
                <a:spcPts val="0"/>
              </a:spcBef>
              <a:spcAft>
                <a:spcPts val="0"/>
              </a:spcAft>
              <a:buClr>
                <a:srgbClr val="0F0F4B"/>
              </a:buClr>
              <a:buSzPts val="1800"/>
              <a:buNone/>
              <a:defRPr sz="1800">
                <a:solidFill>
                  <a:srgbClr val="0F0F4B"/>
                </a:solidFill>
              </a:defRPr>
            </a:lvl8pPr>
            <a:lvl9pPr lvl="8" algn="r" rtl="0">
              <a:spcBef>
                <a:spcPts val="0"/>
              </a:spcBef>
              <a:spcAft>
                <a:spcPts val="0"/>
              </a:spcAft>
              <a:buClr>
                <a:srgbClr val="0F0F4B"/>
              </a:buClr>
              <a:buSzPts val="1800"/>
              <a:buNone/>
              <a:defRPr sz="1800">
                <a:solidFill>
                  <a:srgbClr val="0F0F4B"/>
                </a:solidFill>
              </a:defRPr>
            </a:lvl9pPr>
          </a:lstStyle>
          <a:p>
            <a:endParaRPr/>
          </a:p>
        </p:txBody>
      </p:sp>
      <p:sp>
        <p:nvSpPr>
          <p:cNvPr id="73" name="Google Shape;73;p5"/>
          <p:cNvSpPr txBox="1">
            <a:spLocks noGrp="1"/>
          </p:cNvSpPr>
          <p:nvPr>
            <p:ph type="title" idx="9"/>
          </p:nvPr>
        </p:nvSpPr>
        <p:spPr>
          <a:xfrm flipH="1">
            <a:off x="-705000" y="3987375"/>
            <a:ext cx="6063300" cy="3936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F0F4B"/>
              </a:buClr>
              <a:buSzPts val="1800"/>
              <a:buNone/>
              <a:defRPr sz="1800">
                <a:solidFill>
                  <a:srgbClr val="0F0F4B"/>
                </a:solidFill>
              </a:defRPr>
            </a:lvl1pPr>
            <a:lvl2pPr lvl="1" algn="r" rtl="0">
              <a:spcBef>
                <a:spcPts val="0"/>
              </a:spcBef>
              <a:spcAft>
                <a:spcPts val="0"/>
              </a:spcAft>
              <a:buClr>
                <a:srgbClr val="0F0F4B"/>
              </a:buClr>
              <a:buSzPts val="1800"/>
              <a:buNone/>
              <a:defRPr sz="1800">
                <a:solidFill>
                  <a:srgbClr val="0F0F4B"/>
                </a:solidFill>
              </a:defRPr>
            </a:lvl2pPr>
            <a:lvl3pPr lvl="2" algn="r" rtl="0">
              <a:spcBef>
                <a:spcPts val="0"/>
              </a:spcBef>
              <a:spcAft>
                <a:spcPts val="0"/>
              </a:spcAft>
              <a:buClr>
                <a:srgbClr val="0F0F4B"/>
              </a:buClr>
              <a:buSzPts val="1800"/>
              <a:buNone/>
              <a:defRPr sz="1800">
                <a:solidFill>
                  <a:srgbClr val="0F0F4B"/>
                </a:solidFill>
              </a:defRPr>
            </a:lvl3pPr>
            <a:lvl4pPr lvl="3" algn="r" rtl="0">
              <a:spcBef>
                <a:spcPts val="0"/>
              </a:spcBef>
              <a:spcAft>
                <a:spcPts val="0"/>
              </a:spcAft>
              <a:buClr>
                <a:srgbClr val="0F0F4B"/>
              </a:buClr>
              <a:buSzPts val="1800"/>
              <a:buNone/>
              <a:defRPr sz="1800">
                <a:solidFill>
                  <a:srgbClr val="0F0F4B"/>
                </a:solidFill>
              </a:defRPr>
            </a:lvl4pPr>
            <a:lvl5pPr lvl="4" algn="r" rtl="0">
              <a:spcBef>
                <a:spcPts val="0"/>
              </a:spcBef>
              <a:spcAft>
                <a:spcPts val="0"/>
              </a:spcAft>
              <a:buClr>
                <a:srgbClr val="0F0F4B"/>
              </a:buClr>
              <a:buSzPts val="1800"/>
              <a:buNone/>
              <a:defRPr sz="1800">
                <a:solidFill>
                  <a:srgbClr val="0F0F4B"/>
                </a:solidFill>
              </a:defRPr>
            </a:lvl5pPr>
            <a:lvl6pPr lvl="5" algn="r" rtl="0">
              <a:spcBef>
                <a:spcPts val="0"/>
              </a:spcBef>
              <a:spcAft>
                <a:spcPts val="0"/>
              </a:spcAft>
              <a:buClr>
                <a:srgbClr val="0F0F4B"/>
              </a:buClr>
              <a:buSzPts val="1800"/>
              <a:buNone/>
              <a:defRPr sz="1800">
                <a:solidFill>
                  <a:srgbClr val="0F0F4B"/>
                </a:solidFill>
              </a:defRPr>
            </a:lvl6pPr>
            <a:lvl7pPr lvl="6" algn="r" rtl="0">
              <a:spcBef>
                <a:spcPts val="0"/>
              </a:spcBef>
              <a:spcAft>
                <a:spcPts val="0"/>
              </a:spcAft>
              <a:buClr>
                <a:srgbClr val="0F0F4B"/>
              </a:buClr>
              <a:buSzPts val="1800"/>
              <a:buNone/>
              <a:defRPr sz="1800">
                <a:solidFill>
                  <a:srgbClr val="0F0F4B"/>
                </a:solidFill>
              </a:defRPr>
            </a:lvl7pPr>
            <a:lvl8pPr lvl="7" algn="r" rtl="0">
              <a:spcBef>
                <a:spcPts val="0"/>
              </a:spcBef>
              <a:spcAft>
                <a:spcPts val="0"/>
              </a:spcAft>
              <a:buClr>
                <a:srgbClr val="0F0F4B"/>
              </a:buClr>
              <a:buSzPts val="1800"/>
              <a:buNone/>
              <a:defRPr sz="1800">
                <a:solidFill>
                  <a:srgbClr val="0F0F4B"/>
                </a:solidFill>
              </a:defRPr>
            </a:lvl8pPr>
            <a:lvl9pPr lvl="8" algn="r" rtl="0">
              <a:spcBef>
                <a:spcPts val="0"/>
              </a:spcBef>
              <a:spcAft>
                <a:spcPts val="0"/>
              </a:spcAft>
              <a:buClr>
                <a:srgbClr val="0F0F4B"/>
              </a:buClr>
              <a:buSzPts val="1800"/>
              <a:buNone/>
              <a:defRPr sz="1800">
                <a:solidFill>
                  <a:srgbClr val="0F0F4B"/>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type="titleOnly">
  <p:cSld name="TITLE_ONLY">
    <p:spTree>
      <p:nvGrpSpPr>
        <p:cNvPr id="1" name="Shape 74"/>
        <p:cNvGrpSpPr/>
        <p:nvPr/>
      </p:nvGrpSpPr>
      <p:grpSpPr>
        <a:xfrm>
          <a:off x="0" y="0"/>
          <a:ext cx="0" cy="0"/>
          <a:chOff x="0" y="0"/>
          <a:chExt cx="0" cy="0"/>
        </a:xfrm>
      </p:grpSpPr>
      <p:sp>
        <p:nvSpPr>
          <p:cNvPr id="75" name="Google Shape;75;p6"/>
          <p:cNvSpPr/>
          <p:nvPr/>
        </p:nvSpPr>
        <p:spPr>
          <a:xfrm>
            <a:off x="-53675" y="-14175"/>
            <a:ext cx="9265825" cy="5243926"/>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 name="Google Shape;76;p6"/>
          <p:cNvGrpSpPr/>
          <p:nvPr/>
        </p:nvGrpSpPr>
        <p:grpSpPr>
          <a:xfrm>
            <a:off x="-39710" y="-14172"/>
            <a:ext cx="9252075" cy="5165294"/>
            <a:chOff x="3655900" y="1642950"/>
            <a:chExt cx="1299175" cy="751250"/>
          </a:xfrm>
        </p:grpSpPr>
        <p:sp>
          <p:nvSpPr>
            <p:cNvPr id="77" name="Google Shape;77;p6"/>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6"/>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 name="Google Shape;80;p6"/>
          <p:cNvGrpSpPr/>
          <p:nvPr/>
        </p:nvGrpSpPr>
        <p:grpSpPr>
          <a:xfrm>
            <a:off x="-33384" y="24104"/>
            <a:ext cx="9191800" cy="5125321"/>
            <a:chOff x="5820575" y="792900"/>
            <a:chExt cx="1357625" cy="786925"/>
          </a:xfrm>
        </p:grpSpPr>
        <p:sp>
          <p:nvSpPr>
            <p:cNvPr id="81" name="Google Shape;81;p6"/>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6"/>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6"/>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6"/>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 name="Google Shape;85;p6"/>
          <p:cNvGrpSpPr/>
          <p:nvPr/>
        </p:nvGrpSpPr>
        <p:grpSpPr>
          <a:xfrm>
            <a:off x="59" y="24104"/>
            <a:ext cx="9191800" cy="5125321"/>
            <a:chOff x="5820575" y="792900"/>
            <a:chExt cx="1357625" cy="786925"/>
          </a:xfrm>
        </p:grpSpPr>
        <p:sp>
          <p:nvSpPr>
            <p:cNvPr id="86" name="Google Shape;86;p6"/>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6"/>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6"/>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0" name="Google Shape;90;p6"/>
          <p:cNvPicPr preferRelativeResize="0"/>
          <p:nvPr/>
        </p:nvPicPr>
        <p:blipFill>
          <a:blip r:embed="rId2">
            <a:alphaModFix/>
          </a:blip>
          <a:stretch>
            <a:fillRect/>
          </a:stretch>
        </p:blipFill>
        <p:spPr>
          <a:xfrm>
            <a:off x="-53325" y="-128354"/>
            <a:ext cx="9251902" cy="5486482"/>
          </a:xfrm>
          <a:prstGeom prst="rect">
            <a:avLst/>
          </a:prstGeom>
          <a:noFill/>
          <a:ln>
            <a:noFill/>
          </a:ln>
        </p:spPr>
      </p:pic>
      <p:sp>
        <p:nvSpPr>
          <p:cNvPr id="91" name="Google Shape;9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92" name="Google Shape;92;p6"/>
          <p:cNvSpPr txBox="1">
            <a:spLocks noGrp="1"/>
          </p:cNvSpPr>
          <p:nvPr>
            <p:ph type="ctrTitle"/>
          </p:nvPr>
        </p:nvSpPr>
        <p:spPr>
          <a:xfrm>
            <a:off x="3605225" y="3067050"/>
            <a:ext cx="3390900" cy="2742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FFFFF"/>
              </a:buClr>
              <a:buSzPts val="1200"/>
              <a:buNone/>
              <a:defRPr sz="1200">
                <a:solidFill>
                  <a:srgbClr val="FFFFFF"/>
                </a:solidFill>
              </a:defRPr>
            </a:lvl1pPr>
            <a:lvl2pPr lvl="1" algn="r" rtl="0">
              <a:spcBef>
                <a:spcPts val="0"/>
              </a:spcBef>
              <a:spcAft>
                <a:spcPts val="0"/>
              </a:spcAft>
              <a:buSzPts val="1200"/>
              <a:buNone/>
              <a:defRPr sz="1200"/>
            </a:lvl2pPr>
            <a:lvl3pPr lvl="2" algn="r" rtl="0">
              <a:spcBef>
                <a:spcPts val="0"/>
              </a:spcBef>
              <a:spcAft>
                <a:spcPts val="0"/>
              </a:spcAft>
              <a:buSzPts val="1200"/>
              <a:buNone/>
              <a:defRPr sz="1200"/>
            </a:lvl3pPr>
            <a:lvl4pPr lvl="3" algn="r" rtl="0">
              <a:spcBef>
                <a:spcPts val="0"/>
              </a:spcBef>
              <a:spcAft>
                <a:spcPts val="0"/>
              </a:spcAft>
              <a:buSzPts val="1200"/>
              <a:buNone/>
              <a:defRPr sz="1200"/>
            </a:lvl4pPr>
            <a:lvl5pPr lvl="4" algn="r" rtl="0">
              <a:spcBef>
                <a:spcPts val="0"/>
              </a:spcBef>
              <a:spcAft>
                <a:spcPts val="0"/>
              </a:spcAft>
              <a:buSzPts val="1200"/>
              <a:buNone/>
              <a:defRPr sz="1200"/>
            </a:lvl5pPr>
            <a:lvl6pPr lvl="5" algn="r" rtl="0">
              <a:spcBef>
                <a:spcPts val="0"/>
              </a:spcBef>
              <a:spcAft>
                <a:spcPts val="0"/>
              </a:spcAft>
              <a:buSzPts val="1200"/>
              <a:buNone/>
              <a:defRPr sz="1200"/>
            </a:lvl6pPr>
            <a:lvl7pPr lvl="6" algn="r" rtl="0">
              <a:spcBef>
                <a:spcPts val="0"/>
              </a:spcBef>
              <a:spcAft>
                <a:spcPts val="0"/>
              </a:spcAft>
              <a:buSzPts val="1200"/>
              <a:buNone/>
              <a:defRPr sz="1200"/>
            </a:lvl7pPr>
            <a:lvl8pPr lvl="7" algn="r" rtl="0">
              <a:spcBef>
                <a:spcPts val="0"/>
              </a:spcBef>
              <a:spcAft>
                <a:spcPts val="0"/>
              </a:spcAft>
              <a:buSzPts val="1200"/>
              <a:buNone/>
              <a:defRPr sz="1200"/>
            </a:lvl8pPr>
            <a:lvl9pPr lvl="8" algn="r" rtl="0">
              <a:spcBef>
                <a:spcPts val="0"/>
              </a:spcBef>
              <a:spcAft>
                <a:spcPts val="0"/>
              </a:spcAft>
              <a:buSzPts val="1200"/>
              <a:buNone/>
              <a:defRPr sz="1200"/>
            </a:lvl9pPr>
          </a:lstStyle>
          <a:p>
            <a:endParaRPr/>
          </a:p>
        </p:txBody>
      </p:sp>
      <p:sp>
        <p:nvSpPr>
          <p:cNvPr id="93" name="Google Shape;93;p6"/>
          <p:cNvSpPr txBox="1">
            <a:spLocks noGrp="1"/>
          </p:cNvSpPr>
          <p:nvPr>
            <p:ph type="subTitle" idx="1"/>
          </p:nvPr>
        </p:nvSpPr>
        <p:spPr>
          <a:xfrm>
            <a:off x="1938550" y="2152650"/>
            <a:ext cx="5314800" cy="838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FFFFFF"/>
              </a:buClr>
              <a:buSzPts val="1800"/>
              <a:buNone/>
              <a:defRPr sz="1800">
                <a:solidFill>
                  <a:srgbClr val="FFFFFF"/>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94" name="Google Shape;94;p6"/>
          <p:cNvSpPr/>
          <p:nvPr/>
        </p:nvSpPr>
        <p:spPr>
          <a:xfrm>
            <a:off x="525550" y="2593875"/>
            <a:ext cx="650" cy="625"/>
          </a:xfrm>
          <a:custGeom>
            <a:avLst/>
            <a:gdLst/>
            <a:ahLst/>
            <a:cxnLst/>
            <a:rect l="l" t="t" r="r" b="b"/>
            <a:pathLst>
              <a:path w="26" h="25" extrusionOk="0">
                <a:moveTo>
                  <a:pt x="26" y="0"/>
                </a:moveTo>
                <a:cubicBezTo>
                  <a:pt x="17" y="4"/>
                  <a:pt x="9" y="16"/>
                  <a:pt x="1" y="25"/>
                </a:cubicBezTo>
                <a:lnTo>
                  <a:pt x="26" y="0"/>
                </a:lnTo>
                <a:close/>
              </a:path>
            </a:pathLst>
          </a:custGeom>
          <a:solidFill>
            <a:srgbClr val="33303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HEADLAND 1">
  <p:cSld name="CUSTOM">
    <p:spTree>
      <p:nvGrpSpPr>
        <p:cNvPr id="1" name="Shape 95"/>
        <p:cNvGrpSpPr/>
        <p:nvPr/>
      </p:nvGrpSpPr>
      <p:grpSpPr>
        <a:xfrm>
          <a:off x="0" y="0"/>
          <a:ext cx="0" cy="0"/>
          <a:chOff x="0" y="0"/>
          <a:chExt cx="0" cy="0"/>
        </a:xfrm>
      </p:grpSpPr>
      <p:sp>
        <p:nvSpPr>
          <p:cNvPr id="96" name="Google Shape;96;p7"/>
          <p:cNvSpPr/>
          <p:nvPr/>
        </p:nvSpPr>
        <p:spPr>
          <a:xfrm>
            <a:off x="-53675" y="-14175"/>
            <a:ext cx="9265825" cy="5243926"/>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 name="Google Shape;97;p7"/>
          <p:cNvGrpSpPr/>
          <p:nvPr/>
        </p:nvGrpSpPr>
        <p:grpSpPr>
          <a:xfrm>
            <a:off x="-39710" y="-14172"/>
            <a:ext cx="9252075" cy="5165294"/>
            <a:chOff x="3655900" y="1642950"/>
            <a:chExt cx="1299175" cy="751250"/>
          </a:xfrm>
        </p:grpSpPr>
        <p:sp>
          <p:nvSpPr>
            <p:cNvPr id="98" name="Google Shape;98;p7"/>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7"/>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7"/>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7"/>
          <p:cNvGrpSpPr/>
          <p:nvPr/>
        </p:nvGrpSpPr>
        <p:grpSpPr>
          <a:xfrm>
            <a:off x="-33384" y="24104"/>
            <a:ext cx="9191800" cy="5125321"/>
            <a:chOff x="5820575" y="792900"/>
            <a:chExt cx="1357625" cy="786925"/>
          </a:xfrm>
        </p:grpSpPr>
        <p:sp>
          <p:nvSpPr>
            <p:cNvPr id="102" name="Google Shape;102;p7"/>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7"/>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7"/>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7"/>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 name="Google Shape;106;p7"/>
          <p:cNvGrpSpPr/>
          <p:nvPr/>
        </p:nvGrpSpPr>
        <p:grpSpPr>
          <a:xfrm>
            <a:off x="59" y="24104"/>
            <a:ext cx="9191800" cy="5125321"/>
            <a:chOff x="5820575" y="792900"/>
            <a:chExt cx="1357625" cy="786925"/>
          </a:xfrm>
        </p:grpSpPr>
        <p:sp>
          <p:nvSpPr>
            <p:cNvPr id="107" name="Google Shape;107;p7"/>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7"/>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7"/>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1" name="Google Shape;11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112" name="Google Shape;112;p7"/>
          <p:cNvSpPr txBox="1">
            <a:spLocks noGrp="1"/>
          </p:cNvSpPr>
          <p:nvPr>
            <p:ph type="title"/>
          </p:nvPr>
        </p:nvSpPr>
        <p:spPr>
          <a:xfrm>
            <a:off x="-1676400" y="2206575"/>
            <a:ext cx="8001000" cy="39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800"/>
              <a:buNone/>
              <a:defRPr>
                <a:solidFill>
                  <a:srgbClr val="FFFFFF"/>
                </a:solidFill>
              </a:defRPr>
            </a:lvl2pPr>
            <a:lvl3pPr lvl="2" algn="ctr" rtl="0">
              <a:spcBef>
                <a:spcPts val="0"/>
              </a:spcBef>
              <a:spcAft>
                <a:spcPts val="0"/>
              </a:spcAft>
              <a:buClr>
                <a:srgbClr val="FFFFFF"/>
              </a:buClr>
              <a:buSzPts val="2800"/>
              <a:buNone/>
              <a:defRPr>
                <a:solidFill>
                  <a:srgbClr val="FFFFFF"/>
                </a:solidFill>
              </a:defRPr>
            </a:lvl3pPr>
            <a:lvl4pPr lvl="3" algn="ctr" rtl="0">
              <a:spcBef>
                <a:spcPts val="0"/>
              </a:spcBef>
              <a:spcAft>
                <a:spcPts val="0"/>
              </a:spcAft>
              <a:buClr>
                <a:srgbClr val="FFFFFF"/>
              </a:buClr>
              <a:buSzPts val="2800"/>
              <a:buNone/>
              <a:defRPr>
                <a:solidFill>
                  <a:srgbClr val="FFFFFF"/>
                </a:solidFill>
              </a:defRPr>
            </a:lvl4pPr>
            <a:lvl5pPr lvl="4" algn="ctr" rtl="0">
              <a:spcBef>
                <a:spcPts val="0"/>
              </a:spcBef>
              <a:spcAft>
                <a:spcPts val="0"/>
              </a:spcAft>
              <a:buClr>
                <a:srgbClr val="FFFFFF"/>
              </a:buClr>
              <a:buSzPts val="2800"/>
              <a:buNone/>
              <a:defRPr>
                <a:solidFill>
                  <a:srgbClr val="FFFFFF"/>
                </a:solidFill>
              </a:defRPr>
            </a:lvl5pPr>
            <a:lvl6pPr lvl="5" algn="ctr" rtl="0">
              <a:spcBef>
                <a:spcPts val="0"/>
              </a:spcBef>
              <a:spcAft>
                <a:spcPts val="0"/>
              </a:spcAft>
              <a:buClr>
                <a:srgbClr val="FFFFFF"/>
              </a:buClr>
              <a:buSzPts val="2800"/>
              <a:buNone/>
              <a:defRPr>
                <a:solidFill>
                  <a:srgbClr val="FFFFFF"/>
                </a:solidFill>
              </a:defRPr>
            </a:lvl6pPr>
            <a:lvl7pPr lvl="6" algn="ctr" rtl="0">
              <a:spcBef>
                <a:spcPts val="0"/>
              </a:spcBef>
              <a:spcAft>
                <a:spcPts val="0"/>
              </a:spcAft>
              <a:buClr>
                <a:srgbClr val="FFFFFF"/>
              </a:buClr>
              <a:buSzPts val="2800"/>
              <a:buNone/>
              <a:defRPr>
                <a:solidFill>
                  <a:srgbClr val="FFFFFF"/>
                </a:solidFill>
              </a:defRPr>
            </a:lvl7pPr>
            <a:lvl8pPr lvl="7" algn="ctr" rtl="0">
              <a:spcBef>
                <a:spcPts val="0"/>
              </a:spcBef>
              <a:spcAft>
                <a:spcPts val="0"/>
              </a:spcAft>
              <a:buClr>
                <a:srgbClr val="FFFFFF"/>
              </a:buClr>
              <a:buSzPts val="2800"/>
              <a:buNone/>
              <a:defRPr>
                <a:solidFill>
                  <a:srgbClr val="FFFFFF"/>
                </a:solidFill>
              </a:defRPr>
            </a:lvl8pPr>
            <a:lvl9pPr lvl="8" algn="ctr" rtl="0">
              <a:spcBef>
                <a:spcPts val="0"/>
              </a:spcBef>
              <a:spcAft>
                <a:spcPts val="0"/>
              </a:spcAft>
              <a:buClr>
                <a:srgbClr val="FFFFFF"/>
              </a:buClr>
              <a:buSzPts val="2800"/>
              <a:buNone/>
              <a:defRPr>
                <a:solidFill>
                  <a:srgbClr val="FFFFFF"/>
                </a:solidFill>
              </a:defRPr>
            </a:lvl9pPr>
          </a:lstStyle>
          <a:p>
            <a:endParaRPr/>
          </a:p>
        </p:txBody>
      </p:sp>
      <p:sp>
        <p:nvSpPr>
          <p:cNvPr id="113" name="Google Shape;113;p7"/>
          <p:cNvSpPr txBox="1">
            <a:spLocks noGrp="1"/>
          </p:cNvSpPr>
          <p:nvPr>
            <p:ph type="subTitle" idx="1"/>
          </p:nvPr>
        </p:nvSpPr>
        <p:spPr>
          <a:xfrm>
            <a:off x="952500" y="3723425"/>
            <a:ext cx="2743200" cy="50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None/>
              <a:defRPr>
                <a:solidFill>
                  <a:srgbClr val="FFFFFF"/>
                </a:solidFill>
              </a:defRPr>
            </a:lvl1pPr>
            <a:lvl2pPr lvl="1" algn="ctr" rtl="0">
              <a:lnSpc>
                <a:spcPct val="100000"/>
              </a:lnSpc>
              <a:spcBef>
                <a:spcPts val="0"/>
              </a:spcBef>
              <a:spcAft>
                <a:spcPts val="0"/>
              </a:spcAft>
              <a:buClr>
                <a:srgbClr val="FFFFFF"/>
              </a:buClr>
              <a:buSzPts val="1800"/>
              <a:buNone/>
              <a:defRPr sz="1800">
                <a:solidFill>
                  <a:srgbClr val="FFFFFF"/>
                </a:solidFill>
              </a:defRPr>
            </a:lvl2pPr>
            <a:lvl3pPr lvl="2" algn="ctr" rtl="0">
              <a:lnSpc>
                <a:spcPct val="100000"/>
              </a:lnSpc>
              <a:spcBef>
                <a:spcPts val="0"/>
              </a:spcBef>
              <a:spcAft>
                <a:spcPts val="0"/>
              </a:spcAft>
              <a:buClr>
                <a:srgbClr val="FFFFFF"/>
              </a:buClr>
              <a:buSzPts val="1800"/>
              <a:buNone/>
              <a:defRPr sz="1800">
                <a:solidFill>
                  <a:srgbClr val="FFFFFF"/>
                </a:solidFill>
              </a:defRPr>
            </a:lvl3pPr>
            <a:lvl4pPr lvl="3" algn="ctr" rtl="0">
              <a:lnSpc>
                <a:spcPct val="100000"/>
              </a:lnSpc>
              <a:spcBef>
                <a:spcPts val="0"/>
              </a:spcBef>
              <a:spcAft>
                <a:spcPts val="0"/>
              </a:spcAft>
              <a:buClr>
                <a:srgbClr val="FFFFFF"/>
              </a:buClr>
              <a:buSzPts val="1800"/>
              <a:buNone/>
              <a:defRPr sz="1800">
                <a:solidFill>
                  <a:srgbClr val="FFFFFF"/>
                </a:solidFill>
              </a:defRPr>
            </a:lvl4pPr>
            <a:lvl5pPr lvl="4" algn="ctr" rtl="0">
              <a:lnSpc>
                <a:spcPct val="100000"/>
              </a:lnSpc>
              <a:spcBef>
                <a:spcPts val="0"/>
              </a:spcBef>
              <a:spcAft>
                <a:spcPts val="0"/>
              </a:spcAft>
              <a:buClr>
                <a:srgbClr val="FFFFFF"/>
              </a:buClr>
              <a:buSzPts val="1800"/>
              <a:buNone/>
              <a:defRPr sz="1800">
                <a:solidFill>
                  <a:srgbClr val="FFFFFF"/>
                </a:solidFill>
              </a:defRPr>
            </a:lvl5pPr>
            <a:lvl6pPr lvl="5" algn="ctr" rtl="0">
              <a:lnSpc>
                <a:spcPct val="100000"/>
              </a:lnSpc>
              <a:spcBef>
                <a:spcPts val="0"/>
              </a:spcBef>
              <a:spcAft>
                <a:spcPts val="0"/>
              </a:spcAft>
              <a:buClr>
                <a:srgbClr val="FFFFFF"/>
              </a:buClr>
              <a:buSzPts val="1800"/>
              <a:buNone/>
              <a:defRPr sz="1800">
                <a:solidFill>
                  <a:srgbClr val="FFFFFF"/>
                </a:solidFill>
              </a:defRPr>
            </a:lvl6pPr>
            <a:lvl7pPr lvl="6" algn="ctr" rtl="0">
              <a:lnSpc>
                <a:spcPct val="100000"/>
              </a:lnSpc>
              <a:spcBef>
                <a:spcPts val="0"/>
              </a:spcBef>
              <a:spcAft>
                <a:spcPts val="0"/>
              </a:spcAft>
              <a:buClr>
                <a:srgbClr val="FFFFFF"/>
              </a:buClr>
              <a:buSzPts val="1800"/>
              <a:buNone/>
              <a:defRPr sz="1800">
                <a:solidFill>
                  <a:srgbClr val="FFFFFF"/>
                </a:solidFill>
              </a:defRPr>
            </a:lvl7pPr>
            <a:lvl8pPr lvl="7" algn="ctr" rtl="0">
              <a:lnSpc>
                <a:spcPct val="100000"/>
              </a:lnSpc>
              <a:spcBef>
                <a:spcPts val="0"/>
              </a:spcBef>
              <a:spcAft>
                <a:spcPts val="0"/>
              </a:spcAft>
              <a:buClr>
                <a:srgbClr val="FFFFFF"/>
              </a:buClr>
              <a:buSzPts val="1800"/>
              <a:buNone/>
              <a:defRPr sz="1800">
                <a:solidFill>
                  <a:srgbClr val="FFFFFF"/>
                </a:solidFill>
              </a:defRPr>
            </a:lvl8pPr>
            <a:lvl9pPr lvl="8" algn="ctr" rtl="0">
              <a:lnSpc>
                <a:spcPct val="100000"/>
              </a:lnSpc>
              <a:spcBef>
                <a:spcPts val="0"/>
              </a:spcBef>
              <a:spcAft>
                <a:spcPts val="0"/>
              </a:spcAft>
              <a:buClr>
                <a:srgbClr val="FFFFFF"/>
              </a:buClr>
              <a:buSzPts val="1800"/>
              <a:buNone/>
              <a:defRPr sz="1800">
                <a:solidFill>
                  <a:srgbClr val="FFFFFF"/>
                </a:solidFill>
              </a:defRPr>
            </a:lvl9pPr>
          </a:lstStyle>
          <a:p>
            <a:endParaRPr/>
          </a:p>
        </p:txBody>
      </p:sp>
      <p:cxnSp>
        <p:nvCxnSpPr>
          <p:cNvPr id="114" name="Google Shape;114;p7"/>
          <p:cNvCxnSpPr/>
          <p:nvPr/>
        </p:nvCxnSpPr>
        <p:spPr>
          <a:xfrm>
            <a:off x="2324100" y="-66675"/>
            <a:ext cx="0" cy="2171700"/>
          </a:xfrm>
          <a:prstGeom prst="straightConnector1">
            <a:avLst/>
          </a:prstGeom>
          <a:noFill/>
          <a:ln w="28575" cap="flat" cmpd="sng">
            <a:solidFill>
              <a:srgbClr val="FFFFFF"/>
            </a:solidFill>
            <a:prstDash val="solid"/>
            <a:round/>
            <a:headEnd type="none" w="med" len="med"/>
            <a:tailEnd type="none" w="med" len="med"/>
          </a:ln>
        </p:spPr>
      </p:cxnSp>
      <p:cxnSp>
        <p:nvCxnSpPr>
          <p:cNvPr id="115" name="Google Shape;115;p7"/>
          <p:cNvCxnSpPr/>
          <p:nvPr/>
        </p:nvCxnSpPr>
        <p:spPr>
          <a:xfrm>
            <a:off x="2035950" y="2105025"/>
            <a:ext cx="576300" cy="0"/>
          </a:xfrm>
          <a:prstGeom prst="straightConnector1">
            <a:avLst/>
          </a:prstGeom>
          <a:noFill/>
          <a:ln w="28575" cap="flat" cmpd="sng">
            <a:solidFill>
              <a:srgbClr val="FFFFFF"/>
            </a:solidFill>
            <a:prstDash val="solid"/>
            <a:round/>
            <a:headEnd type="none" w="med" len="med"/>
            <a:tailEnd type="none" w="med" len="med"/>
          </a:ln>
        </p:spPr>
      </p:cxnSp>
      <p:sp>
        <p:nvSpPr>
          <p:cNvPr id="116" name="Google Shape;116;p7"/>
          <p:cNvSpPr txBox="1">
            <a:spLocks noGrp="1"/>
          </p:cNvSpPr>
          <p:nvPr>
            <p:ph type="title" idx="2"/>
          </p:nvPr>
        </p:nvSpPr>
        <p:spPr>
          <a:xfrm>
            <a:off x="163125" y="2781250"/>
            <a:ext cx="4321800" cy="7611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400"/>
              <a:buNone/>
              <a:defRPr sz="2400">
                <a:solidFill>
                  <a:srgbClr val="FFFFFF"/>
                </a:solidFill>
              </a:defRPr>
            </a:lvl2pPr>
            <a:lvl3pPr lvl="2" algn="ctr" rtl="0">
              <a:spcBef>
                <a:spcPts val="0"/>
              </a:spcBef>
              <a:spcAft>
                <a:spcPts val="0"/>
              </a:spcAft>
              <a:buClr>
                <a:srgbClr val="FFFFFF"/>
              </a:buClr>
              <a:buSzPts val="2400"/>
              <a:buNone/>
              <a:defRPr sz="2400">
                <a:solidFill>
                  <a:srgbClr val="FFFFFF"/>
                </a:solidFill>
              </a:defRPr>
            </a:lvl3pPr>
            <a:lvl4pPr lvl="3" algn="ctr" rtl="0">
              <a:spcBef>
                <a:spcPts val="0"/>
              </a:spcBef>
              <a:spcAft>
                <a:spcPts val="0"/>
              </a:spcAft>
              <a:buClr>
                <a:srgbClr val="FFFFFF"/>
              </a:buClr>
              <a:buSzPts val="2400"/>
              <a:buNone/>
              <a:defRPr sz="2400">
                <a:solidFill>
                  <a:srgbClr val="FFFFFF"/>
                </a:solidFill>
              </a:defRPr>
            </a:lvl4pPr>
            <a:lvl5pPr lvl="4" algn="ctr" rtl="0">
              <a:spcBef>
                <a:spcPts val="0"/>
              </a:spcBef>
              <a:spcAft>
                <a:spcPts val="0"/>
              </a:spcAft>
              <a:buClr>
                <a:srgbClr val="FFFFFF"/>
              </a:buClr>
              <a:buSzPts val="2400"/>
              <a:buNone/>
              <a:defRPr sz="2400">
                <a:solidFill>
                  <a:srgbClr val="FFFFFF"/>
                </a:solidFill>
              </a:defRPr>
            </a:lvl5pPr>
            <a:lvl6pPr lvl="5" algn="ctr" rtl="0">
              <a:spcBef>
                <a:spcPts val="0"/>
              </a:spcBef>
              <a:spcAft>
                <a:spcPts val="0"/>
              </a:spcAft>
              <a:buClr>
                <a:srgbClr val="FFFFFF"/>
              </a:buClr>
              <a:buSzPts val="2400"/>
              <a:buNone/>
              <a:defRPr sz="2400">
                <a:solidFill>
                  <a:srgbClr val="FFFFFF"/>
                </a:solidFill>
              </a:defRPr>
            </a:lvl6pPr>
            <a:lvl7pPr lvl="6" algn="ctr" rtl="0">
              <a:spcBef>
                <a:spcPts val="0"/>
              </a:spcBef>
              <a:spcAft>
                <a:spcPts val="0"/>
              </a:spcAft>
              <a:buClr>
                <a:srgbClr val="FFFFFF"/>
              </a:buClr>
              <a:buSzPts val="2400"/>
              <a:buNone/>
              <a:defRPr sz="2400">
                <a:solidFill>
                  <a:srgbClr val="FFFFFF"/>
                </a:solidFill>
              </a:defRPr>
            </a:lvl7pPr>
            <a:lvl8pPr lvl="7" algn="ctr" rtl="0">
              <a:spcBef>
                <a:spcPts val="0"/>
              </a:spcBef>
              <a:spcAft>
                <a:spcPts val="0"/>
              </a:spcAft>
              <a:buClr>
                <a:srgbClr val="FFFFFF"/>
              </a:buClr>
              <a:buSzPts val="2400"/>
              <a:buNone/>
              <a:defRPr sz="2400">
                <a:solidFill>
                  <a:srgbClr val="FFFFFF"/>
                </a:solidFill>
              </a:defRPr>
            </a:lvl8pPr>
            <a:lvl9pPr lvl="8" algn="ctr" rtl="0">
              <a:spcBef>
                <a:spcPts val="0"/>
              </a:spcBef>
              <a:spcAft>
                <a:spcPts val="0"/>
              </a:spcAft>
              <a:buClr>
                <a:srgbClr val="FFFFFF"/>
              </a:buClr>
              <a:buSzPts val="2400"/>
              <a:buNone/>
              <a:defRPr sz="2400">
                <a:solidFill>
                  <a:srgbClr val="FFFFFF"/>
                </a:solidFill>
              </a:defRPr>
            </a:lvl9pPr>
          </a:lstStyle>
          <a:p>
            <a:endParaRPr/>
          </a:p>
        </p:txBody>
      </p:sp>
      <p:sp>
        <p:nvSpPr>
          <p:cNvPr id="117" name="Google Shape;117;p7"/>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118" name="Google Shape;118;p7"/>
          <p:cNvSpPr/>
          <p:nvPr/>
        </p:nvSpPr>
        <p:spPr>
          <a:xfrm>
            <a:off x="5247279" y="2339798"/>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pic>
        <p:nvPicPr>
          <p:cNvPr id="119" name="Google Shape;119;p7"/>
          <p:cNvPicPr preferRelativeResize="0"/>
          <p:nvPr/>
        </p:nvPicPr>
        <p:blipFill>
          <a:blip r:embed="rId2">
            <a:alphaModFix/>
          </a:blip>
          <a:stretch>
            <a:fillRect/>
          </a:stretch>
        </p:blipFill>
        <p:spPr>
          <a:xfrm>
            <a:off x="-53325" y="-128354"/>
            <a:ext cx="9251902" cy="548648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HEADLAND 1 1">
  <p:cSld name="CUSTOM_3">
    <p:spTree>
      <p:nvGrpSpPr>
        <p:cNvPr id="1" name="Shape 120"/>
        <p:cNvGrpSpPr/>
        <p:nvPr/>
      </p:nvGrpSpPr>
      <p:grpSpPr>
        <a:xfrm>
          <a:off x="0" y="0"/>
          <a:ext cx="0" cy="0"/>
          <a:chOff x="0" y="0"/>
          <a:chExt cx="0" cy="0"/>
        </a:xfrm>
      </p:grpSpPr>
      <p:sp>
        <p:nvSpPr>
          <p:cNvPr id="121" name="Google Shape;121;p8"/>
          <p:cNvSpPr/>
          <p:nvPr/>
        </p:nvSpPr>
        <p:spPr>
          <a:xfrm>
            <a:off x="-53675" y="-14175"/>
            <a:ext cx="9265825" cy="5243926"/>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2" name="Google Shape;122;p8"/>
          <p:cNvGrpSpPr/>
          <p:nvPr/>
        </p:nvGrpSpPr>
        <p:grpSpPr>
          <a:xfrm>
            <a:off x="-39710" y="-14172"/>
            <a:ext cx="9252075" cy="5165294"/>
            <a:chOff x="3655900" y="1642950"/>
            <a:chExt cx="1299175" cy="751250"/>
          </a:xfrm>
        </p:grpSpPr>
        <p:sp>
          <p:nvSpPr>
            <p:cNvPr id="123" name="Google Shape;123;p8"/>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8"/>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8"/>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 name="Google Shape;126;p8"/>
          <p:cNvGrpSpPr/>
          <p:nvPr/>
        </p:nvGrpSpPr>
        <p:grpSpPr>
          <a:xfrm>
            <a:off x="-33384" y="24104"/>
            <a:ext cx="9191800" cy="5125321"/>
            <a:chOff x="5820575" y="792900"/>
            <a:chExt cx="1357625" cy="786925"/>
          </a:xfrm>
        </p:grpSpPr>
        <p:sp>
          <p:nvSpPr>
            <p:cNvPr id="127" name="Google Shape;127;p8"/>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8"/>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8"/>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8"/>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 name="Google Shape;131;p8"/>
          <p:cNvGrpSpPr/>
          <p:nvPr/>
        </p:nvGrpSpPr>
        <p:grpSpPr>
          <a:xfrm>
            <a:off x="59" y="24104"/>
            <a:ext cx="9191800" cy="5125321"/>
            <a:chOff x="5820575" y="792900"/>
            <a:chExt cx="1357625" cy="786925"/>
          </a:xfrm>
        </p:grpSpPr>
        <p:sp>
          <p:nvSpPr>
            <p:cNvPr id="132" name="Google Shape;132;p8"/>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8"/>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8"/>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8"/>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36" name="Google Shape;136;p8"/>
          <p:cNvCxnSpPr/>
          <p:nvPr/>
        </p:nvCxnSpPr>
        <p:spPr>
          <a:xfrm>
            <a:off x="2324100" y="-66675"/>
            <a:ext cx="0" cy="2171700"/>
          </a:xfrm>
          <a:prstGeom prst="straightConnector1">
            <a:avLst/>
          </a:prstGeom>
          <a:noFill/>
          <a:ln w="28575" cap="flat" cmpd="sng">
            <a:solidFill>
              <a:srgbClr val="FFFFFF"/>
            </a:solidFill>
            <a:prstDash val="solid"/>
            <a:round/>
            <a:headEnd type="none" w="med" len="med"/>
            <a:tailEnd type="none" w="med" len="med"/>
          </a:ln>
        </p:spPr>
      </p:cxnSp>
      <p:sp>
        <p:nvSpPr>
          <p:cNvPr id="137" name="Google Shape;137;p8"/>
          <p:cNvSpPr/>
          <p:nvPr/>
        </p:nvSpPr>
        <p:spPr>
          <a:xfrm>
            <a:off x="349275" y="2105025"/>
            <a:ext cx="3949500" cy="2493900"/>
          </a:xfrm>
          <a:prstGeom prst="rect">
            <a:avLst/>
          </a:prstGeom>
          <a:no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s"/>
              <a:t>‹#›</a:t>
            </a:fld>
            <a:endParaRPr/>
          </a:p>
        </p:txBody>
      </p:sp>
      <p:sp>
        <p:nvSpPr>
          <p:cNvPr id="139" name="Google Shape;139;p8"/>
          <p:cNvSpPr txBox="1">
            <a:spLocks noGrp="1"/>
          </p:cNvSpPr>
          <p:nvPr>
            <p:ph type="title"/>
          </p:nvPr>
        </p:nvSpPr>
        <p:spPr>
          <a:xfrm>
            <a:off x="-1676400" y="2206575"/>
            <a:ext cx="8001000" cy="39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800"/>
              <a:buNone/>
              <a:defRPr>
                <a:solidFill>
                  <a:srgbClr val="FFFFFF"/>
                </a:solidFill>
              </a:defRPr>
            </a:lvl2pPr>
            <a:lvl3pPr lvl="2" algn="ctr" rtl="0">
              <a:spcBef>
                <a:spcPts val="0"/>
              </a:spcBef>
              <a:spcAft>
                <a:spcPts val="0"/>
              </a:spcAft>
              <a:buClr>
                <a:srgbClr val="FFFFFF"/>
              </a:buClr>
              <a:buSzPts val="2800"/>
              <a:buNone/>
              <a:defRPr>
                <a:solidFill>
                  <a:srgbClr val="FFFFFF"/>
                </a:solidFill>
              </a:defRPr>
            </a:lvl3pPr>
            <a:lvl4pPr lvl="3" algn="ctr" rtl="0">
              <a:spcBef>
                <a:spcPts val="0"/>
              </a:spcBef>
              <a:spcAft>
                <a:spcPts val="0"/>
              </a:spcAft>
              <a:buClr>
                <a:srgbClr val="FFFFFF"/>
              </a:buClr>
              <a:buSzPts val="2800"/>
              <a:buNone/>
              <a:defRPr>
                <a:solidFill>
                  <a:srgbClr val="FFFFFF"/>
                </a:solidFill>
              </a:defRPr>
            </a:lvl4pPr>
            <a:lvl5pPr lvl="4" algn="ctr" rtl="0">
              <a:spcBef>
                <a:spcPts val="0"/>
              </a:spcBef>
              <a:spcAft>
                <a:spcPts val="0"/>
              </a:spcAft>
              <a:buClr>
                <a:srgbClr val="FFFFFF"/>
              </a:buClr>
              <a:buSzPts val="2800"/>
              <a:buNone/>
              <a:defRPr>
                <a:solidFill>
                  <a:srgbClr val="FFFFFF"/>
                </a:solidFill>
              </a:defRPr>
            </a:lvl5pPr>
            <a:lvl6pPr lvl="5" algn="ctr" rtl="0">
              <a:spcBef>
                <a:spcPts val="0"/>
              </a:spcBef>
              <a:spcAft>
                <a:spcPts val="0"/>
              </a:spcAft>
              <a:buClr>
                <a:srgbClr val="FFFFFF"/>
              </a:buClr>
              <a:buSzPts val="2800"/>
              <a:buNone/>
              <a:defRPr>
                <a:solidFill>
                  <a:srgbClr val="FFFFFF"/>
                </a:solidFill>
              </a:defRPr>
            </a:lvl6pPr>
            <a:lvl7pPr lvl="6" algn="ctr" rtl="0">
              <a:spcBef>
                <a:spcPts val="0"/>
              </a:spcBef>
              <a:spcAft>
                <a:spcPts val="0"/>
              </a:spcAft>
              <a:buClr>
                <a:srgbClr val="FFFFFF"/>
              </a:buClr>
              <a:buSzPts val="2800"/>
              <a:buNone/>
              <a:defRPr>
                <a:solidFill>
                  <a:srgbClr val="FFFFFF"/>
                </a:solidFill>
              </a:defRPr>
            </a:lvl7pPr>
            <a:lvl8pPr lvl="7" algn="ctr" rtl="0">
              <a:spcBef>
                <a:spcPts val="0"/>
              </a:spcBef>
              <a:spcAft>
                <a:spcPts val="0"/>
              </a:spcAft>
              <a:buClr>
                <a:srgbClr val="FFFFFF"/>
              </a:buClr>
              <a:buSzPts val="2800"/>
              <a:buNone/>
              <a:defRPr>
                <a:solidFill>
                  <a:srgbClr val="FFFFFF"/>
                </a:solidFill>
              </a:defRPr>
            </a:lvl8pPr>
            <a:lvl9pPr lvl="8" algn="ctr" rtl="0">
              <a:spcBef>
                <a:spcPts val="0"/>
              </a:spcBef>
              <a:spcAft>
                <a:spcPts val="0"/>
              </a:spcAft>
              <a:buClr>
                <a:srgbClr val="FFFFFF"/>
              </a:buClr>
              <a:buSzPts val="2800"/>
              <a:buNone/>
              <a:defRPr>
                <a:solidFill>
                  <a:srgbClr val="FFFFFF"/>
                </a:solidFill>
              </a:defRPr>
            </a:lvl9pPr>
          </a:lstStyle>
          <a:p>
            <a:endParaRPr/>
          </a:p>
        </p:txBody>
      </p:sp>
      <p:sp>
        <p:nvSpPr>
          <p:cNvPr id="140" name="Google Shape;140;p8"/>
          <p:cNvSpPr txBox="1">
            <a:spLocks noGrp="1"/>
          </p:cNvSpPr>
          <p:nvPr>
            <p:ph type="subTitle" idx="1"/>
          </p:nvPr>
        </p:nvSpPr>
        <p:spPr>
          <a:xfrm>
            <a:off x="952500" y="3723425"/>
            <a:ext cx="2743200" cy="50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200"/>
              <a:buNone/>
              <a:defRPr>
                <a:solidFill>
                  <a:srgbClr val="FFFFFF"/>
                </a:solidFill>
              </a:defRPr>
            </a:lvl1pPr>
            <a:lvl2pPr lvl="1" algn="ctr" rtl="0">
              <a:lnSpc>
                <a:spcPct val="100000"/>
              </a:lnSpc>
              <a:spcBef>
                <a:spcPts val="0"/>
              </a:spcBef>
              <a:spcAft>
                <a:spcPts val="0"/>
              </a:spcAft>
              <a:buClr>
                <a:srgbClr val="FFFFFF"/>
              </a:buClr>
              <a:buSzPts val="1800"/>
              <a:buNone/>
              <a:defRPr sz="1800">
                <a:solidFill>
                  <a:srgbClr val="FFFFFF"/>
                </a:solidFill>
              </a:defRPr>
            </a:lvl2pPr>
            <a:lvl3pPr lvl="2" algn="ctr" rtl="0">
              <a:lnSpc>
                <a:spcPct val="100000"/>
              </a:lnSpc>
              <a:spcBef>
                <a:spcPts val="0"/>
              </a:spcBef>
              <a:spcAft>
                <a:spcPts val="0"/>
              </a:spcAft>
              <a:buClr>
                <a:srgbClr val="FFFFFF"/>
              </a:buClr>
              <a:buSzPts val="1800"/>
              <a:buNone/>
              <a:defRPr sz="1800">
                <a:solidFill>
                  <a:srgbClr val="FFFFFF"/>
                </a:solidFill>
              </a:defRPr>
            </a:lvl3pPr>
            <a:lvl4pPr lvl="3" algn="ctr" rtl="0">
              <a:lnSpc>
                <a:spcPct val="100000"/>
              </a:lnSpc>
              <a:spcBef>
                <a:spcPts val="0"/>
              </a:spcBef>
              <a:spcAft>
                <a:spcPts val="0"/>
              </a:spcAft>
              <a:buClr>
                <a:srgbClr val="FFFFFF"/>
              </a:buClr>
              <a:buSzPts val="1800"/>
              <a:buNone/>
              <a:defRPr sz="1800">
                <a:solidFill>
                  <a:srgbClr val="FFFFFF"/>
                </a:solidFill>
              </a:defRPr>
            </a:lvl4pPr>
            <a:lvl5pPr lvl="4" algn="ctr" rtl="0">
              <a:lnSpc>
                <a:spcPct val="100000"/>
              </a:lnSpc>
              <a:spcBef>
                <a:spcPts val="0"/>
              </a:spcBef>
              <a:spcAft>
                <a:spcPts val="0"/>
              </a:spcAft>
              <a:buClr>
                <a:srgbClr val="FFFFFF"/>
              </a:buClr>
              <a:buSzPts val="1800"/>
              <a:buNone/>
              <a:defRPr sz="1800">
                <a:solidFill>
                  <a:srgbClr val="FFFFFF"/>
                </a:solidFill>
              </a:defRPr>
            </a:lvl5pPr>
            <a:lvl6pPr lvl="5" algn="ctr" rtl="0">
              <a:lnSpc>
                <a:spcPct val="100000"/>
              </a:lnSpc>
              <a:spcBef>
                <a:spcPts val="0"/>
              </a:spcBef>
              <a:spcAft>
                <a:spcPts val="0"/>
              </a:spcAft>
              <a:buClr>
                <a:srgbClr val="FFFFFF"/>
              </a:buClr>
              <a:buSzPts val="1800"/>
              <a:buNone/>
              <a:defRPr sz="1800">
                <a:solidFill>
                  <a:srgbClr val="FFFFFF"/>
                </a:solidFill>
              </a:defRPr>
            </a:lvl6pPr>
            <a:lvl7pPr lvl="6" algn="ctr" rtl="0">
              <a:lnSpc>
                <a:spcPct val="100000"/>
              </a:lnSpc>
              <a:spcBef>
                <a:spcPts val="0"/>
              </a:spcBef>
              <a:spcAft>
                <a:spcPts val="0"/>
              </a:spcAft>
              <a:buClr>
                <a:srgbClr val="FFFFFF"/>
              </a:buClr>
              <a:buSzPts val="1800"/>
              <a:buNone/>
              <a:defRPr sz="1800">
                <a:solidFill>
                  <a:srgbClr val="FFFFFF"/>
                </a:solidFill>
              </a:defRPr>
            </a:lvl7pPr>
            <a:lvl8pPr lvl="7" algn="ctr" rtl="0">
              <a:lnSpc>
                <a:spcPct val="100000"/>
              </a:lnSpc>
              <a:spcBef>
                <a:spcPts val="0"/>
              </a:spcBef>
              <a:spcAft>
                <a:spcPts val="0"/>
              </a:spcAft>
              <a:buClr>
                <a:srgbClr val="FFFFFF"/>
              </a:buClr>
              <a:buSzPts val="1800"/>
              <a:buNone/>
              <a:defRPr sz="1800">
                <a:solidFill>
                  <a:srgbClr val="FFFFFF"/>
                </a:solidFill>
              </a:defRPr>
            </a:lvl8pPr>
            <a:lvl9pPr lvl="8" algn="ctr" rtl="0">
              <a:lnSpc>
                <a:spcPct val="100000"/>
              </a:lnSpc>
              <a:spcBef>
                <a:spcPts val="0"/>
              </a:spcBef>
              <a:spcAft>
                <a:spcPts val="0"/>
              </a:spcAft>
              <a:buClr>
                <a:srgbClr val="FFFFFF"/>
              </a:buClr>
              <a:buSzPts val="1800"/>
              <a:buNone/>
              <a:defRPr sz="1800">
                <a:solidFill>
                  <a:srgbClr val="FFFFFF"/>
                </a:solidFill>
              </a:defRPr>
            </a:lvl9pPr>
          </a:lstStyle>
          <a:p>
            <a:endParaRPr/>
          </a:p>
        </p:txBody>
      </p:sp>
      <p:sp>
        <p:nvSpPr>
          <p:cNvPr id="141" name="Google Shape;141;p8"/>
          <p:cNvSpPr txBox="1">
            <a:spLocks noGrp="1"/>
          </p:cNvSpPr>
          <p:nvPr>
            <p:ph type="title" idx="2"/>
          </p:nvPr>
        </p:nvSpPr>
        <p:spPr>
          <a:xfrm>
            <a:off x="130250" y="2781250"/>
            <a:ext cx="4387500" cy="7611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FFFFFF"/>
              </a:buClr>
              <a:buSzPts val="2400"/>
              <a:buNone/>
              <a:defRPr sz="2400">
                <a:solidFill>
                  <a:srgbClr val="FFFFFF"/>
                </a:solidFill>
              </a:defRPr>
            </a:lvl2pPr>
            <a:lvl3pPr lvl="2" algn="ctr" rtl="0">
              <a:spcBef>
                <a:spcPts val="0"/>
              </a:spcBef>
              <a:spcAft>
                <a:spcPts val="0"/>
              </a:spcAft>
              <a:buClr>
                <a:srgbClr val="FFFFFF"/>
              </a:buClr>
              <a:buSzPts val="2400"/>
              <a:buNone/>
              <a:defRPr sz="2400">
                <a:solidFill>
                  <a:srgbClr val="FFFFFF"/>
                </a:solidFill>
              </a:defRPr>
            </a:lvl3pPr>
            <a:lvl4pPr lvl="3" algn="ctr" rtl="0">
              <a:spcBef>
                <a:spcPts val="0"/>
              </a:spcBef>
              <a:spcAft>
                <a:spcPts val="0"/>
              </a:spcAft>
              <a:buClr>
                <a:srgbClr val="FFFFFF"/>
              </a:buClr>
              <a:buSzPts val="2400"/>
              <a:buNone/>
              <a:defRPr sz="2400">
                <a:solidFill>
                  <a:srgbClr val="FFFFFF"/>
                </a:solidFill>
              </a:defRPr>
            </a:lvl4pPr>
            <a:lvl5pPr lvl="4" algn="ctr" rtl="0">
              <a:spcBef>
                <a:spcPts val="0"/>
              </a:spcBef>
              <a:spcAft>
                <a:spcPts val="0"/>
              </a:spcAft>
              <a:buClr>
                <a:srgbClr val="FFFFFF"/>
              </a:buClr>
              <a:buSzPts val="2400"/>
              <a:buNone/>
              <a:defRPr sz="2400">
                <a:solidFill>
                  <a:srgbClr val="FFFFFF"/>
                </a:solidFill>
              </a:defRPr>
            </a:lvl5pPr>
            <a:lvl6pPr lvl="5" algn="ctr" rtl="0">
              <a:spcBef>
                <a:spcPts val="0"/>
              </a:spcBef>
              <a:spcAft>
                <a:spcPts val="0"/>
              </a:spcAft>
              <a:buClr>
                <a:srgbClr val="FFFFFF"/>
              </a:buClr>
              <a:buSzPts val="2400"/>
              <a:buNone/>
              <a:defRPr sz="2400">
                <a:solidFill>
                  <a:srgbClr val="FFFFFF"/>
                </a:solidFill>
              </a:defRPr>
            </a:lvl6pPr>
            <a:lvl7pPr lvl="6" algn="ctr" rtl="0">
              <a:spcBef>
                <a:spcPts val="0"/>
              </a:spcBef>
              <a:spcAft>
                <a:spcPts val="0"/>
              </a:spcAft>
              <a:buClr>
                <a:srgbClr val="FFFFFF"/>
              </a:buClr>
              <a:buSzPts val="2400"/>
              <a:buNone/>
              <a:defRPr sz="2400">
                <a:solidFill>
                  <a:srgbClr val="FFFFFF"/>
                </a:solidFill>
              </a:defRPr>
            </a:lvl7pPr>
            <a:lvl8pPr lvl="7" algn="ctr" rtl="0">
              <a:spcBef>
                <a:spcPts val="0"/>
              </a:spcBef>
              <a:spcAft>
                <a:spcPts val="0"/>
              </a:spcAft>
              <a:buClr>
                <a:srgbClr val="FFFFFF"/>
              </a:buClr>
              <a:buSzPts val="2400"/>
              <a:buNone/>
              <a:defRPr sz="2400">
                <a:solidFill>
                  <a:srgbClr val="FFFFFF"/>
                </a:solidFill>
              </a:defRPr>
            </a:lvl8pPr>
            <a:lvl9pPr lvl="8" algn="ctr" rtl="0">
              <a:spcBef>
                <a:spcPts val="0"/>
              </a:spcBef>
              <a:spcAft>
                <a:spcPts val="0"/>
              </a:spcAft>
              <a:buClr>
                <a:srgbClr val="FFFFFF"/>
              </a:buClr>
              <a:buSzPts val="2400"/>
              <a:buNone/>
              <a:defRPr sz="2400">
                <a:solidFill>
                  <a:srgbClr val="FFFFFF"/>
                </a:solidFill>
              </a:defRPr>
            </a:lvl9pPr>
          </a:lstStyle>
          <a:p>
            <a:endParaRPr/>
          </a:p>
        </p:txBody>
      </p:sp>
      <p:sp>
        <p:nvSpPr>
          <p:cNvPr id="142" name="Google Shape;142;p8"/>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143" name="Google Shape;143;p8"/>
          <p:cNvSpPr/>
          <p:nvPr/>
        </p:nvSpPr>
        <p:spPr>
          <a:xfrm>
            <a:off x="5247279" y="2339798"/>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pic>
        <p:nvPicPr>
          <p:cNvPr id="144" name="Google Shape;144;p8"/>
          <p:cNvPicPr preferRelativeResize="0"/>
          <p:nvPr/>
        </p:nvPicPr>
        <p:blipFill>
          <a:blip r:embed="rId2">
            <a:alphaModFix/>
          </a:blip>
          <a:stretch>
            <a:fillRect/>
          </a:stretch>
        </p:blipFill>
        <p:spPr>
          <a:xfrm>
            <a:off x="-53325" y="-128354"/>
            <a:ext cx="9251902" cy="548648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TLE &amp; TWO COLUMNS">
  <p:cSld name="ONE_COLUMN_TEXT">
    <p:spTree>
      <p:nvGrpSpPr>
        <p:cNvPr id="1" name="Shape 145"/>
        <p:cNvGrpSpPr/>
        <p:nvPr/>
      </p:nvGrpSpPr>
      <p:grpSpPr>
        <a:xfrm>
          <a:off x="0" y="0"/>
          <a:ext cx="0" cy="0"/>
          <a:chOff x="0" y="0"/>
          <a:chExt cx="0" cy="0"/>
        </a:xfrm>
      </p:grpSpPr>
      <p:cxnSp>
        <p:nvCxnSpPr>
          <p:cNvPr id="146" name="Google Shape;146;p9"/>
          <p:cNvCxnSpPr/>
          <p:nvPr/>
        </p:nvCxnSpPr>
        <p:spPr>
          <a:xfrm>
            <a:off x="2989350" y="330150"/>
            <a:ext cx="6031800" cy="0"/>
          </a:xfrm>
          <a:prstGeom prst="straightConnector1">
            <a:avLst/>
          </a:prstGeom>
          <a:noFill/>
          <a:ln w="28575" cap="flat" cmpd="sng">
            <a:solidFill>
              <a:srgbClr val="0F0F4B"/>
            </a:solidFill>
            <a:prstDash val="solid"/>
            <a:round/>
            <a:headEnd type="none" w="med" len="med"/>
            <a:tailEnd type="none" w="med" len="med"/>
          </a:ln>
        </p:spPr>
      </p:cxnSp>
      <p:cxnSp>
        <p:nvCxnSpPr>
          <p:cNvPr id="147" name="Google Shape;147;p9"/>
          <p:cNvCxnSpPr/>
          <p:nvPr/>
        </p:nvCxnSpPr>
        <p:spPr>
          <a:xfrm>
            <a:off x="6005250" y="-99550"/>
            <a:ext cx="0" cy="429600"/>
          </a:xfrm>
          <a:prstGeom prst="straightConnector1">
            <a:avLst/>
          </a:prstGeom>
          <a:noFill/>
          <a:ln w="28575" cap="flat" cmpd="sng">
            <a:solidFill>
              <a:srgbClr val="0F0F4B"/>
            </a:solidFill>
            <a:prstDash val="solid"/>
            <a:round/>
            <a:headEnd type="none" w="med" len="med"/>
            <a:tailEnd type="none" w="med" len="med"/>
          </a:ln>
        </p:spPr>
      </p:cxnSp>
      <p:sp>
        <p:nvSpPr>
          <p:cNvPr id="148" name="Google Shape;148;p9"/>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149" name="Google Shape;149;p9"/>
          <p:cNvSpPr/>
          <p:nvPr/>
        </p:nvSpPr>
        <p:spPr>
          <a:xfrm>
            <a:off x="5247279" y="2339798"/>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pic>
        <p:nvPicPr>
          <p:cNvPr id="150" name="Google Shape;150;p9"/>
          <p:cNvPicPr preferRelativeResize="0"/>
          <p:nvPr/>
        </p:nvPicPr>
        <p:blipFill>
          <a:blip r:embed="rId2">
            <a:alphaModFix/>
          </a:blip>
          <a:stretch>
            <a:fillRect/>
          </a:stretch>
        </p:blipFill>
        <p:spPr>
          <a:xfrm>
            <a:off x="-53950" y="-19641"/>
            <a:ext cx="9251902" cy="5486482"/>
          </a:xfrm>
          <a:prstGeom prst="rect">
            <a:avLst/>
          </a:prstGeom>
          <a:noFill/>
          <a:ln>
            <a:noFill/>
          </a:ln>
        </p:spPr>
      </p:pic>
      <p:sp>
        <p:nvSpPr>
          <p:cNvPr id="151" name="Google Shape;151;p9"/>
          <p:cNvSpPr txBox="1">
            <a:spLocks noGrp="1"/>
          </p:cNvSpPr>
          <p:nvPr>
            <p:ph type="sldNum" idx="12"/>
          </p:nvPr>
        </p:nvSpPr>
        <p:spPr>
          <a:xfrm>
            <a:off x="8458144" y="4652968"/>
            <a:ext cx="560400" cy="4020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
        <p:nvSpPr>
          <p:cNvPr id="152" name="Google Shape;152;p9"/>
          <p:cNvSpPr txBox="1">
            <a:spLocks noGrp="1"/>
          </p:cNvSpPr>
          <p:nvPr>
            <p:ph type="title"/>
          </p:nvPr>
        </p:nvSpPr>
        <p:spPr>
          <a:xfrm>
            <a:off x="3300150" y="1008750"/>
            <a:ext cx="5410200" cy="4890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F0F4B"/>
              </a:buClr>
              <a:buSzPts val="2400"/>
              <a:buNone/>
              <a:defRPr sz="2400">
                <a:solidFill>
                  <a:srgbClr val="0F0F4B"/>
                </a:solidFill>
              </a:defRPr>
            </a:lvl1pPr>
            <a:lvl2pPr lvl="1" algn="ctr" rtl="0">
              <a:spcBef>
                <a:spcPts val="0"/>
              </a:spcBef>
              <a:spcAft>
                <a:spcPts val="0"/>
              </a:spcAft>
              <a:buClr>
                <a:srgbClr val="0F0F4B"/>
              </a:buClr>
              <a:buSzPts val="2800"/>
              <a:buNone/>
              <a:defRPr>
                <a:solidFill>
                  <a:srgbClr val="0F0F4B"/>
                </a:solidFill>
              </a:defRPr>
            </a:lvl2pPr>
            <a:lvl3pPr lvl="2" algn="ctr" rtl="0">
              <a:spcBef>
                <a:spcPts val="0"/>
              </a:spcBef>
              <a:spcAft>
                <a:spcPts val="0"/>
              </a:spcAft>
              <a:buClr>
                <a:srgbClr val="0F0F4B"/>
              </a:buClr>
              <a:buSzPts val="2800"/>
              <a:buNone/>
              <a:defRPr>
                <a:solidFill>
                  <a:srgbClr val="0F0F4B"/>
                </a:solidFill>
              </a:defRPr>
            </a:lvl3pPr>
            <a:lvl4pPr lvl="3" algn="ctr" rtl="0">
              <a:spcBef>
                <a:spcPts val="0"/>
              </a:spcBef>
              <a:spcAft>
                <a:spcPts val="0"/>
              </a:spcAft>
              <a:buClr>
                <a:srgbClr val="0F0F4B"/>
              </a:buClr>
              <a:buSzPts val="2800"/>
              <a:buNone/>
              <a:defRPr>
                <a:solidFill>
                  <a:srgbClr val="0F0F4B"/>
                </a:solidFill>
              </a:defRPr>
            </a:lvl4pPr>
            <a:lvl5pPr lvl="4" algn="ctr" rtl="0">
              <a:spcBef>
                <a:spcPts val="0"/>
              </a:spcBef>
              <a:spcAft>
                <a:spcPts val="0"/>
              </a:spcAft>
              <a:buClr>
                <a:srgbClr val="0F0F4B"/>
              </a:buClr>
              <a:buSzPts val="2800"/>
              <a:buNone/>
              <a:defRPr>
                <a:solidFill>
                  <a:srgbClr val="0F0F4B"/>
                </a:solidFill>
              </a:defRPr>
            </a:lvl5pPr>
            <a:lvl6pPr lvl="5" algn="ctr" rtl="0">
              <a:spcBef>
                <a:spcPts val="0"/>
              </a:spcBef>
              <a:spcAft>
                <a:spcPts val="0"/>
              </a:spcAft>
              <a:buClr>
                <a:srgbClr val="0F0F4B"/>
              </a:buClr>
              <a:buSzPts val="2800"/>
              <a:buNone/>
              <a:defRPr>
                <a:solidFill>
                  <a:srgbClr val="0F0F4B"/>
                </a:solidFill>
              </a:defRPr>
            </a:lvl6pPr>
            <a:lvl7pPr lvl="6" algn="ctr" rtl="0">
              <a:spcBef>
                <a:spcPts val="0"/>
              </a:spcBef>
              <a:spcAft>
                <a:spcPts val="0"/>
              </a:spcAft>
              <a:buClr>
                <a:srgbClr val="0F0F4B"/>
              </a:buClr>
              <a:buSzPts val="2800"/>
              <a:buNone/>
              <a:defRPr>
                <a:solidFill>
                  <a:srgbClr val="0F0F4B"/>
                </a:solidFill>
              </a:defRPr>
            </a:lvl7pPr>
            <a:lvl8pPr lvl="7" algn="ctr" rtl="0">
              <a:spcBef>
                <a:spcPts val="0"/>
              </a:spcBef>
              <a:spcAft>
                <a:spcPts val="0"/>
              </a:spcAft>
              <a:buClr>
                <a:srgbClr val="0F0F4B"/>
              </a:buClr>
              <a:buSzPts val="2800"/>
              <a:buNone/>
              <a:defRPr>
                <a:solidFill>
                  <a:srgbClr val="0F0F4B"/>
                </a:solidFill>
              </a:defRPr>
            </a:lvl8pPr>
            <a:lvl9pPr lvl="8" algn="ctr" rtl="0">
              <a:spcBef>
                <a:spcPts val="0"/>
              </a:spcBef>
              <a:spcAft>
                <a:spcPts val="0"/>
              </a:spcAft>
              <a:buClr>
                <a:srgbClr val="0F0F4B"/>
              </a:buClr>
              <a:buSzPts val="2800"/>
              <a:buNone/>
              <a:defRPr>
                <a:solidFill>
                  <a:srgbClr val="0F0F4B"/>
                </a:solidFill>
              </a:defRPr>
            </a:lvl9pPr>
          </a:lstStyle>
          <a:p>
            <a:endParaRPr/>
          </a:p>
        </p:txBody>
      </p:sp>
      <p:cxnSp>
        <p:nvCxnSpPr>
          <p:cNvPr id="153" name="Google Shape;153;p9"/>
          <p:cNvCxnSpPr/>
          <p:nvPr/>
        </p:nvCxnSpPr>
        <p:spPr>
          <a:xfrm rot="10800000">
            <a:off x="5044150" y="4781475"/>
            <a:ext cx="0" cy="428700"/>
          </a:xfrm>
          <a:prstGeom prst="straightConnector1">
            <a:avLst/>
          </a:prstGeom>
          <a:noFill/>
          <a:ln w="28575" cap="flat" cmpd="sng">
            <a:solidFill>
              <a:srgbClr val="0F0F4B"/>
            </a:solidFill>
            <a:prstDash val="solid"/>
            <a:round/>
            <a:headEnd type="none" w="med" len="med"/>
            <a:tailEnd type="none" w="med" len="med"/>
          </a:ln>
        </p:spPr>
      </p:cxnSp>
      <p:cxnSp>
        <p:nvCxnSpPr>
          <p:cNvPr id="154" name="Google Shape;154;p9"/>
          <p:cNvCxnSpPr/>
          <p:nvPr/>
        </p:nvCxnSpPr>
        <p:spPr>
          <a:xfrm rot="10800000">
            <a:off x="4756000" y="4781550"/>
            <a:ext cx="576300" cy="0"/>
          </a:xfrm>
          <a:prstGeom prst="straightConnector1">
            <a:avLst/>
          </a:prstGeom>
          <a:noFill/>
          <a:ln w="28575" cap="flat" cmpd="sng">
            <a:solidFill>
              <a:srgbClr val="0F0F4B"/>
            </a:solidFill>
            <a:prstDash val="solid"/>
            <a:round/>
            <a:headEnd type="none" w="med" len="med"/>
            <a:tailEnd type="none" w="med" len="med"/>
          </a:ln>
        </p:spPr>
      </p:cxnSp>
      <p:cxnSp>
        <p:nvCxnSpPr>
          <p:cNvPr id="155" name="Google Shape;155;p9"/>
          <p:cNvCxnSpPr/>
          <p:nvPr/>
        </p:nvCxnSpPr>
        <p:spPr>
          <a:xfrm rot="10800000">
            <a:off x="2219325" y="4781475"/>
            <a:ext cx="0" cy="428700"/>
          </a:xfrm>
          <a:prstGeom prst="straightConnector1">
            <a:avLst/>
          </a:prstGeom>
          <a:noFill/>
          <a:ln w="28575" cap="flat" cmpd="sng">
            <a:solidFill>
              <a:srgbClr val="0F0F4B"/>
            </a:solidFill>
            <a:prstDash val="solid"/>
            <a:round/>
            <a:headEnd type="none" w="med" len="med"/>
            <a:tailEnd type="none" w="med" len="med"/>
          </a:ln>
        </p:spPr>
      </p:cxnSp>
      <p:cxnSp>
        <p:nvCxnSpPr>
          <p:cNvPr id="156" name="Google Shape;156;p9"/>
          <p:cNvCxnSpPr/>
          <p:nvPr/>
        </p:nvCxnSpPr>
        <p:spPr>
          <a:xfrm rot="10800000">
            <a:off x="1931175" y="4781550"/>
            <a:ext cx="576300" cy="0"/>
          </a:xfrm>
          <a:prstGeom prst="straightConnector1">
            <a:avLst/>
          </a:prstGeom>
          <a:noFill/>
          <a:ln w="28575" cap="flat" cmpd="sng">
            <a:solidFill>
              <a:srgbClr val="0F0F4B"/>
            </a:solidFill>
            <a:prstDash val="solid"/>
            <a:round/>
            <a:headEnd type="none" w="med" len="med"/>
            <a:tailEnd type="none" w="med" len="med"/>
          </a:ln>
        </p:spPr>
      </p:cxnSp>
      <p:sp>
        <p:nvSpPr>
          <p:cNvPr id="157" name="Google Shape;157;p9"/>
          <p:cNvSpPr/>
          <p:nvPr/>
        </p:nvSpPr>
        <p:spPr>
          <a:xfrm>
            <a:off x="995350" y="1847850"/>
            <a:ext cx="2448000" cy="2805000"/>
          </a:xfrm>
          <a:prstGeom prst="roundRect">
            <a:avLst>
              <a:gd name="adj" fmla="val 16667"/>
            </a:avLst>
          </a:prstGeom>
          <a:solidFill>
            <a:srgbClr val="0F0F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9"/>
          <p:cNvSpPr/>
          <p:nvPr/>
        </p:nvSpPr>
        <p:spPr>
          <a:xfrm>
            <a:off x="3820138" y="1847850"/>
            <a:ext cx="2448000" cy="2805000"/>
          </a:xfrm>
          <a:prstGeom prst="roundRect">
            <a:avLst>
              <a:gd name="adj" fmla="val 16667"/>
            </a:avLst>
          </a:prstGeom>
          <a:solidFill>
            <a:srgbClr val="4849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9"/>
          <p:cNvSpPr txBox="1">
            <a:spLocks noGrp="1"/>
          </p:cNvSpPr>
          <p:nvPr>
            <p:ph type="title" idx="2"/>
          </p:nvPr>
        </p:nvSpPr>
        <p:spPr>
          <a:xfrm flipH="1">
            <a:off x="1273475" y="2786850"/>
            <a:ext cx="1891800" cy="3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800"/>
              <a:buNone/>
              <a:defRPr sz="1800">
                <a:solidFill>
                  <a:srgbClr val="FFFFFF"/>
                </a:solidFill>
              </a:defRPr>
            </a:lvl1pPr>
            <a:lvl2pPr lvl="1" algn="ctr" rtl="0">
              <a:spcBef>
                <a:spcPts val="0"/>
              </a:spcBef>
              <a:spcAft>
                <a:spcPts val="0"/>
              </a:spcAft>
              <a:buClr>
                <a:srgbClr val="FFFFFF"/>
              </a:buClr>
              <a:buSzPts val="1800"/>
              <a:buNone/>
              <a:defRPr sz="1800">
                <a:solidFill>
                  <a:srgbClr val="FFFFFF"/>
                </a:solidFill>
              </a:defRPr>
            </a:lvl2pPr>
            <a:lvl3pPr lvl="2" algn="ctr" rtl="0">
              <a:spcBef>
                <a:spcPts val="0"/>
              </a:spcBef>
              <a:spcAft>
                <a:spcPts val="0"/>
              </a:spcAft>
              <a:buClr>
                <a:srgbClr val="FFFFFF"/>
              </a:buClr>
              <a:buSzPts val="1800"/>
              <a:buNone/>
              <a:defRPr sz="1800">
                <a:solidFill>
                  <a:srgbClr val="FFFFFF"/>
                </a:solidFill>
              </a:defRPr>
            </a:lvl3pPr>
            <a:lvl4pPr lvl="3" algn="ctr" rtl="0">
              <a:spcBef>
                <a:spcPts val="0"/>
              </a:spcBef>
              <a:spcAft>
                <a:spcPts val="0"/>
              </a:spcAft>
              <a:buClr>
                <a:srgbClr val="FFFFFF"/>
              </a:buClr>
              <a:buSzPts val="1800"/>
              <a:buNone/>
              <a:defRPr sz="1800">
                <a:solidFill>
                  <a:srgbClr val="FFFFFF"/>
                </a:solidFill>
              </a:defRPr>
            </a:lvl4pPr>
            <a:lvl5pPr lvl="4" algn="ctr" rtl="0">
              <a:spcBef>
                <a:spcPts val="0"/>
              </a:spcBef>
              <a:spcAft>
                <a:spcPts val="0"/>
              </a:spcAft>
              <a:buClr>
                <a:srgbClr val="FFFFFF"/>
              </a:buClr>
              <a:buSzPts val="1800"/>
              <a:buNone/>
              <a:defRPr sz="1800">
                <a:solidFill>
                  <a:srgbClr val="FFFFFF"/>
                </a:solidFill>
              </a:defRPr>
            </a:lvl5pPr>
            <a:lvl6pPr lvl="5" algn="ctr" rtl="0">
              <a:spcBef>
                <a:spcPts val="0"/>
              </a:spcBef>
              <a:spcAft>
                <a:spcPts val="0"/>
              </a:spcAft>
              <a:buClr>
                <a:srgbClr val="FFFFFF"/>
              </a:buClr>
              <a:buSzPts val="1800"/>
              <a:buNone/>
              <a:defRPr sz="1800">
                <a:solidFill>
                  <a:srgbClr val="FFFFFF"/>
                </a:solidFill>
              </a:defRPr>
            </a:lvl6pPr>
            <a:lvl7pPr lvl="6" algn="ctr" rtl="0">
              <a:spcBef>
                <a:spcPts val="0"/>
              </a:spcBef>
              <a:spcAft>
                <a:spcPts val="0"/>
              </a:spcAft>
              <a:buClr>
                <a:srgbClr val="FFFFFF"/>
              </a:buClr>
              <a:buSzPts val="1800"/>
              <a:buNone/>
              <a:defRPr sz="1800">
                <a:solidFill>
                  <a:srgbClr val="FFFFFF"/>
                </a:solidFill>
              </a:defRPr>
            </a:lvl7pPr>
            <a:lvl8pPr lvl="7" algn="ctr" rtl="0">
              <a:spcBef>
                <a:spcPts val="0"/>
              </a:spcBef>
              <a:spcAft>
                <a:spcPts val="0"/>
              </a:spcAft>
              <a:buClr>
                <a:srgbClr val="FFFFFF"/>
              </a:buClr>
              <a:buSzPts val="1800"/>
              <a:buNone/>
              <a:defRPr sz="1800">
                <a:solidFill>
                  <a:srgbClr val="FFFFFF"/>
                </a:solidFill>
              </a:defRPr>
            </a:lvl8pPr>
            <a:lvl9pPr lvl="8" algn="ctr" rtl="0">
              <a:spcBef>
                <a:spcPts val="0"/>
              </a:spcBef>
              <a:spcAft>
                <a:spcPts val="0"/>
              </a:spcAft>
              <a:buClr>
                <a:srgbClr val="FFFFFF"/>
              </a:buClr>
              <a:buSzPts val="1800"/>
              <a:buNone/>
              <a:defRPr sz="1800">
                <a:solidFill>
                  <a:srgbClr val="FFFFFF"/>
                </a:solidFill>
              </a:defRPr>
            </a:lvl9pPr>
          </a:lstStyle>
          <a:p>
            <a:endParaRPr/>
          </a:p>
        </p:txBody>
      </p:sp>
      <p:sp>
        <p:nvSpPr>
          <p:cNvPr id="160" name="Google Shape;160;p9"/>
          <p:cNvSpPr txBox="1">
            <a:spLocks noGrp="1"/>
          </p:cNvSpPr>
          <p:nvPr>
            <p:ph type="title" idx="3"/>
          </p:nvPr>
        </p:nvSpPr>
        <p:spPr>
          <a:xfrm flipH="1">
            <a:off x="4098250" y="2786850"/>
            <a:ext cx="1891800" cy="393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1800"/>
              <a:buNone/>
              <a:defRPr sz="1800">
                <a:solidFill>
                  <a:srgbClr val="FFFFFF"/>
                </a:solidFill>
              </a:defRPr>
            </a:lvl1pPr>
            <a:lvl2pPr lvl="1" algn="ctr" rtl="0">
              <a:spcBef>
                <a:spcPts val="0"/>
              </a:spcBef>
              <a:spcAft>
                <a:spcPts val="0"/>
              </a:spcAft>
              <a:buClr>
                <a:srgbClr val="FFFFFF"/>
              </a:buClr>
              <a:buSzPts val="1800"/>
              <a:buNone/>
              <a:defRPr sz="1800">
                <a:solidFill>
                  <a:srgbClr val="FFFFFF"/>
                </a:solidFill>
              </a:defRPr>
            </a:lvl2pPr>
            <a:lvl3pPr lvl="2" algn="ctr" rtl="0">
              <a:spcBef>
                <a:spcPts val="0"/>
              </a:spcBef>
              <a:spcAft>
                <a:spcPts val="0"/>
              </a:spcAft>
              <a:buClr>
                <a:srgbClr val="FFFFFF"/>
              </a:buClr>
              <a:buSzPts val="1800"/>
              <a:buNone/>
              <a:defRPr sz="1800">
                <a:solidFill>
                  <a:srgbClr val="FFFFFF"/>
                </a:solidFill>
              </a:defRPr>
            </a:lvl3pPr>
            <a:lvl4pPr lvl="3" algn="ctr" rtl="0">
              <a:spcBef>
                <a:spcPts val="0"/>
              </a:spcBef>
              <a:spcAft>
                <a:spcPts val="0"/>
              </a:spcAft>
              <a:buClr>
                <a:srgbClr val="FFFFFF"/>
              </a:buClr>
              <a:buSzPts val="1800"/>
              <a:buNone/>
              <a:defRPr sz="1800">
                <a:solidFill>
                  <a:srgbClr val="FFFFFF"/>
                </a:solidFill>
              </a:defRPr>
            </a:lvl4pPr>
            <a:lvl5pPr lvl="4" algn="ctr" rtl="0">
              <a:spcBef>
                <a:spcPts val="0"/>
              </a:spcBef>
              <a:spcAft>
                <a:spcPts val="0"/>
              </a:spcAft>
              <a:buClr>
                <a:srgbClr val="FFFFFF"/>
              </a:buClr>
              <a:buSzPts val="1800"/>
              <a:buNone/>
              <a:defRPr sz="1800">
                <a:solidFill>
                  <a:srgbClr val="FFFFFF"/>
                </a:solidFill>
              </a:defRPr>
            </a:lvl5pPr>
            <a:lvl6pPr lvl="5" algn="ctr" rtl="0">
              <a:spcBef>
                <a:spcPts val="0"/>
              </a:spcBef>
              <a:spcAft>
                <a:spcPts val="0"/>
              </a:spcAft>
              <a:buClr>
                <a:srgbClr val="FFFFFF"/>
              </a:buClr>
              <a:buSzPts val="1800"/>
              <a:buNone/>
              <a:defRPr sz="1800">
                <a:solidFill>
                  <a:srgbClr val="FFFFFF"/>
                </a:solidFill>
              </a:defRPr>
            </a:lvl6pPr>
            <a:lvl7pPr lvl="6" algn="ctr" rtl="0">
              <a:spcBef>
                <a:spcPts val="0"/>
              </a:spcBef>
              <a:spcAft>
                <a:spcPts val="0"/>
              </a:spcAft>
              <a:buClr>
                <a:srgbClr val="FFFFFF"/>
              </a:buClr>
              <a:buSzPts val="1800"/>
              <a:buNone/>
              <a:defRPr sz="1800">
                <a:solidFill>
                  <a:srgbClr val="FFFFFF"/>
                </a:solidFill>
              </a:defRPr>
            </a:lvl7pPr>
            <a:lvl8pPr lvl="7" algn="ctr" rtl="0">
              <a:spcBef>
                <a:spcPts val="0"/>
              </a:spcBef>
              <a:spcAft>
                <a:spcPts val="0"/>
              </a:spcAft>
              <a:buClr>
                <a:srgbClr val="FFFFFF"/>
              </a:buClr>
              <a:buSzPts val="1800"/>
              <a:buNone/>
              <a:defRPr sz="1800">
                <a:solidFill>
                  <a:srgbClr val="FFFFFF"/>
                </a:solidFill>
              </a:defRPr>
            </a:lvl8pPr>
            <a:lvl9pPr lvl="8" algn="ctr" rtl="0">
              <a:spcBef>
                <a:spcPts val="0"/>
              </a:spcBef>
              <a:spcAft>
                <a:spcPts val="0"/>
              </a:spcAft>
              <a:buClr>
                <a:srgbClr val="FFFFFF"/>
              </a:buClr>
              <a:buSzPts val="1800"/>
              <a:buNone/>
              <a:defRPr sz="1800">
                <a:solidFill>
                  <a:srgbClr val="FFFFFF"/>
                </a:solidFill>
              </a:defRPr>
            </a:lvl9pPr>
          </a:lstStyle>
          <a:p>
            <a:endParaRPr/>
          </a:p>
        </p:txBody>
      </p:sp>
      <p:sp>
        <p:nvSpPr>
          <p:cNvPr id="161" name="Google Shape;161;p9"/>
          <p:cNvSpPr txBox="1">
            <a:spLocks noGrp="1"/>
          </p:cNvSpPr>
          <p:nvPr>
            <p:ph type="subTitle" idx="1"/>
          </p:nvPr>
        </p:nvSpPr>
        <p:spPr>
          <a:xfrm flipH="1">
            <a:off x="1226025" y="3054250"/>
            <a:ext cx="1986600" cy="29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62" name="Google Shape;162;p9"/>
          <p:cNvSpPr txBox="1">
            <a:spLocks noGrp="1"/>
          </p:cNvSpPr>
          <p:nvPr>
            <p:ph type="subTitle" idx="4"/>
          </p:nvPr>
        </p:nvSpPr>
        <p:spPr>
          <a:xfrm flipH="1">
            <a:off x="4050850" y="3054250"/>
            <a:ext cx="1986600" cy="293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sz="1000">
                <a:solidFill>
                  <a:srgbClr val="FFFFFF"/>
                </a:solidFill>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TLE &amp; TEXT">
  <p:cSld name="SECTION_TITLE_AND_DESCRIPTION">
    <p:spTree>
      <p:nvGrpSpPr>
        <p:cNvPr id="1" name="Shape 184"/>
        <p:cNvGrpSpPr/>
        <p:nvPr/>
      </p:nvGrpSpPr>
      <p:grpSpPr>
        <a:xfrm>
          <a:off x="0" y="0"/>
          <a:ext cx="0" cy="0"/>
          <a:chOff x="0" y="0"/>
          <a:chExt cx="0" cy="0"/>
        </a:xfrm>
      </p:grpSpPr>
      <p:sp>
        <p:nvSpPr>
          <p:cNvPr id="185" name="Google Shape;185;p11"/>
          <p:cNvSpPr/>
          <p:nvPr/>
        </p:nvSpPr>
        <p:spPr>
          <a:xfrm>
            <a:off x="-53675" y="-14175"/>
            <a:ext cx="9265825" cy="5165293"/>
          </a:xfrm>
          <a:custGeom>
            <a:avLst/>
            <a:gdLst/>
            <a:ahLst/>
            <a:cxnLst/>
            <a:rect l="l" t="t" r="r" b="b"/>
            <a:pathLst>
              <a:path w="43967" h="25530" extrusionOk="0">
                <a:moveTo>
                  <a:pt x="0" y="0"/>
                </a:moveTo>
                <a:lnTo>
                  <a:pt x="43966" y="0"/>
                </a:lnTo>
                <a:lnTo>
                  <a:pt x="43966" y="25530"/>
                </a:lnTo>
                <a:lnTo>
                  <a:pt x="0" y="25530"/>
                </a:lnTo>
                <a:close/>
              </a:path>
            </a:pathLst>
          </a:custGeom>
          <a:gradFill>
            <a:gsLst>
              <a:gs pos="0">
                <a:srgbClr val="131263"/>
              </a:gs>
              <a:gs pos="100000">
                <a:srgbClr val="0C0C33"/>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 name="Google Shape;186;p11"/>
          <p:cNvGrpSpPr/>
          <p:nvPr/>
        </p:nvGrpSpPr>
        <p:grpSpPr>
          <a:xfrm>
            <a:off x="-39710" y="-14172"/>
            <a:ext cx="9252075" cy="5165294"/>
            <a:chOff x="3655900" y="1642950"/>
            <a:chExt cx="1299175" cy="751250"/>
          </a:xfrm>
        </p:grpSpPr>
        <p:sp>
          <p:nvSpPr>
            <p:cNvPr id="187" name="Google Shape;187;p11"/>
            <p:cNvSpPr/>
            <p:nvPr/>
          </p:nvSpPr>
          <p:spPr>
            <a:xfrm>
              <a:off x="3655900" y="1891900"/>
              <a:ext cx="1299075" cy="436175"/>
            </a:xfrm>
            <a:custGeom>
              <a:avLst/>
              <a:gdLst/>
              <a:ahLst/>
              <a:cxnLst/>
              <a:rect l="l" t="t" r="r" b="b"/>
              <a:pathLst>
                <a:path w="51963" h="17447" extrusionOk="0">
                  <a:moveTo>
                    <a:pt x="22612" y="0"/>
                  </a:moveTo>
                  <a:cubicBezTo>
                    <a:pt x="21469" y="0"/>
                    <a:pt x="19509" y="149"/>
                    <a:pt x="17875" y="1020"/>
                  </a:cubicBezTo>
                  <a:cubicBezTo>
                    <a:pt x="17286" y="1335"/>
                    <a:pt x="16385" y="1455"/>
                    <a:pt x="15354" y="1455"/>
                  </a:cubicBezTo>
                  <a:cubicBezTo>
                    <a:pt x="12055" y="1455"/>
                    <a:pt x="7427" y="224"/>
                    <a:pt x="7427" y="224"/>
                  </a:cubicBezTo>
                  <a:cubicBezTo>
                    <a:pt x="7427" y="224"/>
                    <a:pt x="6553" y="4"/>
                    <a:pt x="5155" y="4"/>
                  </a:cubicBezTo>
                  <a:cubicBezTo>
                    <a:pt x="3815" y="4"/>
                    <a:pt x="1994" y="206"/>
                    <a:pt x="1" y="999"/>
                  </a:cubicBezTo>
                  <a:lnTo>
                    <a:pt x="1" y="16134"/>
                  </a:lnTo>
                  <a:cubicBezTo>
                    <a:pt x="2379" y="16048"/>
                    <a:pt x="7234" y="15417"/>
                    <a:pt x="11031" y="12042"/>
                  </a:cubicBezTo>
                  <a:cubicBezTo>
                    <a:pt x="14657" y="8811"/>
                    <a:pt x="17051" y="7386"/>
                    <a:pt x="19654" y="7386"/>
                  </a:cubicBezTo>
                  <a:cubicBezTo>
                    <a:pt x="20807" y="7386"/>
                    <a:pt x="22001" y="7665"/>
                    <a:pt x="23362" y="8192"/>
                  </a:cubicBezTo>
                  <a:cubicBezTo>
                    <a:pt x="24699" y="8707"/>
                    <a:pt x="25841" y="8887"/>
                    <a:pt x="26784" y="8887"/>
                  </a:cubicBezTo>
                  <a:cubicBezTo>
                    <a:pt x="28968" y="8887"/>
                    <a:pt x="30082" y="7921"/>
                    <a:pt x="30082" y="7921"/>
                  </a:cubicBezTo>
                  <a:cubicBezTo>
                    <a:pt x="30082" y="7921"/>
                    <a:pt x="31590" y="7145"/>
                    <a:pt x="33097" y="7145"/>
                  </a:cubicBezTo>
                  <a:cubicBezTo>
                    <a:pt x="34164" y="7145"/>
                    <a:pt x="35231" y="7534"/>
                    <a:pt x="35762" y="8864"/>
                  </a:cubicBezTo>
                  <a:cubicBezTo>
                    <a:pt x="37045" y="12067"/>
                    <a:pt x="40334" y="15043"/>
                    <a:pt x="40334" y="15043"/>
                  </a:cubicBezTo>
                  <a:cubicBezTo>
                    <a:pt x="40334" y="15043"/>
                    <a:pt x="42539" y="17446"/>
                    <a:pt x="46691" y="17446"/>
                  </a:cubicBezTo>
                  <a:cubicBezTo>
                    <a:pt x="47363" y="17446"/>
                    <a:pt x="48086" y="17383"/>
                    <a:pt x="48859" y="17237"/>
                  </a:cubicBezTo>
                  <a:cubicBezTo>
                    <a:pt x="49658" y="17086"/>
                    <a:pt x="50323" y="17021"/>
                    <a:pt x="50877" y="17021"/>
                  </a:cubicBezTo>
                  <a:cubicBezTo>
                    <a:pt x="51301" y="17021"/>
                    <a:pt x="51659" y="17059"/>
                    <a:pt x="51963" y="17127"/>
                  </a:cubicBezTo>
                  <a:lnTo>
                    <a:pt x="51963" y="4620"/>
                  </a:lnTo>
                  <a:cubicBezTo>
                    <a:pt x="50723" y="5154"/>
                    <a:pt x="48920" y="5759"/>
                    <a:pt x="47115" y="5759"/>
                  </a:cubicBezTo>
                  <a:cubicBezTo>
                    <a:pt x="46256" y="5759"/>
                    <a:pt x="45398" y="5622"/>
                    <a:pt x="44598" y="5276"/>
                  </a:cubicBezTo>
                  <a:cubicBezTo>
                    <a:pt x="42622" y="4416"/>
                    <a:pt x="41037" y="4209"/>
                    <a:pt x="39969" y="4209"/>
                  </a:cubicBezTo>
                  <a:cubicBezTo>
                    <a:pt x="38980" y="4209"/>
                    <a:pt x="38435" y="4386"/>
                    <a:pt x="38435" y="4386"/>
                  </a:cubicBezTo>
                  <a:cubicBezTo>
                    <a:pt x="38435" y="4386"/>
                    <a:pt x="37163" y="4903"/>
                    <a:pt x="35490" y="4903"/>
                  </a:cubicBezTo>
                  <a:cubicBezTo>
                    <a:pt x="34155" y="4903"/>
                    <a:pt x="32565" y="4574"/>
                    <a:pt x="31161" y="3394"/>
                  </a:cubicBezTo>
                  <a:cubicBezTo>
                    <a:pt x="27991" y="733"/>
                    <a:pt x="23575" y="40"/>
                    <a:pt x="23575" y="40"/>
                  </a:cubicBezTo>
                  <a:cubicBezTo>
                    <a:pt x="23575" y="40"/>
                    <a:pt x="23202" y="0"/>
                    <a:pt x="22612"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1"/>
            <p:cNvSpPr/>
            <p:nvPr/>
          </p:nvSpPr>
          <p:spPr>
            <a:xfrm>
              <a:off x="4039825" y="1642950"/>
              <a:ext cx="915250" cy="258475"/>
            </a:xfrm>
            <a:custGeom>
              <a:avLst/>
              <a:gdLst/>
              <a:ahLst/>
              <a:cxnLst/>
              <a:rect l="l" t="t" r="r" b="b"/>
              <a:pathLst>
                <a:path w="36610" h="10339" extrusionOk="0">
                  <a:moveTo>
                    <a:pt x="0" y="1"/>
                  </a:moveTo>
                  <a:cubicBezTo>
                    <a:pt x="160" y="193"/>
                    <a:pt x="300" y="403"/>
                    <a:pt x="410" y="628"/>
                  </a:cubicBezTo>
                  <a:cubicBezTo>
                    <a:pt x="1440" y="2670"/>
                    <a:pt x="4954" y="3330"/>
                    <a:pt x="4954" y="3330"/>
                  </a:cubicBezTo>
                  <a:cubicBezTo>
                    <a:pt x="4954" y="3330"/>
                    <a:pt x="6545" y="3691"/>
                    <a:pt x="7078" y="4536"/>
                  </a:cubicBezTo>
                  <a:cubicBezTo>
                    <a:pt x="7515" y="5229"/>
                    <a:pt x="8385" y="6335"/>
                    <a:pt x="10189" y="6335"/>
                  </a:cubicBezTo>
                  <a:cubicBezTo>
                    <a:pt x="10584" y="6335"/>
                    <a:pt x="11024" y="6282"/>
                    <a:pt x="11515" y="6160"/>
                  </a:cubicBezTo>
                  <a:cubicBezTo>
                    <a:pt x="11861" y="6073"/>
                    <a:pt x="12224" y="6036"/>
                    <a:pt x="12595" y="6036"/>
                  </a:cubicBezTo>
                  <a:cubicBezTo>
                    <a:pt x="15146" y="6036"/>
                    <a:pt x="18047" y="7820"/>
                    <a:pt x="18047" y="7820"/>
                  </a:cubicBezTo>
                  <a:cubicBezTo>
                    <a:pt x="18047" y="7820"/>
                    <a:pt x="21835" y="10339"/>
                    <a:pt x="26041" y="10339"/>
                  </a:cubicBezTo>
                  <a:cubicBezTo>
                    <a:pt x="27202" y="10339"/>
                    <a:pt x="28395" y="10147"/>
                    <a:pt x="29549" y="9657"/>
                  </a:cubicBezTo>
                  <a:cubicBezTo>
                    <a:pt x="32735" y="8304"/>
                    <a:pt x="35163" y="6508"/>
                    <a:pt x="36610" y="5282"/>
                  </a:cubicBezTo>
                  <a:lnTo>
                    <a:pt x="36610" y="1"/>
                  </a:lnTo>
                  <a:lnTo>
                    <a:pt x="29340" y="1"/>
                  </a:lnTo>
                  <a:cubicBezTo>
                    <a:pt x="27597" y="526"/>
                    <a:pt x="25690" y="1321"/>
                    <a:pt x="23804" y="2531"/>
                  </a:cubicBezTo>
                  <a:cubicBezTo>
                    <a:pt x="21110" y="4255"/>
                    <a:pt x="18914" y="4743"/>
                    <a:pt x="17290" y="4743"/>
                  </a:cubicBezTo>
                  <a:cubicBezTo>
                    <a:pt x="15178" y="4743"/>
                    <a:pt x="14037" y="3917"/>
                    <a:pt x="14037" y="3917"/>
                  </a:cubicBezTo>
                  <a:cubicBezTo>
                    <a:pt x="14037" y="3917"/>
                    <a:pt x="13491" y="3321"/>
                    <a:pt x="11936" y="3321"/>
                  </a:cubicBezTo>
                  <a:cubicBezTo>
                    <a:pt x="11455" y="3321"/>
                    <a:pt x="10878" y="3378"/>
                    <a:pt x="10190" y="3527"/>
                  </a:cubicBezTo>
                  <a:cubicBezTo>
                    <a:pt x="10027" y="3562"/>
                    <a:pt x="9866" y="3579"/>
                    <a:pt x="9708" y="3579"/>
                  </a:cubicBezTo>
                  <a:cubicBezTo>
                    <a:pt x="7886" y="3579"/>
                    <a:pt x="6432" y="1385"/>
                    <a:pt x="5696" y="1"/>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1"/>
            <p:cNvSpPr/>
            <p:nvPr/>
          </p:nvSpPr>
          <p:spPr>
            <a:xfrm>
              <a:off x="3742950" y="2287000"/>
              <a:ext cx="725400" cy="107200"/>
            </a:xfrm>
            <a:custGeom>
              <a:avLst/>
              <a:gdLst/>
              <a:ahLst/>
              <a:cxnLst/>
              <a:rect l="l" t="t" r="r" b="b"/>
              <a:pathLst>
                <a:path w="29016" h="4288" extrusionOk="0">
                  <a:moveTo>
                    <a:pt x="10237" y="0"/>
                  </a:moveTo>
                  <a:cubicBezTo>
                    <a:pt x="6886" y="0"/>
                    <a:pt x="5987" y="1962"/>
                    <a:pt x="5987" y="1962"/>
                  </a:cubicBezTo>
                  <a:cubicBezTo>
                    <a:pt x="5987" y="1962"/>
                    <a:pt x="5249" y="3127"/>
                    <a:pt x="2981" y="3127"/>
                  </a:cubicBezTo>
                  <a:cubicBezTo>
                    <a:pt x="1825" y="3127"/>
                    <a:pt x="759" y="3713"/>
                    <a:pt x="0" y="4287"/>
                  </a:cubicBezTo>
                  <a:lnTo>
                    <a:pt x="29016" y="4287"/>
                  </a:lnTo>
                  <a:cubicBezTo>
                    <a:pt x="28212" y="3996"/>
                    <a:pt x="27269" y="3467"/>
                    <a:pt x="26494" y="2516"/>
                  </a:cubicBezTo>
                  <a:cubicBezTo>
                    <a:pt x="25397" y="1157"/>
                    <a:pt x="23799" y="626"/>
                    <a:pt x="22167" y="626"/>
                  </a:cubicBezTo>
                  <a:cubicBezTo>
                    <a:pt x="21223" y="626"/>
                    <a:pt x="20268" y="804"/>
                    <a:pt x="19392" y="1101"/>
                  </a:cubicBezTo>
                  <a:cubicBezTo>
                    <a:pt x="18736" y="1322"/>
                    <a:pt x="18078" y="1403"/>
                    <a:pt x="17468" y="1403"/>
                  </a:cubicBezTo>
                  <a:cubicBezTo>
                    <a:pt x="15853" y="1403"/>
                    <a:pt x="14578" y="839"/>
                    <a:pt x="14578" y="839"/>
                  </a:cubicBezTo>
                  <a:cubicBezTo>
                    <a:pt x="12805" y="228"/>
                    <a:pt x="11379" y="0"/>
                    <a:pt x="10237" y="0"/>
                  </a:cubicBezTo>
                  <a:close/>
                </a:path>
              </a:pathLst>
            </a:custGeom>
            <a:solidFill>
              <a:srgbClr val="181A69">
                <a:alpha val="44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 name="Google Shape;190;p11"/>
          <p:cNvGrpSpPr/>
          <p:nvPr/>
        </p:nvGrpSpPr>
        <p:grpSpPr>
          <a:xfrm>
            <a:off x="-33384" y="24104"/>
            <a:ext cx="9191800" cy="5125321"/>
            <a:chOff x="5820575" y="792900"/>
            <a:chExt cx="1357625" cy="786925"/>
          </a:xfrm>
        </p:grpSpPr>
        <p:sp>
          <p:nvSpPr>
            <p:cNvPr id="191" name="Google Shape;191;p11"/>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1"/>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1"/>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1"/>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15154F">
                <a:alpha val="580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 name="Google Shape;195;p11"/>
          <p:cNvGrpSpPr/>
          <p:nvPr/>
        </p:nvGrpSpPr>
        <p:grpSpPr>
          <a:xfrm>
            <a:off x="59" y="24104"/>
            <a:ext cx="9191800" cy="5125321"/>
            <a:chOff x="5820575" y="792900"/>
            <a:chExt cx="1357625" cy="786925"/>
          </a:xfrm>
        </p:grpSpPr>
        <p:sp>
          <p:nvSpPr>
            <p:cNvPr id="196" name="Google Shape;196;p11"/>
            <p:cNvSpPr/>
            <p:nvPr/>
          </p:nvSpPr>
          <p:spPr>
            <a:xfrm>
              <a:off x="6169125" y="1518150"/>
              <a:ext cx="388150" cy="61675"/>
            </a:xfrm>
            <a:custGeom>
              <a:avLst/>
              <a:gdLst/>
              <a:ahLst/>
              <a:cxnLst/>
              <a:rect l="l" t="t" r="r" b="b"/>
              <a:pathLst>
                <a:path w="15526" h="2467" extrusionOk="0">
                  <a:moveTo>
                    <a:pt x="11805" y="1"/>
                  </a:moveTo>
                  <a:cubicBezTo>
                    <a:pt x="10527" y="1"/>
                    <a:pt x="9493" y="679"/>
                    <a:pt x="9493" y="679"/>
                  </a:cubicBezTo>
                  <a:cubicBezTo>
                    <a:pt x="9493" y="679"/>
                    <a:pt x="8308" y="1420"/>
                    <a:pt x="5693" y="1420"/>
                  </a:cubicBezTo>
                  <a:cubicBezTo>
                    <a:pt x="5112" y="1420"/>
                    <a:pt x="4461" y="1383"/>
                    <a:pt x="3736" y="1294"/>
                  </a:cubicBezTo>
                  <a:cubicBezTo>
                    <a:pt x="3440" y="1258"/>
                    <a:pt x="3163" y="1241"/>
                    <a:pt x="2905" y="1241"/>
                  </a:cubicBezTo>
                  <a:cubicBezTo>
                    <a:pt x="1360" y="1241"/>
                    <a:pt x="489" y="1845"/>
                    <a:pt x="1" y="2467"/>
                  </a:cubicBezTo>
                  <a:lnTo>
                    <a:pt x="15525" y="2467"/>
                  </a:lnTo>
                  <a:cubicBezTo>
                    <a:pt x="15201" y="2061"/>
                    <a:pt x="14824" y="1466"/>
                    <a:pt x="13807" y="679"/>
                  </a:cubicBezTo>
                  <a:cubicBezTo>
                    <a:pt x="13144" y="170"/>
                    <a:pt x="12444" y="1"/>
                    <a:pt x="11805"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1"/>
            <p:cNvSpPr/>
            <p:nvPr/>
          </p:nvSpPr>
          <p:spPr>
            <a:xfrm>
              <a:off x="5820575" y="1099750"/>
              <a:ext cx="309925" cy="298425"/>
            </a:xfrm>
            <a:custGeom>
              <a:avLst/>
              <a:gdLst/>
              <a:ahLst/>
              <a:cxnLst/>
              <a:rect l="l" t="t" r="r" b="b"/>
              <a:pathLst>
                <a:path w="12397" h="11937" extrusionOk="0">
                  <a:moveTo>
                    <a:pt x="4944" y="1"/>
                  </a:moveTo>
                  <a:cubicBezTo>
                    <a:pt x="3505" y="1"/>
                    <a:pt x="1824" y="273"/>
                    <a:pt x="1" y="1078"/>
                  </a:cubicBezTo>
                  <a:lnTo>
                    <a:pt x="1" y="11937"/>
                  </a:lnTo>
                  <a:cubicBezTo>
                    <a:pt x="2129" y="11797"/>
                    <a:pt x="8632" y="11080"/>
                    <a:pt x="11478" y="7377"/>
                  </a:cubicBezTo>
                  <a:cubicBezTo>
                    <a:pt x="11478" y="7377"/>
                    <a:pt x="12397" y="6208"/>
                    <a:pt x="12397" y="4388"/>
                  </a:cubicBezTo>
                  <a:cubicBezTo>
                    <a:pt x="12397" y="2567"/>
                    <a:pt x="9883" y="1177"/>
                    <a:pt x="9883" y="1177"/>
                  </a:cubicBezTo>
                  <a:cubicBezTo>
                    <a:pt x="9883" y="1177"/>
                    <a:pt x="7937" y="1"/>
                    <a:pt x="4944"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1"/>
            <p:cNvSpPr/>
            <p:nvPr/>
          </p:nvSpPr>
          <p:spPr>
            <a:xfrm>
              <a:off x="6790500" y="1211675"/>
              <a:ext cx="387600" cy="233900"/>
            </a:xfrm>
            <a:custGeom>
              <a:avLst/>
              <a:gdLst/>
              <a:ahLst/>
              <a:cxnLst/>
              <a:rect l="l" t="t" r="r" b="b"/>
              <a:pathLst>
                <a:path w="15504" h="9356" extrusionOk="0">
                  <a:moveTo>
                    <a:pt x="15503" y="1"/>
                  </a:moveTo>
                  <a:cubicBezTo>
                    <a:pt x="14539" y="383"/>
                    <a:pt x="12700" y="918"/>
                    <a:pt x="9959" y="918"/>
                  </a:cubicBezTo>
                  <a:cubicBezTo>
                    <a:pt x="8875" y="918"/>
                    <a:pt x="7649" y="834"/>
                    <a:pt x="6281" y="624"/>
                  </a:cubicBezTo>
                  <a:cubicBezTo>
                    <a:pt x="5575" y="515"/>
                    <a:pt x="4969" y="467"/>
                    <a:pt x="4451" y="467"/>
                  </a:cubicBezTo>
                  <a:cubicBezTo>
                    <a:pt x="1" y="467"/>
                    <a:pt x="1934" y="4048"/>
                    <a:pt x="1934" y="4048"/>
                  </a:cubicBezTo>
                  <a:cubicBezTo>
                    <a:pt x="4587" y="8229"/>
                    <a:pt x="6975" y="9355"/>
                    <a:pt x="9431" y="9355"/>
                  </a:cubicBezTo>
                  <a:cubicBezTo>
                    <a:pt x="10282" y="9355"/>
                    <a:pt x="11141" y="9220"/>
                    <a:pt x="12022" y="9030"/>
                  </a:cubicBezTo>
                  <a:cubicBezTo>
                    <a:pt x="12990" y="8821"/>
                    <a:pt x="13755" y="8745"/>
                    <a:pt x="14352" y="8745"/>
                  </a:cubicBezTo>
                  <a:cubicBezTo>
                    <a:pt x="14841" y="8745"/>
                    <a:pt x="15219" y="8796"/>
                    <a:pt x="15503" y="8866"/>
                  </a:cubicBezTo>
                  <a:lnTo>
                    <a:pt x="15503" y="1"/>
                  </a:ln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1"/>
            <p:cNvSpPr/>
            <p:nvPr/>
          </p:nvSpPr>
          <p:spPr>
            <a:xfrm>
              <a:off x="6830650" y="792900"/>
              <a:ext cx="347550" cy="168650"/>
            </a:xfrm>
            <a:custGeom>
              <a:avLst/>
              <a:gdLst/>
              <a:ahLst/>
              <a:cxnLst/>
              <a:rect l="l" t="t" r="r" b="b"/>
              <a:pathLst>
                <a:path w="13902" h="6746" extrusionOk="0">
                  <a:moveTo>
                    <a:pt x="13757" y="1"/>
                  </a:moveTo>
                  <a:cubicBezTo>
                    <a:pt x="6613" y="1"/>
                    <a:pt x="2850" y="3913"/>
                    <a:pt x="2850" y="3913"/>
                  </a:cubicBezTo>
                  <a:cubicBezTo>
                    <a:pt x="2850" y="3913"/>
                    <a:pt x="0" y="6472"/>
                    <a:pt x="4445" y="6734"/>
                  </a:cubicBezTo>
                  <a:cubicBezTo>
                    <a:pt x="4574" y="6742"/>
                    <a:pt x="4703" y="6745"/>
                    <a:pt x="4834" y="6745"/>
                  </a:cubicBezTo>
                  <a:cubicBezTo>
                    <a:pt x="8075" y="6745"/>
                    <a:pt x="12045" y="4518"/>
                    <a:pt x="13901" y="3343"/>
                  </a:cubicBezTo>
                  <a:lnTo>
                    <a:pt x="13901" y="1"/>
                  </a:lnTo>
                  <a:cubicBezTo>
                    <a:pt x="13853" y="1"/>
                    <a:pt x="13805" y="1"/>
                    <a:pt x="13757" y="1"/>
                  </a:cubicBezTo>
                  <a:close/>
                </a:path>
              </a:pathLst>
            </a:custGeom>
            <a:solidFill>
              <a:srgbClr val="000000">
                <a:alpha val="22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0" name="Google Shape;200;p11"/>
          <p:cNvGrpSpPr/>
          <p:nvPr/>
        </p:nvGrpSpPr>
        <p:grpSpPr>
          <a:xfrm>
            <a:off x="5507067" y="3149473"/>
            <a:ext cx="3636943" cy="1999949"/>
            <a:chOff x="3027300" y="1039700"/>
            <a:chExt cx="639800" cy="351825"/>
          </a:xfrm>
        </p:grpSpPr>
        <p:sp>
          <p:nvSpPr>
            <p:cNvPr id="201" name="Google Shape;201;p11"/>
            <p:cNvSpPr/>
            <p:nvPr/>
          </p:nvSpPr>
          <p:spPr>
            <a:xfrm>
              <a:off x="3027300" y="1175975"/>
              <a:ext cx="99250" cy="121850"/>
            </a:xfrm>
            <a:custGeom>
              <a:avLst/>
              <a:gdLst/>
              <a:ahLst/>
              <a:cxnLst/>
              <a:rect l="l" t="t" r="r" b="b"/>
              <a:pathLst>
                <a:path w="3970" h="4874" extrusionOk="0">
                  <a:moveTo>
                    <a:pt x="2179" y="1"/>
                  </a:moveTo>
                  <a:cubicBezTo>
                    <a:pt x="1956" y="1"/>
                    <a:pt x="1389" y="721"/>
                    <a:pt x="862" y="1683"/>
                  </a:cubicBezTo>
                  <a:cubicBezTo>
                    <a:pt x="296" y="2708"/>
                    <a:pt x="0" y="3623"/>
                    <a:pt x="185" y="3725"/>
                  </a:cubicBezTo>
                  <a:lnTo>
                    <a:pt x="1661" y="4873"/>
                  </a:lnTo>
                  <a:lnTo>
                    <a:pt x="3178" y="3024"/>
                  </a:lnTo>
                  <a:lnTo>
                    <a:pt x="3970" y="506"/>
                  </a:lnTo>
                  <a:lnTo>
                    <a:pt x="2219" y="10"/>
                  </a:lnTo>
                  <a:cubicBezTo>
                    <a:pt x="2207" y="4"/>
                    <a:pt x="2194" y="1"/>
                    <a:pt x="2179"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1"/>
            <p:cNvSpPr/>
            <p:nvPr/>
          </p:nvSpPr>
          <p:spPr>
            <a:xfrm>
              <a:off x="3027600" y="1071750"/>
              <a:ext cx="639500" cy="319775"/>
            </a:xfrm>
            <a:custGeom>
              <a:avLst/>
              <a:gdLst/>
              <a:ahLst/>
              <a:cxnLst/>
              <a:rect l="l" t="t" r="r" b="b"/>
              <a:pathLst>
                <a:path w="25580" h="12791" extrusionOk="0">
                  <a:moveTo>
                    <a:pt x="12790" y="1"/>
                  </a:moveTo>
                  <a:cubicBezTo>
                    <a:pt x="5729" y="1"/>
                    <a:pt x="1" y="5729"/>
                    <a:pt x="1" y="12790"/>
                  </a:cubicBezTo>
                  <a:lnTo>
                    <a:pt x="25580" y="12790"/>
                  </a:lnTo>
                  <a:cubicBezTo>
                    <a:pt x="25580" y="5729"/>
                    <a:pt x="19856" y="1"/>
                    <a:pt x="12790" y="1"/>
                  </a:cubicBezTo>
                  <a:close/>
                </a:path>
              </a:pathLst>
            </a:custGeom>
            <a:solidFill>
              <a:srgbClr val="D96D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1"/>
            <p:cNvSpPr/>
            <p:nvPr/>
          </p:nvSpPr>
          <p:spPr>
            <a:xfrm>
              <a:off x="3264725" y="1249500"/>
              <a:ext cx="199925" cy="85000"/>
            </a:xfrm>
            <a:custGeom>
              <a:avLst/>
              <a:gdLst/>
              <a:ahLst/>
              <a:cxnLst/>
              <a:rect l="l" t="t" r="r" b="b"/>
              <a:pathLst>
                <a:path w="7997" h="3400" extrusionOk="0">
                  <a:moveTo>
                    <a:pt x="3193" y="0"/>
                  </a:moveTo>
                  <a:cubicBezTo>
                    <a:pt x="1493" y="0"/>
                    <a:pt x="182" y="508"/>
                    <a:pt x="99" y="1276"/>
                  </a:cubicBezTo>
                  <a:cubicBezTo>
                    <a:pt x="0" y="2186"/>
                    <a:pt x="1665" y="3113"/>
                    <a:pt x="3818" y="3347"/>
                  </a:cubicBezTo>
                  <a:cubicBezTo>
                    <a:pt x="4151" y="3382"/>
                    <a:pt x="4476" y="3399"/>
                    <a:pt x="4788" y="3399"/>
                  </a:cubicBezTo>
                  <a:cubicBezTo>
                    <a:pt x="6497" y="3399"/>
                    <a:pt x="7815" y="2891"/>
                    <a:pt x="7898" y="2121"/>
                  </a:cubicBezTo>
                  <a:cubicBezTo>
                    <a:pt x="7996" y="1211"/>
                    <a:pt x="6331" y="288"/>
                    <a:pt x="4175" y="54"/>
                  </a:cubicBezTo>
                  <a:cubicBezTo>
                    <a:pt x="3838" y="18"/>
                    <a:pt x="3509" y="0"/>
                    <a:pt x="3193"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1"/>
            <p:cNvSpPr/>
            <p:nvPr/>
          </p:nvSpPr>
          <p:spPr>
            <a:xfrm>
              <a:off x="3266875" y="1267600"/>
              <a:ext cx="193675" cy="67225"/>
            </a:xfrm>
            <a:custGeom>
              <a:avLst/>
              <a:gdLst/>
              <a:ahLst/>
              <a:cxnLst/>
              <a:rect l="l" t="t" r="r" b="b"/>
              <a:pathLst>
                <a:path w="7747" h="2689" extrusionOk="0">
                  <a:moveTo>
                    <a:pt x="2848" y="0"/>
                  </a:moveTo>
                  <a:cubicBezTo>
                    <a:pt x="1299" y="0"/>
                    <a:pt x="137" y="364"/>
                    <a:pt x="74" y="933"/>
                  </a:cubicBezTo>
                  <a:cubicBezTo>
                    <a:pt x="0" y="1639"/>
                    <a:pt x="1636" y="2397"/>
                    <a:pt x="3732" y="2623"/>
                  </a:cubicBezTo>
                  <a:cubicBezTo>
                    <a:pt x="4141" y="2668"/>
                    <a:pt x="4537" y="2689"/>
                    <a:pt x="4910" y="2689"/>
                  </a:cubicBezTo>
                  <a:cubicBezTo>
                    <a:pt x="6453" y="2689"/>
                    <a:pt x="7606" y="2326"/>
                    <a:pt x="7668" y="1758"/>
                  </a:cubicBezTo>
                  <a:cubicBezTo>
                    <a:pt x="7746" y="1048"/>
                    <a:pt x="6106" y="294"/>
                    <a:pt x="4011" y="64"/>
                  </a:cubicBezTo>
                  <a:cubicBezTo>
                    <a:pt x="3608" y="21"/>
                    <a:pt x="3217" y="0"/>
                    <a:pt x="2848"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1"/>
            <p:cNvSpPr/>
            <p:nvPr/>
          </p:nvSpPr>
          <p:spPr>
            <a:xfrm>
              <a:off x="3250150" y="1095300"/>
              <a:ext cx="111675" cy="47100"/>
            </a:xfrm>
            <a:custGeom>
              <a:avLst/>
              <a:gdLst/>
              <a:ahLst/>
              <a:cxnLst/>
              <a:rect l="l" t="t" r="r" b="b"/>
              <a:pathLst>
                <a:path w="4467" h="1884" extrusionOk="0">
                  <a:moveTo>
                    <a:pt x="2582" y="1"/>
                  </a:moveTo>
                  <a:cubicBezTo>
                    <a:pt x="2446" y="1"/>
                    <a:pt x="2305" y="6"/>
                    <a:pt x="2162" y="18"/>
                  </a:cubicBezTo>
                  <a:cubicBezTo>
                    <a:pt x="952" y="112"/>
                    <a:pt x="1" y="604"/>
                    <a:pt x="42" y="1117"/>
                  </a:cubicBezTo>
                  <a:cubicBezTo>
                    <a:pt x="78" y="1571"/>
                    <a:pt x="880" y="1883"/>
                    <a:pt x="1903" y="1883"/>
                  </a:cubicBezTo>
                  <a:cubicBezTo>
                    <a:pt x="2035" y="1883"/>
                    <a:pt x="2171" y="1878"/>
                    <a:pt x="2310" y="1867"/>
                  </a:cubicBezTo>
                  <a:cubicBezTo>
                    <a:pt x="3519" y="1769"/>
                    <a:pt x="4466" y="1277"/>
                    <a:pt x="4425" y="764"/>
                  </a:cubicBezTo>
                  <a:cubicBezTo>
                    <a:pt x="4389" y="312"/>
                    <a:pt x="3598" y="1"/>
                    <a:pt x="2582" y="1"/>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1"/>
            <p:cNvSpPr/>
            <p:nvPr/>
          </p:nvSpPr>
          <p:spPr>
            <a:xfrm>
              <a:off x="3252200" y="1105550"/>
              <a:ext cx="108400" cy="37050"/>
            </a:xfrm>
            <a:custGeom>
              <a:avLst/>
              <a:gdLst/>
              <a:ahLst/>
              <a:cxnLst/>
              <a:rect l="l" t="t" r="r" b="b"/>
              <a:pathLst>
                <a:path w="4336" h="1482" extrusionOk="0">
                  <a:moveTo>
                    <a:pt x="2624" y="1"/>
                  </a:moveTo>
                  <a:cubicBezTo>
                    <a:pt x="2459" y="1"/>
                    <a:pt x="2288" y="8"/>
                    <a:pt x="2113" y="22"/>
                  </a:cubicBezTo>
                  <a:cubicBezTo>
                    <a:pt x="932" y="117"/>
                    <a:pt x="1" y="514"/>
                    <a:pt x="34" y="912"/>
                  </a:cubicBezTo>
                  <a:cubicBezTo>
                    <a:pt x="62" y="1252"/>
                    <a:pt x="783" y="1482"/>
                    <a:pt x="1731" y="1482"/>
                  </a:cubicBezTo>
                  <a:cubicBezTo>
                    <a:pt x="1891" y="1482"/>
                    <a:pt x="2057" y="1475"/>
                    <a:pt x="2228" y="1462"/>
                  </a:cubicBezTo>
                  <a:cubicBezTo>
                    <a:pt x="3409" y="1367"/>
                    <a:pt x="4335" y="965"/>
                    <a:pt x="4307" y="568"/>
                  </a:cubicBezTo>
                  <a:cubicBezTo>
                    <a:pt x="4279" y="229"/>
                    <a:pt x="3562" y="1"/>
                    <a:pt x="2624"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1"/>
            <p:cNvSpPr/>
            <p:nvPr/>
          </p:nvSpPr>
          <p:spPr>
            <a:xfrm>
              <a:off x="3458775" y="1213125"/>
              <a:ext cx="138325" cy="76875"/>
            </a:xfrm>
            <a:custGeom>
              <a:avLst/>
              <a:gdLst/>
              <a:ahLst/>
              <a:cxnLst/>
              <a:rect l="l" t="t" r="r" b="b"/>
              <a:pathLst>
                <a:path w="5533" h="3075" extrusionOk="0">
                  <a:moveTo>
                    <a:pt x="1271" y="0"/>
                  </a:moveTo>
                  <a:cubicBezTo>
                    <a:pt x="762" y="0"/>
                    <a:pt x="388" y="140"/>
                    <a:pt x="263" y="423"/>
                  </a:cubicBezTo>
                  <a:cubicBezTo>
                    <a:pt x="1" y="1009"/>
                    <a:pt x="911" y="1981"/>
                    <a:pt x="2297" y="2596"/>
                  </a:cubicBezTo>
                  <a:cubicBezTo>
                    <a:pt x="3011" y="2914"/>
                    <a:pt x="3713" y="3074"/>
                    <a:pt x="4260" y="3074"/>
                  </a:cubicBezTo>
                  <a:cubicBezTo>
                    <a:pt x="4771" y="3074"/>
                    <a:pt x="5147" y="2934"/>
                    <a:pt x="5274" y="2653"/>
                  </a:cubicBezTo>
                  <a:cubicBezTo>
                    <a:pt x="5532" y="2067"/>
                    <a:pt x="4622" y="1095"/>
                    <a:pt x="3240" y="480"/>
                  </a:cubicBezTo>
                  <a:cubicBezTo>
                    <a:pt x="2522" y="161"/>
                    <a:pt x="1819" y="0"/>
                    <a:pt x="1271"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1"/>
            <p:cNvSpPr/>
            <p:nvPr/>
          </p:nvSpPr>
          <p:spPr>
            <a:xfrm>
              <a:off x="3459175" y="1223325"/>
              <a:ext cx="132275" cy="68100"/>
            </a:xfrm>
            <a:custGeom>
              <a:avLst/>
              <a:gdLst/>
              <a:ahLst/>
              <a:cxnLst/>
              <a:rect l="l" t="t" r="r" b="b"/>
              <a:pathLst>
                <a:path w="5291" h="2724" extrusionOk="0">
                  <a:moveTo>
                    <a:pt x="915" y="0"/>
                  </a:moveTo>
                  <a:cubicBezTo>
                    <a:pt x="544" y="0"/>
                    <a:pt x="284" y="91"/>
                    <a:pt x="202" y="277"/>
                  </a:cubicBezTo>
                  <a:cubicBezTo>
                    <a:pt x="1" y="728"/>
                    <a:pt x="932" y="1581"/>
                    <a:pt x="2281" y="2184"/>
                  </a:cubicBezTo>
                  <a:cubicBezTo>
                    <a:pt x="3078" y="2538"/>
                    <a:pt x="3844" y="2724"/>
                    <a:pt x="4379" y="2724"/>
                  </a:cubicBezTo>
                  <a:cubicBezTo>
                    <a:pt x="4749" y="2724"/>
                    <a:pt x="5008" y="2635"/>
                    <a:pt x="5090" y="2450"/>
                  </a:cubicBezTo>
                  <a:cubicBezTo>
                    <a:pt x="5291" y="1999"/>
                    <a:pt x="4360" y="1142"/>
                    <a:pt x="3011" y="544"/>
                  </a:cubicBezTo>
                  <a:cubicBezTo>
                    <a:pt x="2214" y="188"/>
                    <a:pt x="1449" y="0"/>
                    <a:pt x="915"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1"/>
            <p:cNvSpPr/>
            <p:nvPr/>
          </p:nvSpPr>
          <p:spPr>
            <a:xfrm>
              <a:off x="3075675" y="1182500"/>
              <a:ext cx="105625" cy="108825"/>
            </a:xfrm>
            <a:custGeom>
              <a:avLst/>
              <a:gdLst/>
              <a:ahLst/>
              <a:cxnLst/>
              <a:rect l="l" t="t" r="r" b="b"/>
              <a:pathLst>
                <a:path w="4225" h="4353" extrusionOk="0">
                  <a:moveTo>
                    <a:pt x="3381" y="1"/>
                  </a:moveTo>
                  <a:cubicBezTo>
                    <a:pt x="2820" y="1"/>
                    <a:pt x="1960" y="577"/>
                    <a:pt x="1239" y="1488"/>
                  </a:cubicBezTo>
                  <a:cubicBezTo>
                    <a:pt x="337" y="2628"/>
                    <a:pt x="1" y="3858"/>
                    <a:pt x="481" y="4239"/>
                  </a:cubicBezTo>
                  <a:cubicBezTo>
                    <a:pt x="578" y="4316"/>
                    <a:pt x="701" y="4352"/>
                    <a:pt x="842" y="4352"/>
                  </a:cubicBezTo>
                  <a:cubicBezTo>
                    <a:pt x="1406" y="4352"/>
                    <a:pt x="2265" y="3776"/>
                    <a:pt x="2986" y="2865"/>
                  </a:cubicBezTo>
                  <a:cubicBezTo>
                    <a:pt x="3884" y="1730"/>
                    <a:pt x="4224" y="495"/>
                    <a:pt x="3741" y="114"/>
                  </a:cubicBezTo>
                  <a:cubicBezTo>
                    <a:pt x="3644" y="37"/>
                    <a:pt x="3522" y="1"/>
                    <a:pt x="3381" y="1"/>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1"/>
            <p:cNvSpPr/>
            <p:nvPr/>
          </p:nvSpPr>
          <p:spPr>
            <a:xfrm>
              <a:off x="3084300" y="1188800"/>
              <a:ext cx="98125" cy="104000"/>
            </a:xfrm>
            <a:custGeom>
              <a:avLst/>
              <a:gdLst/>
              <a:ahLst/>
              <a:cxnLst/>
              <a:rect l="l" t="t" r="r" b="b"/>
              <a:pathLst>
                <a:path w="3925" h="4160" extrusionOk="0">
                  <a:moveTo>
                    <a:pt x="3324" y="1"/>
                  </a:moveTo>
                  <a:cubicBezTo>
                    <a:pt x="2855" y="1"/>
                    <a:pt x="2023" y="615"/>
                    <a:pt x="1284" y="1547"/>
                  </a:cubicBezTo>
                  <a:cubicBezTo>
                    <a:pt x="406" y="2654"/>
                    <a:pt x="0" y="3794"/>
                    <a:pt x="373" y="4090"/>
                  </a:cubicBezTo>
                  <a:cubicBezTo>
                    <a:pt x="434" y="4137"/>
                    <a:pt x="511" y="4160"/>
                    <a:pt x="601" y="4160"/>
                  </a:cubicBezTo>
                  <a:cubicBezTo>
                    <a:pt x="1070" y="4160"/>
                    <a:pt x="1901" y="3545"/>
                    <a:pt x="2637" y="2613"/>
                  </a:cubicBezTo>
                  <a:cubicBezTo>
                    <a:pt x="3514" y="1502"/>
                    <a:pt x="3925" y="362"/>
                    <a:pt x="3551" y="71"/>
                  </a:cubicBezTo>
                  <a:cubicBezTo>
                    <a:pt x="3491" y="23"/>
                    <a:pt x="3414" y="1"/>
                    <a:pt x="3324"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1"/>
            <p:cNvSpPr/>
            <p:nvPr/>
          </p:nvSpPr>
          <p:spPr>
            <a:xfrm>
              <a:off x="3344575" y="1175650"/>
              <a:ext cx="68400" cy="40700"/>
            </a:xfrm>
            <a:custGeom>
              <a:avLst/>
              <a:gdLst/>
              <a:ahLst/>
              <a:cxnLst/>
              <a:rect l="l" t="t" r="r" b="b"/>
              <a:pathLst>
                <a:path w="2736" h="1628" extrusionOk="0">
                  <a:moveTo>
                    <a:pt x="1145" y="0"/>
                  </a:moveTo>
                  <a:cubicBezTo>
                    <a:pt x="586" y="0"/>
                    <a:pt x="136" y="237"/>
                    <a:pt x="74" y="597"/>
                  </a:cubicBezTo>
                  <a:cubicBezTo>
                    <a:pt x="1" y="1028"/>
                    <a:pt x="521" y="1475"/>
                    <a:pt x="1239" y="1598"/>
                  </a:cubicBezTo>
                  <a:cubicBezTo>
                    <a:pt x="1359" y="1618"/>
                    <a:pt x="1477" y="1627"/>
                    <a:pt x="1590" y="1627"/>
                  </a:cubicBezTo>
                  <a:cubicBezTo>
                    <a:pt x="2151" y="1627"/>
                    <a:pt x="2604" y="1393"/>
                    <a:pt x="2662" y="1032"/>
                  </a:cubicBezTo>
                  <a:cubicBezTo>
                    <a:pt x="2736" y="601"/>
                    <a:pt x="2215" y="150"/>
                    <a:pt x="1501" y="31"/>
                  </a:cubicBezTo>
                  <a:cubicBezTo>
                    <a:pt x="1380" y="10"/>
                    <a:pt x="1260" y="0"/>
                    <a:pt x="1145"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1"/>
            <p:cNvSpPr/>
            <p:nvPr/>
          </p:nvSpPr>
          <p:spPr>
            <a:xfrm>
              <a:off x="3344975" y="1184200"/>
              <a:ext cx="66050" cy="32175"/>
            </a:xfrm>
            <a:custGeom>
              <a:avLst/>
              <a:gdLst/>
              <a:ahLst/>
              <a:cxnLst/>
              <a:rect l="l" t="t" r="r" b="b"/>
              <a:pathLst>
                <a:path w="2642" h="1287" extrusionOk="0">
                  <a:moveTo>
                    <a:pt x="997" y="1"/>
                  </a:moveTo>
                  <a:cubicBezTo>
                    <a:pt x="493" y="1"/>
                    <a:pt x="104" y="166"/>
                    <a:pt x="58" y="431"/>
                  </a:cubicBezTo>
                  <a:cubicBezTo>
                    <a:pt x="1" y="764"/>
                    <a:pt x="522" y="1133"/>
                    <a:pt x="1219" y="1252"/>
                  </a:cubicBezTo>
                  <a:cubicBezTo>
                    <a:pt x="1364" y="1275"/>
                    <a:pt x="1505" y="1287"/>
                    <a:pt x="1639" y="1287"/>
                  </a:cubicBezTo>
                  <a:cubicBezTo>
                    <a:pt x="2149" y="1287"/>
                    <a:pt x="2543" y="1121"/>
                    <a:pt x="2588" y="858"/>
                  </a:cubicBezTo>
                  <a:cubicBezTo>
                    <a:pt x="2642" y="522"/>
                    <a:pt x="2125" y="153"/>
                    <a:pt x="1424" y="38"/>
                  </a:cubicBezTo>
                  <a:cubicBezTo>
                    <a:pt x="1276" y="13"/>
                    <a:pt x="1133" y="1"/>
                    <a:pt x="997"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1"/>
            <p:cNvSpPr/>
            <p:nvPr/>
          </p:nvSpPr>
          <p:spPr>
            <a:xfrm>
              <a:off x="3378000" y="1138625"/>
              <a:ext cx="25650" cy="15250"/>
            </a:xfrm>
            <a:custGeom>
              <a:avLst/>
              <a:gdLst/>
              <a:ahLst/>
              <a:cxnLst/>
              <a:rect l="l" t="t" r="r" b="b"/>
              <a:pathLst>
                <a:path w="1026" h="610" extrusionOk="0">
                  <a:moveTo>
                    <a:pt x="426" y="0"/>
                  </a:moveTo>
                  <a:cubicBezTo>
                    <a:pt x="216" y="0"/>
                    <a:pt x="45" y="88"/>
                    <a:pt x="25" y="225"/>
                  </a:cubicBezTo>
                  <a:cubicBezTo>
                    <a:pt x="0" y="380"/>
                    <a:pt x="193" y="553"/>
                    <a:pt x="460" y="598"/>
                  </a:cubicBezTo>
                  <a:cubicBezTo>
                    <a:pt x="505" y="605"/>
                    <a:pt x="549" y="609"/>
                    <a:pt x="592" y="609"/>
                  </a:cubicBezTo>
                  <a:cubicBezTo>
                    <a:pt x="802" y="609"/>
                    <a:pt x="972" y="521"/>
                    <a:pt x="993" y="385"/>
                  </a:cubicBezTo>
                  <a:cubicBezTo>
                    <a:pt x="1025" y="225"/>
                    <a:pt x="825" y="57"/>
                    <a:pt x="558" y="11"/>
                  </a:cubicBezTo>
                  <a:cubicBezTo>
                    <a:pt x="513" y="4"/>
                    <a:pt x="469" y="0"/>
                    <a:pt x="426"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1"/>
            <p:cNvSpPr/>
            <p:nvPr/>
          </p:nvSpPr>
          <p:spPr>
            <a:xfrm>
              <a:off x="3378600" y="1141875"/>
              <a:ext cx="23725" cy="12000"/>
            </a:xfrm>
            <a:custGeom>
              <a:avLst/>
              <a:gdLst/>
              <a:ahLst/>
              <a:cxnLst/>
              <a:rect l="l" t="t" r="r" b="b"/>
              <a:pathLst>
                <a:path w="949" h="480" extrusionOk="0">
                  <a:moveTo>
                    <a:pt x="378" y="0"/>
                  </a:moveTo>
                  <a:cubicBezTo>
                    <a:pt x="205" y="0"/>
                    <a:pt x="60" y="62"/>
                    <a:pt x="1" y="160"/>
                  </a:cubicBezTo>
                  <a:cubicBezTo>
                    <a:pt x="26" y="300"/>
                    <a:pt x="206" y="427"/>
                    <a:pt x="436" y="468"/>
                  </a:cubicBezTo>
                  <a:cubicBezTo>
                    <a:pt x="483" y="476"/>
                    <a:pt x="529" y="480"/>
                    <a:pt x="573" y="480"/>
                  </a:cubicBezTo>
                  <a:cubicBezTo>
                    <a:pt x="748" y="480"/>
                    <a:pt x="893" y="418"/>
                    <a:pt x="948" y="320"/>
                  </a:cubicBezTo>
                  <a:cubicBezTo>
                    <a:pt x="919" y="181"/>
                    <a:pt x="743" y="50"/>
                    <a:pt x="514" y="13"/>
                  </a:cubicBezTo>
                  <a:cubicBezTo>
                    <a:pt x="467" y="4"/>
                    <a:pt x="422" y="0"/>
                    <a:pt x="378"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1"/>
            <p:cNvSpPr/>
            <p:nvPr/>
          </p:nvSpPr>
          <p:spPr>
            <a:xfrm>
              <a:off x="3439200" y="1173475"/>
              <a:ext cx="25650" cy="15250"/>
            </a:xfrm>
            <a:custGeom>
              <a:avLst/>
              <a:gdLst/>
              <a:ahLst/>
              <a:cxnLst/>
              <a:rect l="l" t="t" r="r" b="b"/>
              <a:pathLst>
                <a:path w="1026" h="610" extrusionOk="0">
                  <a:moveTo>
                    <a:pt x="429" y="0"/>
                  </a:moveTo>
                  <a:cubicBezTo>
                    <a:pt x="217" y="0"/>
                    <a:pt x="50" y="89"/>
                    <a:pt x="29" y="225"/>
                  </a:cubicBezTo>
                  <a:cubicBezTo>
                    <a:pt x="0" y="381"/>
                    <a:pt x="197" y="553"/>
                    <a:pt x="464" y="598"/>
                  </a:cubicBezTo>
                  <a:cubicBezTo>
                    <a:pt x="510" y="606"/>
                    <a:pt x="555" y="610"/>
                    <a:pt x="599" y="610"/>
                  </a:cubicBezTo>
                  <a:cubicBezTo>
                    <a:pt x="808" y="610"/>
                    <a:pt x="976" y="524"/>
                    <a:pt x="997" y="389"/>
                  </a:cubicBezTo>
                  <a:cubicBezTo>
                    <a:pt x="1026" y="221"/>
                    <a:pt x="833" y="53"/>
                    <a:pt x="562" y="12"/>
                  </a:cubicBezTo>
                  <a:cubicBezTo>
                    <a:pt x="516" y="4"/>
                    <a:pt x="472" y="0"/>
                    <a:pt x="429"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1"/>
            <p:cNvSpPr/>
            <p:nvPr/>
          </p:nvSpPr>
          <p:spPr>
            <a:xfrm>
              <a:off x="3439925" y="1176725"/>
              <a:ext cx="23700" cy="12025"/>
            </a:xfrm>
            <a:custGeom>
              <a:avLst/>
              <a:gdLst/>
              <a:ahLst/>
              <a:cxnLst/>
              <a:rect l="l" t="t" r="r" b="b"/>
              <a:pathLst>
                <a:path w="948" h="481" extrusionOk="0">
                  <a:moveTo>
                    <a:pt x="375" y="1"/>
                  </a:moveTo>
                  <a:cubicBezTo>
                    <a:pt x="200" y="1"/>
                    <a:pt x="56" y="62"/>
                    <a:pt x="0" y="160"/>
                  </a:cubicBezTo>
                  <a:cubicBezTo>
                    <a:pt x="25" y="296"/>
                    <a:pt x="205" y="427"/>
                    <a:pt x="435" y="468"/>
                  </a:cubicBezTo>
                  <a:cubicBezTo>
                    <a:pt x="481" y="476"/>
                    <a:pt x="527" y="480"/>
                    <a:pt x="570" y="480"/>
                  </a:cubicBezTo>
                  <a:cubicBezTo>
                    <a:pt x="743" y="480"/>
                    <a:pt x="888" y="419"/>
                    <a:pt x="947" y="320"/>
                  </a:cubicBezTo>
                  <a:cubicBezTo>
                    <a:pt x="914" y="181"/>
                    <a:pt x="742" y="54"/>
                    <a:pt x="513" y="13"/>
                  </a:cubicBezTo>
                  <a:cubicBezTo>
                    <a:pt x="465" y="5"/>
                    <a:pt x="419" y="1"/>
                    <a:pt x="375"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1"/>
            <p:cNvSpPr/>
            <p:nvPr/>
          </p:nvSpPr>
          <p:spPr>
            <a:xfrm>
              <a:off x="3255075" y="1234200"/>
              <a:ext cx="25350" cy="17775"/>
            </a:xfrm>
            <a:custGeom>
              <a:avLst/>
              <a:gdLst/>
              <a:ahLst/>
              <a:cxnLst/>
              <a:rect l="l" t="t" r="r" b="b"/>
              <a:pathLst>
                <a:path w="1014" h="711" extrusionOk="0">
                  <a:moveTo>
                    <a:pt x="694" y="0"/>
                  </a:moveTo>
                  <a:cubicBezTo>
                    <a:pt x="593" y="0"/>
                    <a:pt x="474" y="33"/>
                    <a:pt x="362" y="100"/>
                  </a:cubicBezTo>
                  <a:cubicBezTo>
                    <a:pt x="124" y="236"/>
                    <a:pt x="1" y="461"/>
                    <a:pt x="83" y="605"/>
                  </a:cubicBezTo>
                  <a:cubicBezTo>
                    <a:pt x="125" y="674"/>
                    <a:pt x="214" y="710"/>
                    <a:pt x="322" y="710"/>
                  </a:cubicBezTo>
                  <a:cubicBezTo>
                    <a:pt x="424" y="710"/>
                    <a:pt x="544" y="678"/>
                    <a:pt x="657" y="613"/>
                  </a:cubicBezTo>
                  <a:cubicBezTo>
                    <a:pt x="891" y="482"/>
                    <a:pt x="1014" y="256"/>
                    <a:pt x="936" y="113"/>
                  </a:cubicBezTo>
                  <a:cubicBezTo>
                    <a:pt x="893" y="38"/>
                    <a:pt x="803" y="0"/>
                    <a:pt x="694"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1"/>
            <p:cNvSpPr/>
            <p:nvPr/>
          </p:nvSpPr>
          <p:spPr>
            <a:xfrm>
              <a:off x="3257650" y="1237050"/>
              <a:ext cx="21950" cy="14950"/>
            </a:xfrm>
            <a:custGeom>
              <a:avLst/>
              <a:gdLst/>
              <a:ahLst/>
              <a:cxnLst/>
              <a:rect l="l" t="t" r="r" b="b"/>
              <a:pathLst>
                <a:path w="878" h="598" extrusionOk="0">
                  <a:moveTo>
                    <a:pt x="658" y="1"/>
                  </a:moveTo>
                  <a:cubicBezTo>
                    <a:pt x="556" y="1"/>
                    <a:pt x="438" y="34"/>
                    <a:pt x="324" y="101"/>
                  </a:cubicBezTo>
                  <a:cubicBezTo>
                    <a:pt x="123" y="216"/>
                    <a:pt x="0" y="400"/>
                    <a:pt x="25" y="540"/>
                  </a:cubicBezTo>
                  <a:cubicBezTo>
                    <a:pt x="72" y="578"/>
                    <a:pt x="141" y="597"/>
                    <a:pt x="221" y="597"/>
                  </a:cubicBezTo>
                  <a:cubicBezTo>
                    <a:pt x="322" y="597"/>
                    <a:pt x="441" y="566"/>
                    <a:pt x="554" y="499"/>
                  </a:cubicBezTo>
                  <a:cubicBezTo>
                    <a:pt x="755" y="380"/>
                    <a:pt x="878" y="195"/>
                    <a:pt x="853" y="60"/>
                  </a:cubicBezTo>
                  <a:cubicBezTo>
                    <a:pt x="805" y="21"/>
                    <a:pt x="736" y="1"/>
                    <a:pt x="658"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1"/>
            <p:cNvSpPr/>
            <p:nvPr/>
          </p:nvSpPr>
          <p:spPr>
            <a:xfrm>
              <a:off x="3388450" y="1087875"/>
              <a:ext cx="37125" cy="15675"/>
            </a:xfrm>
            <a:custGeom>
              <a:avLst/>
              <a:gdLst/>
              <a:ahLst/>
              <a:cxnLst/>
              <a:rect l="l" t="t" r="r" b="b"/>
              <a:pathLst>
                <a:path w="1485" h="627" extrusionOk="0">
                  <a:moveTo>
                    <a:pt x="512" y="0"/>
                  </a:moveTo>
                  <a:cubicBezTo>
                    <a:pt x="245" y="0"/>
                    <a:pt x="48" y="72"/>
                    <a:pt x="29" y="192"/>
                  </a:cubicBezTo>
                  <a:cubicBezTo>
                    <a:pt x="1" y="352"/>
                    <a:pt x="300" y="537"/>
                    <a:pt x="694" y="602"/>
                  </a:cubicBezTo>
                  <a:cubicBezTo>
                    <a:pt x="791" y="618"/>
                    <a:pt x="885" y="626"/>
                    <a:pt x="972" y="626"/>
                  </a:cubicBezTo>
                  <a:cubicBezTo>
                    <a:pt x="1238" y="626"/>
                    <a:pt x="1438" y="554"/>
                    <a:pt x="1456" y="434"/>
                  </a:cubicBezTo>
                  <a:cubicBezTo>
                    <a:pt x="1485" y="274"/>
                    <a:pt x="1186" y="90"/>
                    <a:pt x="792" y="24"/>
                  </a:cubicBezTo>
                  <a:cubicBezTo>
                    <a:pt x="694" y="8"/>
                    <a:pt x="599" y="0"/>
                    <a:pt x="512"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1"/>
            <p:cNvSpPr/>
            <p:nvPr/>
          </p:nvSpPr>
          <p:spPr>
            <a:xfrm>
              <a:off x="3388875" y="1091000"/>
              <a:ext cx="35900" cy="12600"/>
            </a:xfrm>
            <a:custGeom>
              <a:avLst/>
              <a:gdLst/>
              <a:ahLst/>
              <a:cxnLst/>
              <a:rect l="l" t="t" r="r" b="b"/>
              <a:pathLst>
                <a:path w="1436" h="504" extrusionOk="0">
                  <a:moveTo>
                    <a:pt x="421" y="0"/>
                  </a:moveTo>
                  <a:cubicBezTo>
                    <a:pt x="197" y="0"/>
                    <a:pt x="35" y="48"/>
                    <a:pt x="21" y="133"/>
                  </a:cubicBezTo>
                  <a:cubicBezTo>
                    <a:pt x="0" y="256"/>
                    <a:pt x="295" y="407"/>
                    <a:pt x="681" y="473"/>
                  </a:cubicBezTo>
                  <a:cubicBezTo>
                    <a:pt x="800" y="493"/>
                    <a:pt x="915" y="503"/>
                    <a:pt x="1016" y="503"/>
                  </a:cubicBezTo>
                  <a:cubicBezTo>
                    <a:pt x="1240" y="503"/>
                    <a:pt x="1401" y="455"/>
                    <a:pt x="1415" y="371"/>
                  </a:cubicBezTo>
                  <a:cubicBezTo>
                    <a:pt x="1435" y="248"/>
                    <a:pt x="1140" y="96"/>
                    <a:pt x="755" y="30"/>
                  </a:cubicBezTo>
                  <a:cubicBezTo>
                    <a:pt x="636" y="10"/>
                    <a:pt x="522" y="0"/>
                    <a:pt x="421"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1"/>
            <p:cNvSpPr/>
            <p:nvPr/>
          </p:nvSpPr>
          <p:spPr>
            <a:xfrm>
              <a:off x="3223200" y="1180525"/>
              <a:ext cx="55075" cy="32925"/>
            </a:xfrm>
            <a:custGeom>
              <a:avLst/>
              <a:gdLst/>
              <a:ahLst/>
              <a:cxnLst/>
              <a:rect l="l" t="t" r="r" b="b"/>
              <a:pathLst>
                <a:path w="2203" h="1317" extrusionOk="0">
                  <a:moveTo>
                    <a:pt x="1290" y="0"/>
                  </a:moveTo>
                  <a:cubicBezTo>
                    <a:pt x="1192" y="0"/>
                    <a:pt x="1089" y="10"/>
                    <a:pt x="985" y="29"/>
                  </a:cubicBezTo>
                  <a:cubicBezTo>
                    <a:pt x="415" y="131"/>
                    <a:pt x="1" y="500"/>
                    <a:pt x="62" y="849"/>
                  </a:cubicBezTo>
                  <a:cubicBezTo>
                    <a:pt x="112" y="1131"/>
                    <a:pt x="467" y="1316"/>
                    <a:pt x="909" y="1316"/>
                  </a:cubicBezTo>
                  <a:cubicBezTo>
                    <a:pt x="1007" y="1316"/>
                    <a:pt x="1110" y="1307"/>
                    <a:pt x="1214" y="1288"/>
                  </a:cubicBezTo>
                  <a:cubicBezTo>
                    <a:pt x="1788" y="1185"/>
                    <a:pt x="2203" y="816"/>
                    <a:pt x="2141" y="472"/>
                  </a:cubicBezTo>
                  <a:cubicBezTo>
                    <a:pt x="2087" y="187"/>
                    <a:pt x="1732" y="0"/>
                    <a:pt x="1290"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1"/>
            <p:cNvSpPr/>
            <p:nvPr/>
          </p:nvSpPr>
          <p:spPr>
            <a:xfrm>
              <a:off x="3226175" y="1187550"/>
              <a:ext cx="50575" cy="25825"/>
            </a:xfrm>
            <a:custGeom>
              <a:avLst/>
              <a:gdLst/>
              <a:ahLst/>
              <a:cxnLst/>
              <a:rect l="l" t="t" r="r" b="b"/>
              <a:pathLst>
                <a:path w="2023" h="1033" extrusionOk="0">
                  <a:moveTo>
                    <a:pt x="1238" y="0"/>
                  </a:moveTo>
                  <a:cubicBezTo>
                    <a:pt x="1137" y="0"/>
                    <a:pt x="1031" y="10"/>
                    <a:pt x="923" y="31"/>
                  </a:cubicBezTo>
                  <a:cubicBezTo>
                    <a:pt x="431" y="121"/>
                    <a:pt x="50" y="404"/>
                    <a:pt x="0" y="699"/>
                  </a:cubicBezTo>
                  <a:cubicBezTo>
                    <a:pt x="123" y="905"/>
                    <a:pt x="426" y="1033"/>
                    <a:pt x="789" y="1033"/>
                  </a:cubicBezTo>
                  <a:cubicBezTo>
                    <a:pt x="889" y="1033"/>
                    <a:pt x="993" y="1023"/>
                    <a:pt x="1099" y="1003"/>
                  </a:cubicBezTo>
                  <a:cubicBezTo>
                    <a:pt x="1591" y="912"/>
                    <a:pt x="1973" y="630"/>
                    <a:pt x="2022" y="330"/>
                  </a:cubicBezTo>
                  <a:cubicBezTo>
                    <a:pt x="1904" y="125"/>
                    <a:pt x="1600" y="0"/>
                    <a:pt x="1238"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1"/>
            <p:cNvSpPr/>
            <p:nvPr/>
          </p:nvSpPr>
          <p:spPr>
            <a:xfrm>
              <a:off x="3172250" y="1248225"/>
              <a:ext cx="66650" cy="49425"/>
            </a:xfrm>
            <a:custGeom>
              <a:avLst/>
              <a:gdLst/>
              <a:ahLst/>
              <a:cxnLst/>
              <a:rect l="l" t="t" r="r" b="b"/>
              <a:pathLst>
                <a:path w="2666" h="1977" extrusionOk="0">
                  <a:moveTo>
                    <a:pt x="1847" y="0"/>
                  </a:moveTo>
                  <a:cubicBezTo>
                    <a:pt x="1556" y="0"/>
                    <a:pt x="1209" y="112"/>
                    <a:pt x="886" y="331"/>
                  </a:cubicBezTo>
                  <a:cubicBezTo>
                    <a:pt x="288" y="737"/>
                    <a:pt x="1" y="1364"/>
                    <a:pt x="247" y="1725"/>
                  </a:cubicBezTo>
                  <a:cubicBezTo>
                    <a:pt x="360" y="1893"/>
                    <a:pt x="568" y="1976"/>
                    <a:pt x="818" y="1976"/>
                  </a:cubicBezTo>
                  <a:cubicBezTo>
                    <a:pt x="1110" y="1976"/>
                    <a:pt x="1458" y="1864"/>
                    <a:pt x="1780" y="1643"/>
                  </a:cubicBezTo>
                  <a:cubicBezTo>
                    <a:pt x="2379" y="1237"/>
                    <a:pt x="2666" y="614"/>
                    <a:pt x="2420" y="249"/>
                  </a:cubicBezTo>
                  <a:cubicBezTo>
                    <a:pt x="2304" y="82"/>
                    <a:pt x="2097" y="0"/>
                    <a:pt x="1847"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1"/>
            <p:cNvSpPr/>
            <p:nvPr/>
          </p:nvSpPr>
          <p:spPr>
            <a:xfrm>
              <a:off x="3176650" y="1254475"/>
              <a:ext cx="62575" cy="44150"/>
            </a:xfrm>
            <a:custGeom>
              <a:avLst/>
              <a:gdLst/>
              <a:ahLst/>
              <a:cxnLst/>
              <a:rect l="l" t="t" r="r" b="b"/>
              <a:pathLst>
                <a:path w="2503" h="1766" extrusionOk="0">
                  <a:moveTo>
                    <a:pt x="1922" y="1"/>
                  </a:moveTo>
                  <a:cubicBezTo>
                    <a:pt x="1641" y="1"/>
                    <a:pt x="1267" y="132"/>
                    <a:pt x="907" y="376"/>
                  </a:cubicBezTo>
                  <a:cubicBezTo>
                    <a:pt x="321" y="774"/>
                    <a:pt x="1" y="1323"/>
                    <a:pt x="194" y="1602"/>
                  </a:cubicBezTo>
                  <a:cubicBezTo>
                    <a:pt x="267" y="1712"/>
                    <a:pt x="408" y="1765"/>
                    <a:pt x="587" y="1765"/>
                  </a:cubicBezTo>
                  <a:cubicBezTo>
                    <a:pt x="868" y="1765"/>
                    <a:pt x="1242" y="1636"/>
                    <a:pt x="1600" y="1393"/>
                  </a:cubicBezTo>
                  <a:cubicBezTo>
                    <a:pt x="2182" y="995"/>
                    <a:pt x="2502" y="446"/>
                    <a:pt x="2314" y="163"/>
                  </a:cubicBezTo>
                  <a:cubicBezTo>
                    <a:pt x="2239" y="53"/>
                    <a:pt x="2099" y="1"/>
                    <a:pt x="1922" y="1"/>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1"/>
            <p:cNvSpPr/>
            <p:nvPr/>
          </p:nvSpPr>
          <p:spPr>
            <a:xfrm>
              <a:off x="3452000" y="1067450"/>
              <a:ext cx="96200" cy="72700"/>
            </a:xfrm>
            <a:custGeom>
              <a:avLst/>
              <a:gdLst/>
              <a:ahLst/>
              <a:cxnLst/>
              <a:rect l="l" t="t" r="r" b="b"/>
              <a:pathLst>
                <a:path w="3848" h="2908" extrusionOk="0">
                  <a:moveTo>
                    <a:pt x="874" y="0"/>
                  </a:moveTo>
                  <a:lnTo>
                    <a:pt x="1" y="1190"/>
                  </a:lnTo>
                  <a:lnTo>
                    <a:pt x="1498" y="2342"/>
                  </a:lnTo>
                  <a:lnTo>
                    <a:pt x="3503" y="2908"/>
                  </a:lnTo>
                  <a:lnTo>
                    <a:pt x="3847" y="1513"/>
                  </a:lnTo>
                  <a:lnTo>
                    <a:pt x="874" y="0"/>
                  </a:lnTo>
                  <a:close/>
                </a:path>
              </a:pathLst>
            </a:custGeom>
            <a:solidFill>
              <a:srgbClr val="D96D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1"/>
            <p:cNvSpPr/>
            <p:nvPr/>
          </p:nvSpPr>
          <p:spPr>
            <a:xfrm>
              <a:off x="3471900" y="1066275"/>
              <a:ext cx="78250" cy="40175"/>
            </a:xfrm>
            <a:custGeom>
              <a:avLst/>
              <a:gdLst/>
              <a:ahLst/>
              <a:cxnLst/>
              <a:rect l="l" t="t" r="r" b="b"/>
              <a:pathLst>
                <a:path w="3130" h="1607" extrusionOk="0">
                  <a:moveTo>
                    <a:pt x="213" y="1"/>
                  </a:moveTo>
                  <a:cubicBezTo>
                    <a:pt x="142" y="1"/>
                    <a:pt x="95" y="16"/>
                    <a:pt x="78" y="47"/>
                  </a:cubicBezTo>
                  <a:cubicBezTo>
                    <a:pt x="0" y="199"/>
                    <a:pt x="607" y="662"/>
                    <a:pt x="1427" y="1077"/>
                  </a:cubicBezTo>
                  <a:cubicBezTo>
                    <a:pt x="2073" y="1403"/>
                    <a:pt x="2660" y="1607"/>
                    <a:pt x="2919" y="1607"/>
                  </a:cubicBezTo>
                  <a:cubicBezTo>
                    <a:pt x="2989" y="1607"/>
                    <a:pt x="3035" y="1592"/>
                    <a:pt x="3051" y="1560"/>
                  </a:cubicBezTo>
                  <a:cubicBezTo>
                    <a:pt x="3129" y="1405"/>
                    <a:pt x="2522" y="949"/>
                    <a:pt x="1702" y="527"/>
                  </a:cubicBezTo>
                  <a:cubicBezTo>
                    <a:pt x="1058" y="202"/>
                    <a:pt x="472" y="1"/>
                    <a:pt x="213" y="1"/>
                  </a:cubicBezTo>
                  <a:close/>
                </a:path>
              </a:pathLst>
            </a:custGeom>
            <a:solidFill>
              <a:srgbClr val="A13A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1"/>
            <p:cNvSpPr/>
            <p:nvPr/>
          </p:nvSpPr>
          <p:spPr>
            <a:xfrm>
              <a:off x="3473950" y="1069350"/>
              <a:ext cx="72500" cy="37125"/>
            </a:xfrm>
            <a:custGeom>
              <a:avLst/>
              <a:gdLst/>
              <a:ahLst/>
              <a:cxnLst/>
              <a:rect l="l" t="t" r="r" b="b"/>
              <a:pathLst>
                <a:path w="2900" h="1485" extrusionOk="0">
                  <a:moveTo>
                    <a:pt x="69" y="0"/>
                  </a:moveTo>
                  <a:cubicBezTo>
                    <a:pt x="43" y="0"/>
                    <a:pt x="20" y="2"/>
                    <a:pt x="0" y="6"/>
                  </a:cubicBezTo>
                  <a:cubicBezTo>
                    <a:pt x="95" y="207"/>
                    <a:pt x="636" y="597"/>
                    <a:pt x="1341" y="954"/>
                  </a:cubicBezTo>
                  <a:cubicBezTo>
                    <a:pt x="1987" y="1282"/>
                    <a:pt x="2571" y="1485"/>
                    <a:pt x="2832" y="1485"/>
                  </a:cubicBezTo>
                  <a:cubicBezTo>
                    <a:pt x="2858" y="1485"/>
                    <a:pt x="2880" y="1483"/>
                    <a:pt x="2900" y="1478"/>
                  </a:cubicBezTo>
                  <a:cubicBezTo>
                    <a:pt x="2809" y="1278"/>
                    <a:pt x="2268" y="888"/>
                    <a:pt x="1559" y="527"/>
                  </a:cubicBezTo>
                  <a:cubicBezTo>
                    <a:pt x="913" y="203"/>
                    <a:pt x="333" y="0"/>
                    <a:pt x="69" y="0"/>
                  </a:cubicBezTo>
                  <a:close/>
                </a:path>
              </a:pathLst>
            </a:custGeom>
            <a:solidFill>
              <a:srgbClr val="BA5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1"/>
            <p:cNvSpPr/>
            <p:nvPr/>
          </p:nvSpPr>
          <p:spPr>
            <a:xfrm>
              <a:off x="3317625" y="1046325"/>
              <a:ext cx="70750" cy="45350"/>
            </a:xfrm>
            <a:custGeom>
              <a:avLst/>
              <a:gdLst/>
              <a:ahLst/>
              <a:cxnLst/>
              <a:rect l="l" t="t" r="r" b="b"/>
              <a:pathLst>
                <a:path w="2830" h="1814" extrusionOk="0">
                  <a:moveTo>
                    <a:pt x="197" y="1"/>
                  </a:moveTo>
                  <a:lnTo>
                    <a:pt x="0" y="1424"/>
                  </a:lnTo>
                  <a:lnTo>
                    <a:pt x="1337" y="1813"/>
                  </a:lnTo>
                  <a:lnTo>
                    <a:pt x="2830" y="1469"/>
                  </a:lnTo>
                  <a:lnTo>
                    <a:pt x="2620" y="83"/>
                  </a:lnTo>
                  <a:lnTo>
                    <a:pt x="197" y="1"/>
                  </a:lnTo>
                  <a:close/>
                </a:path>
              </a:pathLst>
            </a:custGeom>
            <a:solidFill>
              <a:srgbClr val="D96D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1"/>
            <p:cNvSpPr/>
            <p:nvPr/>
          </p:nvSpPr>
          <p:spPr>
            <a:xfrm>
              <a:off x="3322525" y="1039700"/>
              <a:ext cx="60625" cy="15225"/>
            </a:xfrm>
            <a:custGeom>
              <a:avLst/>
              <a:gdLst/>
              <a:ahLst/>
              <a:cxnLst/>
              <a:rect l="l" t="t" r="r" b="b"/>
              <a:pathLst>
                <a:path w="2425" h="609" extrusionOk="0">
                  <a:moveTo>
                    <a:pt x="1071" y="1"/>
                  </a:moveTo>
                  <a:cubicBezTo>
                    <a:pt x="475" y="1"/>
                    <a:pt x="9" y="114"/>
                    <a:pt x="5" y="266"/>
                  </a:cubicBezTo>
                  <a:cubicBezTo>
                    <a:pt x="1" y="434"/>
                    <a:pt x="542" y="585"/>
                    <a:pt x="1211" y="606"/>
                  </a:cubicBezTo>
                  <a:cubicBezTo>
                    <a:pt x="1262" y="608"/>
                    <a:pt x="1313" y="608"/>
                    <a:pt x="1363" y="608"/>
                  </a:cubicBezTo>
                  <a:cubicBezTo>
                    <a:pt x="1956" y="608"/>
                    <a:pt x="2421" y="499"/>
                    <a:pt x="2424" y="348"/>
                  </a:cubicBezTo>
                  <a:cubicBezTo>
                    <a:pt x="2424" y="184"/>
                    <a:pt x="1887" y="28"/>
                    <a:pt x="1219" y="3"/>
                  </a:cubicBezTo>
                  <a:cubicBezTo>
                    <a:pt x="1169" y="2"/>
                    <a:pt x="1119" y="1"/>
                    <a:pt x="1071" y="1"/>
                  </a:cubicBezTo>
                  <a:close/>
                </a:path>
              </a:pathLst>
            </a:custGeom>
            <a:solidFill>
              <a:srgbClr val="A13A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1"/>
            <p:cNvSpPr/>
            <p:nvPr/>
          </p:nvSpPr>
          <p:spPr>
            <a:xfrm>
              <a:off x="3323150" y="1043050"/>
              <a:ext cx="59175" cy="12000"/>
            </a:xfrm>
            <a:custGeom>
              <a:avLst/>
              <a:gdLst/>
              <a:ahLst/>
              <a:cxnLst/>
              <a:rect l="l" t="t" r="r" b="b"/>
              <a:pathLst>
                <a:path w="2367" h="480" extrusionOk="0">
                  <a:moveTo>
                    <a:pt x="971" y="0"/>
                  </a:moveTo>
                  <a:cubicBezTo>
                    <a:pt x="426" y="0"/>
                    <a:pt x="8" y="81"/>
                    <a:pt x="5" y="197"/>
                  </a:cubicBezTo>
                  <a:cubicBezTo>
                    <a:pt x="1" y="328"/>
                    <a:pt x="525" y="451"/>
                    <a:pt x="1173" y="476"/>
                  </a:cubicBezTo>
                  <a:cubicBezTo>
                    <a:pt x="1238" y="478"/>
                    <a:pt x="1301" y="479"/>
                    <a:pt x="1363" y="479"/>
                  </a:cubicBezTo>
                  <a:cubicBezTo>
                    <a:pt x="1926" y="479"/>
                    <a:pt x="2359" y="398"/>
                    <a:pt x="2362" y="279"/>
                  </a:cubicBezTo>
                  <a:cubicBezTo>
                    <a:pt x="2367" y="152"/>
                    <a:pt x="1842" y="25"/>
                    <a:pt x="1190" y="5"/>
                  </a:cubicBezTo>
                  <a:cubicBezTo>
                    <a:pt x="1115" y="2"/>
                    <a:pt x="1042" y="0"/>
                    <a:pt x="971" y="0"/>
                  </a:cubicBezTo>
                  <a:close/>
                </a:path>
              </a:pathLst>
            </a:custGeom>
            <a:solidFill>
              <a:srgbClr val="BA51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1"/>
            <p:cNvSpPr/>
            <p:nvPr/>
          </p:nvSpPr>
          <p:spPr>
            <a:xfrm>
              <a:off x="3417675" y="1118325"/>
              <a:ext cx="106825" cy="50150"/>
            </a:xfrm>
            <a:custGeom>
              <a:avLst/>
              <a:gdLst/>
              <a:ahLst/>
              <a:cxnLst/>
              <a:rect l="l" t="t" r="r" b="b"/>
              <a:pathLst>
                <a:path w="4273" h="2006" extrusionOk="0">
                  <a:moveTo>
                    <a:pt x="853" y="0"/>
                  </a:moveTo>
                  <a:cubicBezTo>
                    <a:pt x="471" y="0"/>
                    <a:pt x="205" y="91"/>
                    <a:pt x="140" y="274"/>
                  </a:cubicBezTo>
                  <a:cubicBezTo>
                    <a:pt x="0" y="655"/>
                    <a:pt x="783" y="1287"/>
                    <a:pt x="1887" y="1693"/>
                  </a:cubicBezTo>
                  <a:cubicBezTo>
                    <a:pt x="2457" y="1900"/>
                    <a:pt x="3001" y="2005"/>
                    <a:pt x="3412" y="2005"/>
                  </a:cubicBezTo>
                  <a:cubicBezTo>
                    <a:pt x="3797" y="2005"/>
                    <a:pt x="4066" y="1914"/>
                    <a:pt x="4134" y="1730"/>
                  </a:cubicBezTo>
                  <a:cubicBezTo>
                    <a:pt x="4273" y="1348"/>
                    <a:pt x="3490" y="717"/>
                    <a:pt x="2387" y="315"/>
                  </a:cubicBezTo>
                  <a:cubicBezTo>
                    <a:pt x="1814" y="106"/>
                    <a:pt x="1266" y="0"/>
                    <a:pt x="853" y="0"/>
                  </a:cubicBezTo>
                  <a:close/>
                </a:path>
              </a:pathLst>
            </a:custGeom>
            <a:solidFill>
              <a:srgbClr val="B549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1"/>
            <p:cNvSpPr/>
            <p:nvPr/>
          </p:nvSpPr>
          <p:spPr>
            <a:xfrm>
              <a:off x="3418275" y="1125000"/>
              <a:ext cx="102750" cy="44450"/>
            </a:xfrm>
            <a:custGeom>
              <a:avLst/>
              <a:gdLst/>
              <a:ahLst/>
              <a:cxnLst/>
              <a:rect l="l" t="t" r="r" b="b"/>
              <a:pathLst>
                <a:path w="4110" h="1778" extrusionOk="0">
                  <a:moveTo>
                    <a:pt x="619" y="0"/>
                  </a:moveTo>
                  <a:cubicBezTo>
                    <a:pt x="341" y="0"/>
                    <a:pt x="155" y="59"/>
                    <a:pt x="112" y="179"/>
                  </a:cubicBezTo>
                  <a:cubicBezTo>
                    <a:pt x="1" y="474"/>
                    <a:pt x="788" y="1032"/>
                    <a:pt x="1863" y="1426"/>
                  </a:cubicBezTo>
                  <a:cubicBezTo>
                    <a:pt x="2497" y="1656"/>
                    <a:pt x="3090" y="1777"/>
                    <a:pt x="3492" y="1777"/>
                  </a:cubicBezTo>
                  <a:cubicBezTo>
                    <a:pt x="3771" y="1777"/>
                    <a:pt x="3958" y="1719"/>
                    <a:pt x="4003" y="1598"/>
                  </a:cubicBezTo>
                  <a:cubicBezTo>
                    <a:pt x="4110" y="1303"/>
                    <a:pt x="3326" y="745"/>
                    <a:pt x="2252" y="355"/>
                  </a:cubicBezTo>
                  <a:cubicBezTo>
                    <a:pt x="1617" y="123"/>
                    <a:pt x="1021" y="0"/>
                    <a:pt x="619" y="0"/>
                  </a:cubicBezTo>
                  <a:close/>
                </a:path>
              </a:pathLst>
            </a:custGeom>
            <a:solidFill>
              <a:srgbClr val="C55D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3" name="Google Shape;233;p11"/>
          <p:cNvSpPr txBox="1">
            <a:spLocks noGrp="1"/>
          </p:cNvSpPr>
          <p:nvPr>
            <p:ph type="title"/>
          </p:nvPr>
        </p:nvSpPr>
        <p:spPr>
          <a:xfrm>
            <a:off x="3300150" y="330150"/>
            <a:ext cx="5410200" cy="4890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FFFFF"/>
              </a:buClr>
              <a:buSzPts val="2400"/>
              <a:buNone/>
              <a:defRPr sz="2400">
                <a:solidFill>
                  <a:srgbClr val="FFFFFF"/>
                </a:solidFill>
              </a:defRPr>
            </a:lvl1pPr>
            <a:lvl2pPr lvl="1" algn="ctr" rtl="0">
              <a:spcBef>
                <a:spcPts val="0"/>
              </a:spcBef>
              <a:spcAft>
                <a:spcPts val="0"/>
              </a:spcAft>
              <a:buClr>
                <a:srgbClr val="0F0F4B"/>
              </a:buClr>
              <a:buSzPts val="2800"/>
              <a:buNone/>
              <a:defRPr>
                <a:solidFill>
                  <a:srgbClr val="0F0F4B"/>
                </a:solidFill>
              </a:defRPr>
            </a:lvl2pPr>
            <a:lvl3pPr lvl="2" algn="ctr" rtl="0">
              <a:spcBef>
                <a:spcPts val="0"/>
              </a:spcBef>
              <a:spcAft>
                <a:spcPts val="0"/>
              </a:spcAft>
              <a:buClr>
                <a:srgbClr val="0F0F4B"/>
              </a:buClr>
              <a:buSzPts val="2800"/>
              <a:buNone/>
              <a:defRPr>
                <a:solidFill>
                  <a:srgbClr val="0F0F4B"/>
                </a:solidFill>
              </a:defRPr>
            </a:lvl3pPr>
            <a:lvl4pPr lvl="3" algn="ctr" rtl="0">
              <a:spcBef>
                <a:spcPts val="0"/>
              </a:spcBef>
              <a:spcAft>
                <a:spcPts val="0"/>
              </a:spcAft>
              <a:buClr>
                <a:srgbClr val="0F0F4B"/>
              </a:buClr>
              <a:buSzPts val="2800"/>
              <a:buNone/>
              <a:defRPr>
                <a:solidFill>
                  <a:srgbClr val="0F0F4B"/>
                </a:solidFill>
              </a:defRPr>
            </a:lvl4pPr>
            <a:lvl5pPr lvl="4" algn="ctr" rtl="0">
              <a:spcBef>
                <a:spcPts val="0"/>
              </a:spcBef>
              <a:spcAft>
                <a:spcPts val="0"/>
              </a:spcAft>
              <a:buClr>
                <a:srgbClr val="0F0F4B"/>
              </a:buClr>
              <a:buSzPts val="2800"/>
              <a:buNone/>
              <a:defRPr>
                <a:solidFill>
                  <a:srgbClr val="0F0F4B"/>
                </a:solidFill>
              </a:defRPr>
            </a:lvl5pPr>
            <a:lvl6pPr lvl="5" algn="ctr" rtl="0">
              <a:spcBef>
                <a:spcPts val="0"/>
              </a:spcBef>
              <a:spcAft>
                <a:spcPts val="0"/>
              </a:spcAft>
              <a:buClr>
                <a:srgbClr val="0F0F4B"/>
              </a:buClr>
              <a:buSzPts val="2800"/>
              <a:buNone/>
              <a:defRPr>
                <a:solidFill>
                  <a:srgbClr val="0F0F4B"/>
                </a:solidFill>
              </a:defRPr>
            </a:lvl6pPr>
            <a:lvl7pPr lvl="6" algn="ctr" rtl="0">
              <a:spcBef>
                <a:spcPts val="0"/>
              </a:spcBef>
              <a:spcAft>
                <a:spcPts val="0"/>
              </a:spcAft>
              <a:buClr>
                <a:srgbClr val="0F0F4B"/>
              </a:buClr>
              <a:buSzPts val="2800"/>
              <a:buNone/>
              <a:defRPr>
                <a:solidFill>
                  <a:srgbClr val="0F0F4B"/>
                </a:solidFill>
              </a:defRPr>
            </a:lvl7pPr>
            <a:lvl8pPr lvl="7" algn="ctr" rtl="0">
              <a:spcBef>
                <a:spcPts val="0"/>
              </a:spcBef>
              <a:spcAft>
                <a:spcPts val="0"/>
              </a:spcAft>
              <a:buClr>
                <a:srgbClr val="0F0F4B"/>
              </a:buClr>
              <a:buSzPts val="2800"/>
              <a:buNone/>
              <a:defRPr>
                <a:solidFill>
                  <a:srgbClr val="0F0F4B"/>
                </a:solidFill>
              </a:defRPr>
            </a:lvl8pPr>
            <a:lvl9pPr lvl="8" algn="ctr" rtl="0">
              <a:spcBef>
                <a:spcPts val="0"/>
              </a:spcBef>
              <a:spcAft>
                <a:spcPts val="0"/>
              </a:spcAft>
              <a:buClr>
                <a:srgbClr val="0F0F4B"/>
              </a:buClr>
              <a:buSzPts val="2800"/>
              <a:buNone/>
              <a:defRPr>
                <a:solidFill>
                  <a:srgbClr val="0F0F4B"/>
                </a:solidFill>
              </a:defRPr>
            </a:lvl9pPr>
          </a:lstStyle>
          <a:p>
            <a:endParaRPr/>
          </a:p>
        </p:txBody>
      </p:sp>
      <p:cxnSp>
        <p:nvCxnSpPr>
          <p:cNvPr id="234" name="Google Shape;234;p11"/>
          <p:cNvCxnSpPr/>
          <p:nvPr/>
        </p:nvCxnSpPr>
        <p:spPr>
          <a:xfrm>
            <a:off x="6005250" y="-99550"/>
            <a:ext cx="0" cy="429600"/>
          </a:xfrm>
          <a:prstGeom prst="straightConnector1">
            <a:avLst/>
          </a:prstGeom>
          <a:noFill/>
          <a:ln w="28575" cap="flat" cmpd="sng">
            <a:solidFill>
              <a:srgbClr val="FFFFFF"/>
            </a:solidFill>
            <a:prstDash val="solid"/>
            <a:round/>
            <a:headEnd type="none" w="med" len="med"/>
            <a:tailEnd type="none" w="med" len="med"/>
          </a:ln>
        </p:spPr>
      </p:cxnSp>
      <p:cxnSp>
        <p:nvCxnSpPr>
          <p:cNvPr id="235" name="Google Shape;235;p11"/>
          <p:cNvCxnSpPr/>
          <p:nvPr/>
        </p:nvCxnSpPr>
        <p:spPr>
          <a:xfrm>
            <a:off x="2989350" y="330150"/>
            <a:ext cx="6031800" cy="0"/>
          </a:xfrm>
          <a:prstGeom prst="straightConnector1">
            <a:avLst/>
          </a:prstGeom>
          <a:noFill/>
          <a:ln w="28575" cap="flat" cmpd="sng">
            <a:solidFill>
              <a:srgbClr val="FFFFFF"/>
            </a:solidFill>
            <a:prstDash val="solid"/>
            <a:round/>
            <a:headEnd type="none" w="med" len="med"/>
            <a:tailEnd type="none" w="med" len="med"/>
          </a:ln>
        </p:spPr>
      </p:cxnSp>
      <p:sp>
        <p:nvSpPr>
          <p:cNvPr id="236" name="Google Shape;236;p11"/>
          <p:cNvSpPr/>
          <p:nvPr/>
        </p:nvSpPr>
        <p:spPr>
          <a:xfrm rot="10800000">
            <a:off x="-43050" y="-19639"/>
            <a:ext cx="3968015" cy="2885964"/>
          </a:xfrm>
          <a:custGeom>
            <a:avLst/>
            <a:gdLst/>
            <a:ahLst/>
            <a:cxnLst/>
            <a:rect l="l" t="t" r="r" b="b"/>
            <a:pathLst>
              <a:path w="132643" h="98137" extrusionOk="0">
                <a:moveTo>
                  <a:pt x="132642" y="0"/>
                </a:moveTo>
                <a:cubicBezTo>
                  <a:pt x="131181" y="9829"/>
                  <a:pt x="128999" y="20689"/>
                  <a:pt x="125872" y="28645"/>
                </a:cubicBezTo>
                <a:cubicBezTo>
                  <a:pt x="119001" y="46060"/>
                  <a:pt x="108394" y="49934"/>
                  <a:pt x="93795" y="49934"/>
                </a:cubicBezTo>
                <a:cubicBezTo>
                  <a:pt x="90575" y="49934"/>
                  <a:pt x="87160" y="49746"/>
                  <a:pt x="83548" y="49472"/>
                </a:cubicBezTo>
                <a:cubicBezTo>
                  <a:pt x="74958" y="48829"/>
                  <a:pt x="67497" y="47986"/>
                  <a:pt x="60767" y="47986"/>
                </a:cubicBezTo>
                <a:cubicBezTo>
                  <a:pt x="51852" y="47986"/>
                  <a:pt x="44220" y="49465"/>
                  <a:pt x="36945" y="54851"/>
                </a:cubicBezTo>
                <a:cubicBezTo>
                  <a:pt x="21325" y="66398"/>
                  <a:pt x="23937" y="90610"/>
                  <a:pt x="1083" y="97810"/>
                </a:cubicBezTo>
                <a:lnTo>
                  <a:pt x="0" y="98137"/>
                </a:lnTo>
                <a:lnTo>
                  <a:pt x="132642" y="98137"/>
                </a:lnTo>
                <a:lnTo>
                  <a:pt x="132642" y="0"/>
                </a:lnTo>
                <a:close/>
              </a:path>
            </a:pathLst>
          </a:custGeom>
          <a:gradFill>
            <a:gsLst>
              <a:gs pos="0">
                <a:srgbClr val="72397B"/>
              </a:gs>
              <a:gs pos="56000">
                <a:srgbClr val="3F2767"/>
              </a:gs>
              <a:gs pos="100000">
                <a:srgbClr val="0B1453"/>
              </a:gs>
            </a:gsLst>
            <a:lin ang="5400700" scaled="0"/>
          </a:gra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pic>
        <p:nvPicPr>
          <p:cNvPr id="237" name="Google Shape;237;p11"/>
          <p:cNvPicPr preferRelativeResize="0"/>
          <p:nvPr/>
        </p:nvPicPr>
        <p:blipFill>
          <a:blip r:embed="rId2">
            <a:alphaModFix/>
          </a:blip>
          <a:stretch>
            <a:fillRect/>
          </a:stretch>
        </p:blipFill>
        <p:spPr>
          <a:xfrm>
            <a:off x="-53325" y="-128354"/>
            <a:ext cx="9251902" cy="548648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Unica One"/>
              <a:buNone/>
              <a:defRPr sz="2800" b="1">
                <a:solidFill>
                  <a:schemeClr val="dk1"/>
                </a:solidFill>
                <a:latin typeface="Unica One"/>
                <a:ea typeface="Unica One"/>
                <a:cs typeface="Unica One"/>
                <a:sym typeface="Unica One"/>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38800" y="1476425"/>
            <a:ext cx="85206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1pPr>
            <a:lvl2pPr marL="914400" lvl="1"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2pPr>
            <a:lvl3pPr marL="1371600" lvl="2"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3pPr>
            <a:lvl4pPr marL="1828800" lvl="3"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4pPr>
            <a:lvl5pPr marL="2286000" lvl="4"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5pPr>
            <a:lvl6pPr marL="2743200" lvl="5"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6pPr>
            <a:lvl7pPr marL="3200400" lvl="6"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7pPr>
            <a:lvl8pPr marL="3657600" lvl="7" indent="-304800">
              <a:lnSpc>
                <a:spcPct val="100000"/>
              </a:lnSpc>
              <a:spcBef>
                <a:spcPts val="1600"/>
              </a:spcBef>
              <a:spcAft>
                <a:spcPts val="0"/>
              </a:spcAft>
              <a:buClr>
                <a:schemeClr val="dk2"/>
              </a:buClr>
              <a:buSzPts val="1200"/>
              <a:buFont typeface="Scope One"/>
              <a:buChar char="○"/>
              <a:defRPr sz="1200">
                <a:solidFill>
                  <a:schemeClr val="dk2"/>
                </a:solidFill>
                <a:latin typeface="Scope One"/>
                <a:ea typeface="Scope One"/>
                <a:cs typeface="Scope One"/>
                <a:sym typeface="Scope One"/>
              </a:defRPr>
            </a:lvl8pPr>
            <a:lvl9pPr marL="4114800" lvl="8" indent="-304800">
              <a:lnSpc>
                <a:spcPct val="100000"/>
              </a:lnSpc>
              <a:spcBef>
                <a:spcPts val="1600"/>
              </a:spcBef>
              <a:spcAft>
                <a:spcPts val="1600"/>
              </a:spcAft>
              <a:buClr>
                <a:schemeClr val="dk2"/>
              </a:buClr>
              <a:buSzPts val="1200"/>
              <a:buFont typeface="Scope One"/>
              <a:buChar char="■"/>
              <a:defRPr sz="1200">
                <a:solidFill>
                  <a:schemeClr val="dk2"/>
                </a:solidFill>
                <a:latin typeface="Scope One"/>
                <a:ea typeface="Scope One"/>
                <a:cs typeface="Scope One"/>
                <a:sym typeface="Scope One"/>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sp>
        <p:nvSpPr>
          <p:cNvPr id="2317" name="Google Shape;2317;p21"/>
          <p:cNvSpPr txBox="1">
            <a:spLocks noGrp="1"/>
          </p:cNvSpPr>
          <p:nvPr>
            <p:ph type="ctrTitle"/>
          </p:nvPr>
        </p:nvSpPr>
        <p:spPr>
          <a:xfrm>
            <a:off x="1567427" y="710212"/>
            <a:ext cx="6269488" cy="1420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smtClean="0">
                <a:latin typeface="Times New Roman" panose="02020603050405020304" pitchFamily="18" charset="0"/>
                <a:cs typeface="Times New Roman" panose="02020603050405020304" pitchFamily="18" charset="0"/>
              </a:rPr>
              <a:t>Chuyên đề 5 :</a:t>
            </a:r>
            <a:br>
              <a:rPr lang="en-US" dirty="0" smtClean="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Sinh thái đất</a:t>
            </a:r>
            <a:endParaRPr dirty="0">
              <a:latin typeface="Times New Roman" panose="02020603050405020304" pitchFamily="18" charset="0"/>
              <a:cs typeface="Times New Roman" panose="02020603050405020304" pitchFamily="18" charset="0"/>
            </a:endParaRPr>
          </a:p>
        </p:txBody>
      </p:sp>
      <p:grpSp>
        <p:nvGrpSpPr>
          <p:cNvPr id="2319" name="Google Shape;2319;p21"/>
          <p:cNvGrpSpPr/>
          <p:nvPr/>
        </p:nvGrpSpPr>
        <p:grpSpPr>
          <a:xfrm rot="-7560219">
            <a:off x="7848300" y="-261019"/>
            <a:ext cx="1746097" cy="1763524"/>
            <a:chOff x="1977150" y="891025"/>
            <a:chExt cx="255500" cy="258050"/>
          </a:xfrm>
        </p:grpSpPr>
        <p:sp>
          <p:nvSpPr>
            <p:cNvPr id="2320" name="Google Shape;2320;p21"/>
            <p:cNvSpPr/>
            <p:nvPr/>
          </p:nvSpPr>
          <p:spPr>
            <a:xfrm>
              <a:off x="2058550" y="1111325"/>
              <a:ext cx="41325" cy="37750"/>
            </a:xfrm>
            <a:custGeom>
              <a:avLst/>
              <a:gdLst/>
              <a:ahLst/>
              <a:cxnLst/>
              <a:rect l="l" t="t" r="r" b="b"/>
              <a:pathLst>
                <a:path w="1653" h="1510" extrusionOk="0">
                  <a:moveTo>
                    <a:pt x="641" y="0"/>
                  </a:moveTo>
                  <a:cubicBezTo>
                    <a:pt x="353" y="0"/>
                    <a:pt x="104" y="212"/>
                    <a:pt x="70" y="505"/>
                  </a:cubicBezTo>
                  <a:lnTo>
                    <a:pt x="33" y="812"/>
                  </a:lnTo>
                  <a:cubicBezTo>
                    <a:pt x="0" y="1124"/>
                    <a:pt x="226" y="1411"/>
                    <a:pt x="538" y="1452"/>
                  </a:cubicBezTo>
                  <a:lnTo>
                    <a:pt x="943" y="1505"/>
                  </a:lnTo>
                  <a:cubicBezTo>
                    <a:pt x="966" y="1508"/>
                    <a:pt x="988" y="1509"/>
                    <a:pt x="1010" y="1509"/>
                  </a:cubicBezTo>
                  <a:cubicBezTo>
                    <a:pt x="1295" y="1509"/>
                    <a:pt x="1545" y="1294"/>
                    <a:pt x="1583" y="1001"/>
                  </a:cubicBezTo>
                  <a:lnTo>
                    <a:pt x="1620" y="693"/>
                  </a:lnTo>
                  <a:cubicBezTo>
                    <a:pt x="1653" y="382"/>
                    <a:pt x="1427" y="95"/>
                    <a:pt x="1116" y="54"/>
                  </a:cubicBezTo>
                  <a:lnTo>
                    <a:pt x="710" y="4"/>
                  </a:lnTo>
                  <a:cubicBezTo>
                    <a:pt x="687" y="2"/>
                    <a:pt x="664" y="0"/>
                    <a:pt x="641"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21"/>
            <p:cNvSpPr/>
            <p:nvPr/>
          </p:nvSpPr>
          <p:spPr>
            <a:xfrm>
              <a:off x="2186900" y="1026575"/>
              <a:ext cx="45750" cy="45275"/>
            </a:xfrm>
            <a:custGeom>
              <a:avLst/>
              <a:gdLst/>
              <a:ahLst/>
              <a:cxnLst/>
              <a:rect l="l" t="t" r="r" b="b"/>
              <a:pathLst>
                <a:path w="1830" h="1811" extrusionOk="0">
                  <a:moveTo>
                    <a:pt x="678" y="1"/>
                  </a:moveTo>
                  <a:cubicBezTo>
                    <a:pt x="563" y="1"/>
                    <a:pt x="455" y="73"/>
                    <a:pt x="410" y="184"/>
                  </a:cubicBezTo>
                  <a:lnTo>
                    <a:pt x="58" y="1106"/>
                  </a:lnTo>
                  <a:cubicBezTo>
                    <a:pt x="0" y="1250"/>
                    <a:pt x="78" y="1418"/>
                    <a:pt x="222" y="1475"/>
                  </a:cubicBezTo>
                  <a:lnTo>
                    <a:pt x="1050" y="1791"/>
                  </a:lnTo>
                  <a:cubicBezTo>
                    <a:pt x="1085" y="1804"/>
                    <a:pt x="1121" y="1811"/>
                    <a:pt x="1156" y="1811"/>
                  </a:cubicBezTo>
                  <a:cubicBezTo>
                    <a:pt x="1272" y="1811"/>
                    <a:pt x="1378" y="1742"/>
                    <a:pt x="1419" y="1631"/>
                  </a:cubicBezTo>
                  <a:lnTo>
                    <a:pt x="1776" y="709"/>
                  </a:lnTo>
                  <a:cubicBezTo>
                    <a:pt x="1829" y="557"/>
                    <a:pt x="1755" y="393"/>
                    <a:pt x="1612" y="340"/>
                  </a:cubicBezTo>
                  <a:lnTo>
                    <a:pt x="779" y="20"/>
                  </a:lnTo>
                  <a:cubicBezTo>
                    <a:pt x="746" y="7"/>
                    <a:pt x="712" y="1"/>
                    <a:pt x="678" y="1"/>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21"/>
            <p:cNvSpPr/>
            <p:nvPr/>
          </p:nvSpPr>
          <p:spPr>
            <a:xfrm>
              <a:off x="2169475" y="934025"/>
              <a:ext cx="44500" cy="40975"/>
            </a:xfrm>
            <a:custGeom>
              <a:avLst/>
              <a:gdLst/>
              <a:ahLst/>
              <a:cxnLst/>
              <a:rect l="l" t="t" r="r" b="b"/>
              <a:pathLst>
                <a:path w="1780" h="1639" extrusionOk="0">
                  <a:moveTo>
                    <a:pt x="887" y="1"/>
                  </a:moveTo>
                  <a:cubicBezTo>
                    <a:pt x="762" y="1"/>
                    <a:pt x="636" y="39"/>
                    <a:pt x="529" y="117"/>
                  </a:cubicBezTo>
                  <a:lnTo>
                    <a:pt x="324" y="273"/>
                  </a:lnTo>
                  <a:cubicBezTo>
                    <a:pt x="58" y="466"/>
                    <a:pt x="0" y="847"/>
                    <a:pt x="201" y="1114"/>
                  </a:cubicBezTo>
                  <a:lnTo>
                    <a:pt x="410" y="1397"/>
                  </a:lnTo>
                  <a:cubicBezTo>
                    <a:pt x="527" y="1555"/>
                    <a:pt x="708" y="1638"/>
                    <a:pt x="891" y="1638"/>
                  </a:cubicBezTo>
                  <a:cubicBezTo>
                    <a:pt x="1016" y="1638"/>
                    <a:pt x="1143" y="1600"/>
                    <a:pt x="1251" y="1520"/>
                  </a:cubicBezTo>
                  <a:lnTo>
                    <a:pt x="1456" y="1364"/>
                  </a:lnTo>
                  <a:cubicBezTo>
                    <a:pt x="1722" y="1171"/>
                    <a:pt x="1780" y="790"/>
                    <a:pt x="1579" y="523"/>
                  </a:cubicBezTo>
                  <a:lnTo>
                    <a:pt x="1370" y="240"/>
                  </a:lnTo>
                  <a:cubicBezTo>
                    <a:pt x="1250" y="82"/>
                    <a:pt x="1069" y="1"/>
                    <a:pt x="887" y="1"/>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21"/>
            <p:cNvSpPr/>
            <p:nvPr/>
          </p:nvSpPr>
          <p:spPr>
            <a:xfrm>
              <a:off x="2073400" y="891025"/>
              <a:ext cx="40025" cy="37450"/>
            </a:xfrm>
            <a:custGeom>
              <a:avLst/>
              <a:gdLst/>
              <a:ahLst/>
              <a:cxnLst/>
              <a:rect l="l" t="t" r="r" b="b"/>
              <a:pathLst>
                <a:path w="1601" h="1498" extrusionOk="0">
                  <a:moveTo>
                    <a:pt x="323" y="0"/>
                  </a:moveTo>
                  <a:cubicBezTo>
                    <a:pt x="165" y="0"/>
                    <a:pt x="42" y="128"/>
                    <a:pt x="34" y="279"/>
                  </a:cubicBezTo>
                  <a:lnTo>
                    <a:pt x="5" y="1157"/>
                  </a:lnTo>
                  <a:cubicBezTo>
                    <a:pt x="1" y="1321"/>
                    <a:pt x="128" y="1456"/>
                    <a:pt x="288" y="1460"/>
                  </a:cubicBezTo>
                  <a:lnTo>
                    <a:pt x="1260" y="1497"/>
                  </a:lnTo>
                  <a:cubicBezTo>
                    <a:pt x="1262" y="1497"/>
                    <a:pt x="1265" y="1497"/>
                    <a:pt x="1267" y="1497"/>
                  </a:cubicBezTo>
                  <a:cubicBezTo>
                    <a:pt x="1428" y="1497"/>
                    <a:pt x="1559" y="1372"/>
                    <a:pt x="1563" y="1214"/>
                  </a:cubicBezTo>
                  <a:lnTo>
                    <a:pt x="1592" y="337"/>
                  </a:lnTo>
                  <a:cubicBezTo>
                    <a:pt x="1600" y="173"/>
                    <a:pt x="1469" y="41"/>
                    <a:pt x="1313" y="33"/>
                  </a:cubicBezTo>
                  <a:lnTo>
                    <a:pt x="337" y="0"/>
                  </a:lnTo>
                  <a:cubicBezTo>
                    <a:pt x="332" y="0"/>
                    <a:pt x="327" y="0"/>
                    <a:pt x="323" y="0"/>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21"/>
            <p:cNvSpPr/>
            <p:nvPr/>
          </p:nvSpPr>
          <p:spPr>
            <a:xfrm>
              <a:off x="1986900" y="933675"/>
              <a:ext cx="46350" cy="43400"/>
            </a:xfrm>
            <a:custGeom>
              <a:avLst/>
              <a:gdLst/>
              <a:ahLst/>
              <a:cxnLst/>
              <a:rect l="l" t="t" r="r" b="b"/>
              <a:pathLst>
                <a:path w="1854" h="1736" extrusionOk="0">
                  <a:moveTo>
                    <a:pt x="1042" y="0"/>
                  </a:moveTo>
                  <a:cubicBezTo>
                    <a:pt x="827" y="0"/>
                    <a:pt x="616" y="96"/>
                    <a:pt x="472" y="275"/>
                  </a:cubicBezTo>
                  <a:lnTo>
                    <a:pt x="250" y="554"/>
                  </a:lnTo>
                  <a:cubicBezTo>
                    <a:pt x="0" y="865"/>
                    <a:pt x="57" y="1329"/>
                    <a:pt x="369" y="1579"/>
                  </a:cubicBezTo>
                  <a:cubicBezTo>
                    <a:pt x="501" y="1684"/>
                    <a:pt x="659" y="1735"/>
                    <a:pt x="816" y="1735"/>
                  </a:cubicBezTo>
                  <a:cubicBezTo>
                    <a:pt x="1032" y="1735"/>
                    <a:pt x="1247" y="1640"/>
                    <a:pt x="1394" y="1460"/>
                  </a:cubicBezTo>
                  <a:lnTo>
                    <a:pt x="1607" y="1185"/>
                  </a:lnTo>
                  <a:cubicBezTo>
                    <a:pt x="1854" y="869"/>
                    <a:pt x="1804" y="410"/>
                    <a:pt x="1497" y="160"/>
                  </a:cubicBezTo>
                  <a:cubicBezTo>
                    <a:pt x="1361" y="52"/>
                    <a:pt x="1201" y="0"/>
                    <a:pt x="1042" y="0"/>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21"/>
            <p:cNvSpPr/>
            <p:nvPr/>
          </p:nvSpPr>
          <p:spPr>
            <a:xfrm>
              <a:off x="1977250" y="898100"/>
              <a:ext cx="247600" cy="247600"/>
            </a:xfrm>
            <a:custGeom>
              <a:avLst/>
              <a:gdLst/>
              <a:ahLst/>
              <a:cxnLst/>
              <a:rect l="l" t="t" r="r" b="b"/>
              <a:pathLst>
                <a:path w="9904" h="9904" extrusionOk="0">
                  <a:moveTo>
                    <a:pt x="4962" y="0"/>
                  </a:moveTo>
                  <a:cubicBezTo>
                    <a:pt x="4959" y="0"/>
                    <a:pt x="4957" y="0"/>
                    <a:pt x="4954" y="0"/>
                  </a:cubicBezTo>
                  <a:cubicBezTo>
                    <a:pt x="2219" y="0"/>
                    <a:pt x="1" y="2215"/>
                    <a:pt x="1" y="4954"/>
                  </a:cubicBezTo>
                  <a:cubicBezTo>
                    <a:pt x="1" y="7685"/>
                    <a:pt x="2215" y="9903"/>
                    <a:pt x="4954" y="9903"/>
                  </a:cubicBezTo>
                  <a:cubicBezTo>
                    <a:pt x="7685" y="9903"/>
                    <a:pt x="9903" y="7693"/>
                    <a:pt x="9903" y="4954"/>
                  </a:cubicBezTo>
                  <a:cubicBezTo>
                    <a:pt x="9903" y="2221"/>
                    <a:pt x="7689" y="0"/>
                    <a:pt x="4962" y="0"/>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21"/>
            <p:cNvSpPr/>
            <p:nvPr/>
          </p:nvSpPr>
          <p:spPr>
            <a:xfrm>
              <a:off x="1977150" y="996300"/>
              <a:ext cx="247600" cy="149400"/>
            </a:xfrm>
            <a:custGeom>
              <a:avLst/>
              <a:gdLst/>
              <a:ahLst/>
              <a:cxnLst/>
              <a:rect l="l" t="t" r="r" b="b"/>
              <a:pathLst>
                <a:path w="9904" h="5976" extrusionOk="0">
                  <a:moveTo>
                    <a:pt x="107" y="1"/>
                  </a:moveTo>
                  <a:cubicBezTo>
                    <a:pt x="37" y="333"/>
                    <a:pt x="1" y="677"/>
                    <a:pt x="1" y="1026"/>
                  </a:cubicBezTo>
                  <a:cubicBezTo>
                    <a:pt x="1" y="3765"/>
                    <a:pt x="2219" y="5975"/>
                    <a:pt x="4950" y="5975"/>
                  </a:cubicBezTo>
                  <a:cubicBezTo>
                    <a:pt x="7689" y="5975"/>
                    <a:pt x="9903" y="3757"/>
                    <a:pt x="9903" y="1026"/>
                  </a:cubicBezTo>
                  <a:cubicBezTo>
                    <a:pt x="9903" y="673"/>
                    <a:pt x="9866" y="329"/>
                    <a:pt x="9797" y="1"/>
                  </a:cubicBezTo>
                  <a:cubicBezTo>
                    <a:pt x="9329" y="2239"/>
                    <a:pt x="7336" y="3929"/>
                    <a:pt x="4950" y="3929"/>
                  </a:cubicBezTo>
                  <a:cubicBezTo>
                    <a:pt x="2567" y="3929"/>
                    <a:pt x="579" y="2248"/>
                    <a:pt x="10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21"/>
            <p:cNvSpPr/>
            <p:nvPr/>
          </p:nvSpPr>
          <p:spPr>
            <a:xfrm>
              <a:off x="2042150" y="945550"/>
              <a:ext cx="31075" cy="21500"/>
            </a:xfrm>
            <a:custGeom>
              <a:avLst/>
              <a:gdLst/>
              <a:ahLst/>
              <a:cxnLst/>
              <a:rect l="l" t="t" r="r" b="b"/>
              <a:pathLst>
                <a:path w="1243" h="860" extrusionOk="0">
                  <a:moveTo>
                    <a:pt x="778" y="0"/>
                  </a:moveTo>
                  <a:cubicBezTo>
                    <a:pt x="681" y="0"/>
                    <a:pt x="576" y="22"/>
                    <a:pt x="472" y="66"/>
                  </a:cubicBezTo>
                  <a:cubicBezTo>
                    <a:pt x="172" y="189"/>
                    <a:pt x="0" y="456"/>
                    <a:pt x="82" y="657"/>
                  </a:cubicBezTo>
                  <a:cubicBezTo>
                    <a:pt x="136" y="788"/>
                    <a:pt x="287" y="860"/>
                    <a:pt x="467" y="860"/>
                  </a:cubicBezTo>
                  <a:cubicBezTo>
                    <a:pt x="564" y="860"/>
                    <a:pt x="668" y="839"/>
                    <a:pt x="771" y="796"/>
                  </a:cubicBezTo>
                  <a:cubicBezTo>
                    <a:pt x="1075" y="673"/>
                    <a:pt x="1243" y="407"/>
                    <a:pt x="1161" y="206"/>
                  </a:cubicBezTo>
                  <a:cubicBezTo>
                    <a:pt x="1105" y="73"/>
                    <a:pt x="956" y="0"/>
                    <a:pt x="77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21"/>
            <p:cNvSpPr/>
            <p:nvPr/>
          </p:nvSpPr>
          <p:spPr>
            <a:xfrm>
              <a:off x="2034150" y="940200"/>
              <a:ext cx="41850" cy="29475"/>
            </a:xfrm>
            <a:custGeom>
              <a:avLst/>
              <a:gdLst/>
              <a:ahLst/>
              <a:cxnLst/>
              <a:rect l="l" t="t" r="r" b="b"/>
              <a:pathLst>
                <a:path w="1674" h="1179" extrusionOk="0">
                  <a:moveTo>
                    <a:pt x="1174" y="1"/>
                  </a:moveTo>
                  <a:cubicBezTo>
                    <a:pt x="1028" y="1"/>
                    <a:pt x="870" y="31"/>
                    <a:pt x="714" y="96"/>
                  </a:cubicBezTo>
                  <a:cubicBezTo>
                    <a:pt x="263" y="280"/>
                    <a:pt x="0" y="682"/>
                    <a:pt x="128" y="986"/>
                  </a:cubicBezTo>
                  <a:cubicBezTo>
                    <a:pt x="160" y="1060"/>
                    <a:pt x="218" y="1129"/>
                    <a:pt x="292" y="1178"/>
                  </a:cubicBezTo>
                  <a:cubicBezTo>
                    <a:pt x="251" y="1137"/>
                    <a:pt x="226" y="1096"/>
                    <a:pt x="205" y="1047"/>
                  </a:cubicBezTo>
                  <a:cubicBezTo>
                    <a:pt x="78" y="744"/>
                    <a:pt x="337" y="342"/>
                    <a:pt x="792" y="157"/>
                  </a:cubicBezTo>
                  <a:cubicBezTo>
                    <a:pt x="948" y="94"/>
                    <a:pt x="1105" y="63"/>
                    <a:pt x="1250" y="63"/>
                  </a:cubicBezTo>
                  <a:cubicBezTo>
                    <a:pt x="1413" y="63"/>
                    <a:pt x="1561" y="102"/>
                    <a:pt x="1673" y="178"/>
                  </a:cubicBezTo>
                  <a:cubicBezTo>
                    <a:pt x="1560" y="63"/>
                    <a:pt x="1380" y="1"/>
                    <a:pt x="1174"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21"/>
            <p:cNvSpPr/>
            <p:nvPr/>
          </p:nvSpPr>
          <p:spPr>
            <a:xfrm>
              <a:off x="2043875" y="947600"/>
              <a:ext cx="29350" cy="19350"/>
            </a:xfrm>
            <a:custGeom>
              <a:avLst/>
              <a:gdLst/>
              <a:ahLst/>
              <a:cxnLst/>
              <a:rect l="l" t="t" r="r" b="b"/>
              <a:pathLst>
                <a:path w="1174" h="774" extrusionOk="0">
                  <a:moveTo>
                    <a:pt x="997" y="1"/>
                  </a:moveTo>
                  <a:lnTo>
                    <a:pt x="997" y="1"/>
                  </a:lnTo>
                  <a:cubicBezTo>
                    <a:pt x="1051" y="198"/>
                    <a:pt x="883" y="440"/>
                    <a:pt x="596" y="559"/>
                  </a:cubicBezTo>
                  <a:cubicBezTo>
                    <a:pt x="492" y="602"/>
                    <a:pt x="388" y="623"/>
                    <a:pt x="292" y="623"/>
                  </a:cubicBezTo>
                  <a:cubicBezTo>
                    <a:pt x="178" y="623"/>
                    <a:pt x="76" y="594"/>
                    <a:pt x="1" y="538"/>
                  </a:cubicBezTo>
                  <a:lnTo>
                    <a:pt x="1" y="538"/>
                  </a:lnTo>
                  <a:cubicBezTo>
                    <a:pt x="5" y="550"/>
                    <a:pt x="5" y="559"/>
                    <a:pt x="13" y="571"/>
                  </a:cubicBezTo>
                  <a:cubicBezTo>
                    <a:pt x="67" y="699"/>
                    <a:pt x="217" y="773"/>
                    <a:pt x="398" y="773"/>
                  </a:cubicBezTo>
                  <a:cubicBezTo>
                    <a:pt x="494" y="773"/>
                    <a:pt x="599" y="752"/>
                    <a:pt x="702" y="706"/>
                  </a:cubicBezTo>
                  <a:cubicBezTo>
                    <a:pt x="1001" y="583"/>
                    <a:pt x="1174" y="325"/>
                    <a:pt x="1092" y="124"/>
                  </a:cubicBezTo>
                  <a:cubicBezTo>
                    <a:pt x="1071" y="71"/>
                    <a:pt x="1038" y="30"/>
                    <a:pt x="99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21"/>
            <p:cNvSpPr/>
            <p:nvPr/>
          </p:nvSpPr>
          <p:spPr>
            <a:xfrm>
              <a:off x="2093925" y="917650"/>
              <a:ext cx="20200" cy="11125"/>
            </a:xfrm>
            <a:custGeom>
              <a:avLst/>
              <a:gdLst/>
              <a:ahLst/>
              <a:cxnLst/>
              <a:rect l="l" t="t" r="r" b="b"/>
              <a:pathLst>
                <a:path w="808" h="445" extrusionOk="0">
                  <a:moveTo>
                    <a:pt x="461" y="1"/>
                  </a:moveTo>
                  <a:cubicBezTo>
                    <a:pt x="434" y="1"/>
                    <a:pt x="406" y="2"/>
                    <a:pt x="377" y="6"/>
                  </a:cubicBezTo>
                  <a:cubicBezTo>
                    <a:pt x="164" y="30"/>
                    <a:pt x="0" y="149"/>
                    <a:pt x="12" y="268"/>
                  </a:cubicBezTo>
                  <a:cubicBezTo>
                    <a:pt x="27" y="369"/>
                    <a:pt x="171" y="445"/>
                    <a:pt x="354" y="445"/>
                  </a:cubicBezTo>
                  <a:cubicBezTo>
                    <a:pt x="379" y="445"/>
                    <a:pt x="404" y="443"/>
                    <a:pt x="431" y="440"/>
                  </a:cubicBezTo>
                  <a:cubicBezTo>
                    <a:pt x="644" y="416"/>
                    <a:pt x="808" y="297"/>
                    <a:pt x="791" y="178"/>
                  </a:cubicBezTo>
                  <a:cubicBezTo>
                    <a:pt x="784" y="71"/>
                    <a:pt x="643" y="1"/>
                    <a:pt x="461"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21"/>
            <p:cNvSpPr/>
            <p:nvPr/>
          </p:nvSpPr>
          <p:spPr>
            <a:xfrm>
              <a:off x="2135225" y="957850"/>
              <a:ext cx="12225" cy="11225"/>
            </a:xfrm>
            <a:custGeom>
              <a:avLst/>
              <a:gdLst/>
              <a:ahLst/>
              <a:cxnLst/>
              <a:rect l="l" t="t" r="r" b="b"/>
              <a:pathLst>
                <a:path w="489" h="449" extrusionOk="0">
                  <a:moveTo>
                    <a:pt x="115" y="1"/>
                  </a:moveTo>
                  <a:cubicBezTo>
                    <a:pt x="103" y="13"/>
                    <a:pt x="95" y="26"/>
                    <a:pt x="91" y="42"/>
                  </a:cubicBezTo>
                  <a:cubicBezTo>
                    <a:pt x="1" y="198"/>
                    <a:pt x="13" y="370"/>
                    <a:pt x="119" y="427"/>
                  </a:cubicBezTo>
                  <a:cubicBezTo>
                    <a:pt x="143" y="442"/>
                    <a:pt x="170" y="448"/>
                    <a:pt x="199" y="448"/>
                  </a:cubicBezTo>
                  <a:cubicBezTo>
                    <a:pt x="293" y="448"/>
                    <a:pt x="402" y="376"/>
                    <a:pt x="468" y="259"/>
                  </a:cubicBezTo>
                  <a:cubicBezTo>
                    <a:pt x="480" y="243"/>
                    <a:pt x="484" y="231"/>
                    <a:pt x="488" y="218"/>
                  </a:cubicBezTo>
                  <a:lnTo>
                    <a:pt x="488" y="218"/>
                  </a:lnTo>
                  <a:cubicBezTo>
                    <a:pt x="425" y="312"/>
                    <a:pt x="333" y="368"/>
                    <a:pt x="249" y="368"/>
                  </a:cubicBezTo>
                  <a:cubicBezTo>
                    <a:pt x="219" y="368"/>
                    <a:pt x="191" y="360"/>
                    <a:pt x="165" y="345"/>
                  </a:cubicBezTo>
                  <a:cubicBezTo>
                    <a:pt x="70" y="288"/>
                    <a:pt x="54" y="140"/>
                    <a:pt x="115"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21"/>
            <p:cNvSpPr/>
            <p:nvPr/>
          </p:nvSpPr>
          <p:spPr>
            <a:xfrm>
              <a:off x="2087975" y="914225"/>
              <a:ext cx="27175" cy="16800"/>
            </a:xfrm>
            <a:custGeom>
              <a:avLst/>
              <a:gdLst/>
              <a:ahLst/>
              <a:cxnLst/>
              <a:rect l="l" t="t" r="r" b="b"/>
              <a:pathLst>
                <a:path w="1087" h="672" extrusionOk="0">
                  <a:moveTo>
                    <a:pt x="726" y="1"/>
                  </a:moveTo>
                  <a:cubicBezTo>
                    <a:pt x="688" y="1"/>
                    <a:pt x="648" y="3"/>
                    <a:pt x="607" y="7"/>
                  </a:cubicBezTo>
                  <a:cubicBezTo>
                    <a:pt x="263" y="44"/>
                    <a:pt x="0" y="233"/>
                    <a:pt x="21" y="426"/>
                  </a:cubicBezTo>
                  <a:cubicBezTo>
                    <a:pt x="33" y="536"/>
                    <a:pt x="140" y="622"/>
                    <a:pt x="287" y="672"/>
                  </a:cubicBezTo>
                  <a:cubicBezTo>
                    <a:pt x="185" y="622"/>
                    <a:pt x="119" y="553"/>
                    <a:pt x="107" y="458"/>
                  </a:cubicBezTo>
                  <a:cubicBezTo>
                    <a:pt x="86" y="266"/>
                    <a:pt x="349" y="81"/>
                    <a:pt x="693" y="44"/>
                  </a:cubicBezTo>
                  <a:cubicBezTo>
                    <a:pt x="735" y="39"/>
                    <a:pt x="777" y="37"/>
                    <a:pt x="817" y="37"/>
                  </a:cubicBezTo>
                  <a:cubicBezTo>
                    <a:pt x="916" y="37"/>
                    <a:pt x="1008" y="51"/>
                    <a:pt x="1087" y="77"/>
                  </a:cubicBezTo>
                  <a:cubicBezTo>
                    <a:pt x="990" y="29"/>
                    <a:pt x="866" y="1"/>
                    <a:pt x="72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21"/>
            <p:cNvSpPr/>
            <p:nvPr/>
          </p:nvSpPr>
          <p:spPr>
            <a:xfrm>
              <a:off x="2098625" y="917675"/>
              <a:ext cx="15500" cy="11075"/>
            </a:xfrm>
            <a:custGeom>
              <a:avLst/>
              <a:gdLst/>
              <a:ahLst/>
              <a:cxnLst/>
              <a:rect l="l" t="t" r="r" b="b"/>
              <a:pathLst>
                <a:path w="620" h="443" extrusionOk="0">
                  <a:moveTo>
                    <a:pt x="275" y="1"/>
                  </a:moveTo>
                  <a:cubicBezTo>
                    <a:pt x="374" y="29"/>
                    <a:pt x="439" y="87"/>
                    <a:pt x="452" y="152"/>
                  </a:cubicBezTo>
                  <a:cubicBezTo>
                    <a:pt x="468" y="271"/>
                    <a:pt x="304" y="390"/>
                    <a:pt x="87" y="415"/>
                  </a:cubicBezTo>
                  <a:cubicBezTo>
                    <a:pt x="58" y="419"/>
                    <a:pt x="29" y="419"/>
                    <a:pt x="1" y="419"/>
                  </a:cubicBezTo>
                  <a:cubicBezTo>
                    <a:pt x="49" y="434"/>
                    <a:pt x="109" y="442"/>
                    <a:pt x="174" y="442"/>
                  </a:cubicBezTo>
                  <a:cubicBezTo>
                    <a:pt x="196" y="442"/>
                    <a:pt x="219" y="441"/>
                    <a:pt x="243" y="439"/>
                  </a:cubicBezTo>
                  <a:cubicBezTo>
                    <a:pt x="456" y="415"/>
                    <a:pt x="620" y="296"/>
                    <a:pt x="603" y="177"/>
                  </a:cubicBezTo>
                  <a:cubicBezTo>
                    <a:pt x="595" y="74"/>
                    <a:pt x="452" y="5"/>
                    <a:pt x="27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21"/>
            <p:cNvSpPr/>
            <p:nvPr/>
          </p:nvSpPr>
          <p:spPr>
            <a:xfrm>
              <a:off x="1990675" y="994325"/>
              <a:ext cx="25350" cy="26525"/>
            </a:xfrm>
            <a:custGeom>
              <a:avLst/>
              <a:gdLst/>
              <a:ahLst/>
              <a:cxnLst/>
              <a:rect l="l" t="t" r="r" b="b"/>
              <a:pathLst>
                <a:path w="1014" h="1061" extrusionOk="0">
                  <a:moveTo>
                    <a:pt x="658" y="0"/>
                  </a:moveTo>
                  <a:cubicBezTo>
                    <a:pt x="492" y="0"/>
                    <a:pt x="299" y="122"/>
                    <a:pt x="173" y="322"/>
                  </a:cubicBezTo>
                  <a:cubicBezTo>
                    <a:pt x="1" y="592"/>
                    <a:pt x="17" y="900"/>
                    <a:pt x="202" y="1019"/>
                  </a:cubicBezTo>
                  <a:cubicBezTo>
                    <a:pt x="248" y="1047"/>
                    <a:pt x="301" y="1061"/>
                    <a:pt x="356" y="1061"/>
                  </a:cubicBezTo>
                  <a:cubicBezTo>
                    <a:pt x="523" y="1061"/>
                    <a:pt x="715" y="940"/>
                    <a:pt x="841" y="740"/>
                  </a:cubicBezTo>
                  <a:cubicBezTo>
                    <a:pt x="1014" y="469"/>
                    <a:pt x="997" y="162"/>
                    <a:pt x="813" y="43"/>
                  </a:cubicBezTo>
                  <a:cubicBezTo>
                    <a:pt x="766" y="14"/>
                    <a:pt x="714" y="0"/>
                    <a:pt x="65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21"/>
            <p:cNvSpPr/>
            <p:nvPr/>
          </p:nvSpPr>
          <p:spPr>
            <a:xfrm>
              <a:off x="2006050" y="989875"/>
              <a:ext cx="14800" cy="20075"/>
            </a:xfrm>
            <a:custGeom>
              <a:avLst/>
              <a:gdLst/>
              <a:ahLst/>
              <a:cxnLst/>
              <a:rect l="l" t="t" r="r" b="b"/>
              <a:pathLst>
                <a:path w="592" h="803" extrusionOk="0">
                  <a:moveTo>
                    <a:pt x="198" y="0"/>
                  </a:moveTo>
                  <a:cubicBezTo>
                    <a:pt x="135" y="0"/>
                    <a:pt x="69" y="16"/>
                    <a:pt x="1" y="44"/>
                  </a:cubicBezTo>
                  <a:cubicBezTo>
                    <a:pt x="39" y="34"/>
                    <a:pt x="77" y="29"/>
                    <a:pt x="113" y="29"/>
                  </a:cubicBezTo>
                  <a:cubicBezTo>
                    <a:pt x="183" y="29"/>
                    <a:pt x="248" y="48"/>
                    <a:pt x="304" y="85"/>
                  </a:cubicBezTo>
                  <a:cubicBezTo>
                    <a:pt x="505" y="208"/>
                    <a:pt x="546" y="508"/>
                    <a:pt x="423" y="803"/>
                  </a:cubicBezTo>
                  <a:cubicBezTo>
                    <a:pt x="591" y="504"/>
                    <a:pt x="571" y="171"/>
                    <a:pt x="370" y="48"/>
                  </a:cubicBezTo>
                  <a:cubicBezTo>
                    <a:pt x="319" y="16"/>
                    <a:pt x="260" y="0"/>
                    <a:pt x="19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21"/>
            <p:cNvSpPr/>
            <p:nvPr/>
          </p:nvSpPr>
          <p:spPr>
            <a:xfrm>
              <a:off x="1982375" y="998775"/>
              <a:ext cx="32425" cy="29500"/>
            </a:xfrm>
            <a:custGeom>
              <a:avLst/>
              <a:gdLst/>
              <a:ahLst/>
              <a:cxnLst/>
              <a:rect l="l" t="t" r="r" b="b"/>
              <a:pathLst>
                <a:path w="1297" h="1180" extrusionOk="0">
                  <a:moveTo>
                    <a:pt x="312" y="0"/>
                  </a:moveTo>
                  <a:lnTo>
                    <a:pt x="312" y="0"/>
                  </a:lnTo>
                  <a:cubicBezTo>
                    <a:pt x="292" y="25"/>
                    <a:pt x="271" y="57"/>
                    <a:pt x="251" y="86"/>
                  </a:cubicBezTo>
                  <a:cubicBezTo>
                    <a:pt x="1" y="488"/>
                    <a:pt x="21" y="947"/>
                    <a:pt x="300" y="1115"/>
                  </a:cubicBezTo>
                  <a:cubicBezTo>
                    <a:pt x="369" y="1159"/>
                    <a:pt x="448" y="1179"/>
                    <a:pt x="531" y="1179"/>
                  </a:cubicBezTo>
                  <a:cubicBezTo>
                    <a:pt x="777" y="1179"/>
                    <a:pt x="1060" y="1000"/>
                    <a:pt x="1247" y="705"/>
                  </a:cubicBezTo>
                  <a:cubicBezTo>
                    <a:pt x="1268" y="677"/>
                    <a:pt x="1284" y="644"/>
                    <a:pt x="1296" y="615"/>
                  </a:cubicBezTo>
                  <a:lnTo>
                    <a:pt x="1296" y="615"/>
                  </a:lnTo>
                  <a:cubicBezTo>
                    <a:pt x="1115" y="864"/>
                    <a:pt x="868" y="1008"/>
                    <a:pt x="647" y="1008"/>
                  </a:cubicBezTo>
                  <a:cubicBezTo>
                    <a:pt x="563" y="1008"/>
                    <a:pt x="482" y="987"/>
                    <a:pt x="411" y="943"/>
                  </a:cubicBezTo>
                  <a:cubicBezTo>
                    <a:pt x="161" y="783"/>
                    <a:pt x="124" y="377"/>
                    <a:pt x="312"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21"/>
            <p:cNvSpPr/>
            <p:nvPr/>
          </p:nvSpPr>
          <p:spPr>
            <a:xfrm>
              <a:off x="1993250" y="994325"/>
              <a:ext cx="22775" cy="21375"/>
            </a:xfrm>
            <a:custGeom>
              <a:avLst/>
              <a:gdLst/>
              <a:ahLst/>
              <a:cxnLst/>
              <a:rect l="l" t="t" r="r" b="b"/>
              <a:pathLst>
                <a:path w="911" h="855" extrusionOk="0">
                  <a:moveTo>
                    <a:pt x="555" y="0"/>
                  </a:moveTo>
                  <a:cubicBezTo>
                    <a:pt x="389" y="0"/>
                    <a:pt x="196" y="122"/>
                    <a:pt x="70" y="322"/>
                  </a:cubicBezTo>
                  <a:cubicBezTo>
                    <a:pt x="41" y="363"/>
                    <a:pt x="21" y="408"/>
                    <a:pt x="0" y="449"/>
                  </a:cubicBezTo>
                  <a:cubicBezTo>
                    <a:pt x="121" y="319"/>
                    <a:pt x="269" y="242"/>
                    <a:pt x="400" y="242"/>
                  </a:cubicBezTo>
                  <a:cubicBezTo>
                    <a:pt x="455" y="242"/>
                    <a:pt x="508" y="255"/>
                    <a:pt x="554" y="285"/>
                  </a:cubicBezTo>
                  <a:cubicBezTo>
                    <a:pt x="710" y="383"/>
                    <a:pt x="747" y="617"/>
                    <a:pt x="652" y="855"/>
                  </a:cubicBezTo>
                  <a:cubicBezTo>
                    <a:pt x="685" y="818"/>
                    <a:pt x="714" y="781"/>
                    <a:pt x="738" y="740"/>
                  </a:cubicBezTo>
                  <a:cubicBezTo>
                    <a:pt x="911" y="469"/>
                    <a:pt x="894" y="158"/>
                    <a:pt x="710" y="43"/>
                  </a:cubicBezTo>
                  <a:cubicBezTo>
                    <a:pt x="663" y="14"/>
                    <a:pt x="611" y="0"/>
                    <a:pt x="555"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21"/>
            <p:cNvSpPr/>
            <p:nvPr/>
          </p:nvSpPr>
          <p:spPr>
            <a:xfrm>
              <a:off x="2014675" y="1040825"/>
              <a:ext cx="46550" cy="37250"/>
            </a:xfrm>
            <a:custGeom>
              <a:avLst/>
              <a:gdLst/>
              <a:ahLst/>
              <a:cxnLst/>
              <a:rect l="l" t="t" r="r" b="b"/>
              <a:pathLst>
                <a:path w="1862" h="1490" extrusionOk="0">
                  <a:moveTo>
                    <a:pt x="786" y="0"/>
                  </a:moveTo>
                  <a:cubicBezTo>
                    <a:pt x="544" y="0"/>
                    <a:pt x="326" y="100"/>
                    <a:pt x="205" y="290"/>
                  </a:cubicBezTo>
                  <a:cubicBezTo>
                    <a:pt x="0" y="618"/>
                    <a:pt x="160" y="1086"/>
                    <a:pt x="558" y="1336"/>
                  </a:cubicBezTo>
                  <a:cubicBezTo>
                    <a:pt x="724" y="1439"/>
                    <a:pt x="906" y="1490"/>
                    <a:pt x="1076" y="1490"/>
                  </a:cubicBezTo>
                  <a:cubicBezTo>
                    <a:pt x="1318" y="1490"/>
                    <a:pt x="1537" y="1389"/>
                    <a:pt x="1657" y="1197"/>
                  </a:cubicBezTo>
                  <a:cubicBezTo>
                    <a:pt x="1862" y="869"/>
                    <a:pt x="1702" y="405"/>
                    <a:pt x="1304" y="151"/>
                  </a:cubicBezTo>
                  <a:cubicBezTo>
                    <a:pt x="1137" y="49"/>
                    <a:pt x="955" y="0"/>
                    <a:pt x="786"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21"/>
            <p:cNvSpPr/>
            <p:nvPr/>
          </p:nvSpPr>
          <p:spPr>
            <a:xfrm>
              <a:off x="2017025" y="1040875"/>
              <a:ext cx="43400" cy="27625"/>
            </a:xfrm>
            <a:custGeom>
              <a:avLst/>
              <a:gdLst/>
              <a:ahLst/>
              <a:cxnLst/>
              <a:rect l="l" t="t" r="r" b="b"/>
              <a:pathLst>
                <a:path w="1736" h="1105" extrusionOk="0">
                  <a:moveTo>
                    <a:pt x="689" y="0"/>
                  </a:moveTo>
                  <a:cubicBezTo>
                    <a:pt x="449" y="0"/>
                    <a:pt x="231" y="101"/>
                    <a:pt x="111" y="292"/>
                  </a:cubicBezTo>
                  <a:cubicBezTo>
                    <a:pt x="9" y="456"/>
                    <a:pt x="1" y="657"/>
                    <a:pt x="66" y="854"/>
                  </a:cubicBezTo>
                  <a:cubicBezTo>
                    <a:pt x="74" y="817"/>
                    <a:pt x="91" y="785"/>
                    <a:pt x="111" y="752"/>
                  </a:cubicBezTo>
                  <a:cubicBezTo>
                    <a:pt x="232" y="559"/>
                    <a:pt x="450" y="459"/>
                    <a:pt x="692" y="459"/>
                  </a:cubicBezTo>
                  <a:cubicBezTo>
                    <a:pt x="862" y="459"/>
                    <a:pt x="1044" y="509"/>
                    <a:pt x="1210" y="612"/>
                  </a:cubicBezTo>
                  <a:cubicBezTo>
                    <a:pt x="1407" y="735"/>
                    <a:pt x="1547" y="916"/>
                    <a:pt x="1612" y="1104"/>
                  </a:cubicBezTo>
                  <a:cubicBezTo>
                    <a:pt x="1735" y="785"/>
                    <a:pt x="1571" y="383"/>
                    <a:pt x="1210" y="157"/>
                  </a:cubicBezTo>
                  <a:cubicBezTo>
                    <a:pt x="1043" y="51"/>
                    <a:pt x="860" y="0"/>
                    <a:pt x="68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21"/>
            <p:cNvSpPr/>
            <p:nvPr/>
          </p:nvSpPr>
          <p:spPr>
            <a:xfrm>
              <a:off x="2010475" y="1060875"/>
              <a:ext cx="59375" cy="30150"/>
            </a:xfrm>
            <a:custGeom>
              <a:avLst/>
              <a:gdLst/>
              <a:ahLst/>
              <a:cxnLst/>
              <a:rect l="l" t="t" r="r" b="b"/>
              <a:pathLst>
                <a:path w="2375" h="1206" extrusionOk="0">
                  <a:moveTo>
                    <a:pt x="0" y="1"/>
                  </a:moveTo>
                  <a:cubicBezTo>
                    <a:pt x="17" y="382"/>
                    <a:pt x="259" y="776"/>
                    <a:pt x="669" y="1010"/>
                  </a:cubicBezTo>
                  <a:cubicBezTo>
                    <a:pt x="897" y="1142"/>
                    <a:pt x="1141" y="1206"/>
                    <a:pt x="1372" y="1206"/>
                  </a:cubicBezTo>
                  <a:cubicBezTo>
                    <a:pt x="1734" y="1206"/>
                    <a:pt x="2060" y="1049"/>
                    <a:pt x="2231" y="755"/>
                  </a:cubicBezTo>
                  <a:cubicBezTo>
                    <a:pt x="2354" y="534"/>
                    <a:pt x="2374" y="284"/>
                    <a:pt x="2301" y="38"/>
                  </a:cubicBezTo>
                  <a:lnTo>
                    <a:pt x="2301" y="38"/>
                  </a:lnTo>
                  <a:cubicBezTo>
                    <a:pt x="2305" y="202"/>
                    <a:pt x="2276" y="362"/>
                    <a:pt x="2190" y="509"/>
                  </a:cubicBezTo>
                  <a:cubicBezTo>
                    <a:pt x="2019" y="801"/>
                    <a:pt x="1691" y="958"/>
                    <a:pt x="1329" y="958"/>
                  </a:cubicBezTo>
                  <a:cubicBezTo>
                    <a:pt x="1100" y="958"/>
                    <a:pt x="857" y="895"/>
                    <a:pt x="632" y="764"/>
                  </a:cubicBezTo>
                  <a:cubicBezTo>
                    <a:pt x="308" y="579"/>
                    <a:pt x="90" y="300"/>
                    <a:pt x="0"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21"/>
            <p:cNvSpPr/>
            <p:nvPr/>
          </p:nvSpPr>
          <p:spPr>
            <a:xfrm>
              <a:off x="2054750" y="1107775"/>
              <a:ext cx="36100" cy="20900"/>
            </a:xfrm>
            <a:custGeom>
              <a:avLst/>
              <a:gdLst/>
              <a:ahLst/>
              <a:cxnLst/>
              <a:rect l="l" t="t" r="r" b="b"/>
              <a:pathLst>
                <a:path w="1444" h="836" extrusionOk="0">
                  <a:moveTo>
                    <a:pt x="502" y="0"/>
                  </a:moveTo>
                  <a:cubicBezTo>
                    <a:pt x="315" y="0"/>
                    <a:pt x="155" y="71"/>
                    <a:pt x="70" y="208"/>
                  </a:cubicBezTo>
                  <a:cubicBezTo>
                    <a:pt x="17" y="282"/>
                    <a:pt x="1" y="376"/>
                    <a:pt x="13" y="475"/>
                  </a:cubicBezTo>
                  <a:cubicBezTo>
                    <a:pt x="17" y="413"/>
                    <a:pt x="38" y="352"/>
                    <a:pt x="70" y="294"/>
                  </a:cubicBezTo>
                  <a:cubicBezTo>
                    <a:pt x="154" y="159"/>
                    <a:pt x="315" y="91"/>
                    <a:pt x="501" y="91"/>
                  </a:cubicBezTo>
                  <a:cubicBezTo>
                    <a:pt x="659" y="91"/>
                    <a:pt x="837" y="141"/>
                    <a:pt x="1001" y="241"/>
                  </a:cubicBezTo>
                  <a:cubicBezTo>
                    <a:pt x="1247" y="397"/>
                    <a:pt x="1403" y="626"/>
                    <a:pt x="1424" y="835"/>
                  </a:cubicBezTo>
                  <a:cubicBezTo>
                    <a:pt x="1444" y="606"/>
                    <a:pt x="1284" y="331"/>
                    <a:pt x="1001" y="155"/>
                  </a:cubicBezTo>
                  <a:cubicBezTo>
                    <a:pt x="837" y="51"/>
                    <a:pt x="660" y="0"/>
                    <a:pt x="502"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21"/>
            <p:cNvSpPr/>
            <p:nvPr/>
          </p:nvSpPr>
          <p:spPr>
            <a:xfrm>
              <a:off x="2058350" y="1119625"/>
              <a:ext cx="27075" cy="16125"/>
            </a:xfrm>
            <a:custGeom>
              <a:avLst/>
              <a:gdLst/>
              <a:ahLst/>
              <a:cxnLst/>
              <a:rect l="l" t="t" r="r" b="b"/>
              <a:pathLst>
                <a:path w="1083" h="645" extrusionOk="0">
                  <a:moveTo>
                    <a:pt x="37" y="1"/>
                  </a:moveTo>
                  <a:lnTo>
                    <a:pt x="37" y="1"/>
                  </a:lnTo>
                  <a:cubicBezTo>
                    <a:pt x="0" y="173"/>
                    <a:pt x="119" y="394"/>
                    <a:pt x="340" y="529"/>
                  </a:cubicBezTo>
                  <a:cubicBezTo>
                    <a:pt x="461" y="606"/>
                    <a:pt x="593" y="644"/>
                    <a:pt x="711" y="644"/>
                  </a:cubicBezTo>
                  <a:cubicBezTo>
                    <a:pt x="845" y="644"/>
                    <a:pt x="962" y="595"/>
                    <a:pt x="1025" y="497"/>
                  </a:cubicBezTo>
                  <a:cubicBezTo>
                    <a:pt x="1083" y="402"/>
                    <a:pt x="1083" y="288"/>
                    <a:pt x="1033" y="169"/>
                  </a:cubicBezTo>
                  <a:lnTo>
                    <a:pt x="1033" y="169"/>
                  </a:lnTo>
                  <a:cubicBezTo>
                    <a:pt x="1025" y="206"/>
                    <a:pt x="1017" y="234"/>
                    <a:pt x="997" y="267"/>
                  </a:cubicBezTo>
                  <a:cubicBezTo>
                    <a:pt x="933" y="365"/>
                    <a:pt x="817" y="415"/>
                    <a:pt x="682" y="415"/>
                  </a:cubicBezTo>
                  <a:cubicBezTo>
                    <a:pt x="563" y="415"/>
                    <a:pt x="430" y="377"/>
                    <a:pt x="308" y="300"/>
                  </a:cubicBezTo>
                  <a:cubicBezTo>
                    <a:pt x="181" y="218"/>
                    <a:pt x="82" y="111"/>
                    <a:pt x="3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21"/>
            <p:cNvSpPr/>
            <p:nvPr/>
          </p:nvSpPr>
          <p:spPr>
            <a:xfrm>
              <a:off x="2115125" y="1040775"/>
              <a:ext cx="71075" cy="59300"/>
            </a:xfrm>
            <a:custGeom>
              <a:avLst/>
              <a:gdLst/>
              <a:ahLst/>
              <a:cxnLst/>
              <a:rect l="l" t="t" r="r" b="b"/>
              <a:pathLst>
                <a:path w="2843" h="2372" extrusionOk="0">
                  <a:moveTo>
                    <a:pt x="1294" y="1"/>
                  </a:moveTo>
                  <a:cubicBezTo>
                    <a:pt x="905" y="1"/>
                    <a:pt x="539" y="176"/>
                    <a:pt x="333" y="506"/>
                  </a:cubicBezTo>
                  <a:cubicBezTo>
                    <a:pt x="1" y="1047"/>
                    <a:pt x="218" y="1785"/>
                    <a:pt x="817" y="2158"/>
                  </a:cubicBezTo>
                  <a:cubicBezTo>
                    <a:pt x="1048" y="2302"/>
                    <a:pt x="1303" y="2372"/>
                    <a:pt x="1549" y="2372"/>
                  </a:cubicBezTo>
                  <a:cubicBezTo>
                    <a:pt x="1938" y="2372"/>
                    <a:pt x="2302" y="2197"/>
                    <a:pt x="2506" y="1867"/>
                  </a:cubicBezTo>
                  <a:cubicBezTo>
                    <a:pt x="2843" y="1326"/>
                    <a:pt x="2625" y="592"/>
                    <a:pt x="2026" y="214"/>
                  </a:cubicBezTo>
                  <a:cubicBezTo>
                    <a:pt x="1795" y="70"/>
                    <a:pt x="1540" y="1"/>
                    <a:pt x="1294"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21"/>
            <p:cNvSpPr/>
            <p:nvPr/>
          </p:nvSpPr>
          <p:spPr>
            <a:xfrm>
              <a:off x="2116675" y="1040800"/>
              <a:ext cx="64600" cy="48100"/>
            </a:xfrm>
            <a:custGeom>
              <a:avLst/>
              <a:gdLst/>
              <a:ahLst/>
              <a:cxnLst/>
              <a:rect l="l" t="t" r="r" b="b"/>
              <a:pathLst>
                <a:path w="2584" h="1924" extrusionOk="0">
                  <a:moveTo>
                    <a:pt x="1234" y="0"/>
                  </a:moveTo>
                  <a:cubicBezTo>
                    <a:pt x="843" y="0"/>
                    <a:pt x="478" y="176"/>
                    <a:pt x="271" y="509"/>
                  </a:cubicBezTo>
                  <a:cubicBezTo>
                    <a:pt x="0" y="947"/>
                    <a:pt x="95" y="1522"/>
                    <a:pt x="468" y="1923"/>
                  </a:cubicBezTo>
                  <a:cubicBezTo>
                    <a:pt x="423" y="1665"/>
                    <a:pt x="464" y="1403"/>
                    <a:pt x="607" y="1177"/>
                  </a:cubicBezTo>
                  <a:cubicBezTo>
                    <a:pt x="811" y="847"/>
                    <a:pt x="1175" y="672"/>
                    <a:pt x="1565" y="672"/>
                  </a:cubicBezTo>
                  <a:cubicBezTo>
                    <a:pt x="1810" y="672"/>
                    <a:pt x="2065" y="742"/>
                    <a:pt x="2297" y="886"/>
                  </a:cubicBezTo>
                  <a:cubicBezTo>
                    <a:pt x="2403" y="952"/>
                    <a:pt x="2502" y="1034"/>
                    <a:pt x="2584" y="1124"/>
                  </a:cubicBezTo>
                  <a:cubicBezTo>
                    <a:pt x="2526" y="767"/>
                    <a:pt x="2305" y="431"/>
                    <a:pt x="1964" y="213"/>
                  </a:cubicBezTo>
                  <a:cubicBezTo>
                    <a:pt x="1734" y="70"/>
                    <a:pt x="1479" y="0"/>
                    <a:pt x="1234"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21"/>
            <p:cNvSpPr/>
            <p:nvPr/>
          </p:nvSpPr>
          <p:spPr>
            <a:xfrm>
              <a:off x="2110425" y="1065100"/>
              <a:ext cx="81725" cy="51375"/>
            </a:xfrm>
            <a:custGeom>
              <a:avLst/>
              <a:gdLst/>
              <a:ahLst/>
              <a:cxnLst/>
              <a:rect l="l" t="t" r="r" b="b"/>
              <a:pathLst>
                <a:path w="3269" h="2055" extrusionOk="0">
                  <a:moveTo>
                    <a:pt x="3178" y="0"/>
                  </a:moveTo>
                  <a:cubicBezTo>
                    <a:pt x="3178" y="316"/>
                    <a:pt x="3096" y="632"/>
                    <a:pt x="2916" y="919"/>
                  </a:cubicBezTo>
                  <a:cubicBezTo>
                    <a:pt x="2593" y="1433"/>
                    <a:pt x="2051" y="1717"/>
                    <a:pt x="1506" y="1717"/>
                  </a:cubicBezTo>
                  <a:cubicBezTo>
                    <a:pt x="1226" y="1717"/>
                    <a:pt x="945" y="1642"/>
                    <a:pt x="693" y="1484"/>
                  </a:cubicBezTo>
                  <a:cubicBezTo>
                    <a:pt x="324" y="1251"/>
                    <a:pt x="86" y="894"/>
                    <a:pt x="0" y="488"/>
                  </a:cubicBezTo>
                  <a:lnTo>
                    <a:pt x="0" y="488"/>
                  </a:lnTo>
                  <a:cubicBezTo>
                    <a:pt x="4" y="1021"/>
                    <a:pt x="259" y="1530"/>
                    <a:pt x="726" y="1821"/>
                  </a:cubicBezTo>
                  <a:cubicBezTo>
                    <a:pt x="979" y="1979"/>
                    <a:pt x="1261" y="2054"/>
                    <a:pt x="1541" y="2054"/>
                  </a:cubicBezTo>
                  <a:cubicBezTo>
                    <a:pt x="2089" y="2054"/>
                    <a:pt x="2633" y="1769"/>
                    <a:pt x="2953" y="1259"/>
                  </a:cubicBezTo>
                  <a:cubicBezTo>
                    <a:pt x="3203" y="869"/>
                    <a:pt x="3268" y="418"/>
                    <a:pt x="317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21"/>
            <p:cNvSpPr/>
            <p:nvPr/>
          </p:nvSpPr>
          <p:spPr>
            <a:xfrm>
              <a:off x="2060400" y="1000950"/>
              <a:ext cx="15075" cy="10100"/>
            </a:xfrm>
            <a:custGeom>
              <a:avLst/>
              <a:gdLst/>
              <a:ahLst/>
              <a:cxnLst/>
              <a:rect l="l" t="t" r="r" b="b"/>
              <a:pathLst>
                <a:path w="603" h="404" extrusionOk="0">
                  <a:moveTo>
                    <a:pt x="243" y="1"/>
                  </a:moveTo>
                  <a:cubicBezTo>
                    <a:pt x="145" y="1"/>
                    <a:pt x="64" y="40"/>
                    <a:pt x="37" y="114"/>
                  </a:cubicBezTo>
                  <a:cubicBezTo>
                    <a:pt x="0" y="208"/>
                    <a:pt x="94" y="331"/>
                    <a:pt x="238" y="385"/>
                  </a:cubicBezTo>
                  <a:cubicBezTo>
                    <a:pt x="280" y="397"/>
                    <a:pt x="321" y="404"/>
                    <a:pt x="360" y="404"/>
                  </a:cubicBezTo>
                  <a:cubicBezTo>
                    <a:pt x="458" y="404"/>
                    <a:pt x="540" y="364"/>
                    <a:pt x="566" y="290"/>
                  </a:cubicBezTo>
                  <a:cubicBezTo>
                    <a:pt x="603" y="196"/>
                    <a:pt x="509" y="73"/>
                    <a:pt x="365" y="20"/>
                  </a:cubicBezTo>
                  <a:cubicBezTo>
                    <a:pt x="323" y="7"/>
                    <a:pt x="282" y="1"/>
                    <a:pt x="243"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21"/>
            <p:cNvSpPr/>
            <p:nvPr/>
          </p:nvSpPr>
          <p:spPr>
            <a:xfrm>
              <a:off x="2060300" y="1004300"/>
              <a:ext cx="17850" cy="9425"/>
            </a:xfrm>
            <a:custGeom>
              <a:avLst/>
              <a:gdLst/>
              <a:ahLst/>
              <a:cxnLst/>
              <a:rect l="l" t="t" r="r" b="b"/>
              <a:pathLst>
                <a:path w="714" h="377" extrusionOk="0">
                  <a:moveTo>
                    <a:pt x="636" y="0"/>
                  </a:moveTo>
                  <a:cubicBezTo>
                    <a:pt x="668" y="54"/>
                    <a:pt x="673" y="111"/>
                    <a:pt x="656" y="169"/>
                  </a:cubicBezTo>
                  <a:cubicBezTo>
                    <a:pt x="624" y="263"/>
                    <a:pt x="511" y="319"/>
                    <a:pt x="379" y="319"/>
                  </a:cubicBezTo>
                  <a:cubicBezTo>
                    <a:pt x="327" y="319"/>
                    <a:pt x="272" y="310"/>
                    <a:pt x="217" y="292"/>
                  </a:cubicBezTo>
                  <a:cubicBezTo>
                    <a:pt x="123" y="259"/>
                    <a:pt x="53" y="210"/>
                    <a:pt x="0" y="148"/>
                  </a:cubicBezTo>
                  <a:lnTo>
                    <a:pt x="0" y="148"/>
                  </a:lnTo>
                  <a:cubicBezTo>
                    <a:pt x="41" y="230"/>
                    <a:pt x="135" y="308"/>
                    <a:pt x="250" y="349"/>
                  </a:cubicBezTo>
                  <a:cubicBezTo>
                    <a:pt x="307" y="368"/>
                    <a:pt x="364" y="377"/>
                    <a:pt x="418" y="377"/>
                  </a:cubicBezTo>
                  <a:cubicBezTo>
                    <a:pt x="550" y="377"/>
                    <a:pt x="661" y="322"/>
                    <a:pt x="693" y="226"/>
                  </a:cubicBezTo>
                  <a:cubicBezTo>
                    <a:pt x="714" y="148"/>
                    <a:pt x="693" y="66"/>
                    <a:pt x="636"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21"/>
            <p:cNvSpPr/>
            <p:nvPr/>
          </p:nvSpPr>
          <p:spPr>
            <a:xfrm>
              <a:off x="2060500" y="1001000"/>
              <a:ext cx="13250" cy="8250"/>
            </a:xfrm>
            <a:custGeom>
              <a:avLst/>
              <a:gdLst/>
              <a:ahLst/>
              <a:cxnLst/>
              <a:rect l="l" t="t" r="r" b="b"/>
              <a:pathLst>
                <a:path w="530" h="330" extrusionOk="0">
                  <a:moveTo>
                    <a:pt x="236" y="1"/>
                  </a:moveTo>
                  <a:cubicBezTo>
                    <a:pt x="138" y="1"/>
                    <a:pt x="55" y="43"/>
                    <a:pt x="29" y="116"/>
                  </a:cubicBezTo>
                  <a:cubicBezTo>
                    <a:pt x="0" y="186"/>
                    <a:pt x="41" y="276"/>
                    <a:pt x="127" y="329"/>
                  </a:cubicBezTo>
                  <a:cubicBezTo>
                    <a:pt x="99" y="280"/>
                    <a:pt x="86" y="227"/>
                    <a:pt x="99" y="182"/>
                  </a:cubicBezTo>
                  <a:cubicBezTo>
                    <a:pt x="124" y="111"/>
                    <a:pt x="201" y="71"/>
                    <a:pt x="294" y="71"/>
                  </a:cubicBezTo>
                  <a:cubicBezTo>
                    <a:pt x="336" y="71"/>
                    <a:pt x="381" y="79"/>
                    <a:pt x="427" y="96"/>
                  </a:cubicBezTo>
                  <a:cubicBezTo>
                    <a:pt x="468" y="112"/>
                    <a:pt x="505" y="124"/>
                    <a:pt x="529" y="153"/>
                  </a:cubicBezTo>
                  <a:cubicBezTo>
                    <a:pt x="496" y="100"/>
                    <a:pt x="435" y="50"/>
                    <a:pt x="357" y="22"/>
                  </a:cubicBezTo>
                  <a:cubicBezTo>
                    <a:pt x="316" y="8"/>
                    <a:pt x="275" y="1"/>
                    <a:pt x="23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21"/>
            <p:cNvSpPr/>
            <p:nvPr/>
          </p:nvSpPr>
          <p:spPr>
            <a:xfrm>
              <a:off x="2122825" y="999250"/>
              <a:ext cx="11800" cy="10400"/>
            </a:xfrm>
            <a:custGeom>
              <a:avLst/>
              <a:gdLst/>
              <a:ahLst/>
              <a:cxnLst/>
              <a:rect l="l" t="t" r="r" b="b"/>
              <a:pathLst>
                <a:path w="472" h="416" extrusionOk="0">
                  <a:moveTo>
                    <a:pt x="170" y="1"/>
                  </a:moveTo>
                  <a:cubicBezTo>
                    <a:pt x="102" y="1"/>
                    <a:pt x="40" y="26"/>
                    <a:pt x="0" y="71"/>
                  </a:cubicBezTo>
                  <a:cubicBezTo>
                    <a:pt x="15" y="70"/>
                    <a:pt x="31" y="69"/>
                    <a:pt x="47" y="69"/>
                  </a:cubicBezTo>
                  <a:cubicBezTo>
                    <a:pt x="78" y="69"/>
                    <a:pt x="110" y="73"/>
                    <a:pt x="140" y="84"/>
                  </a:cubicBezTo>
                  <a:cubicBezTo>
                    <a:pt x="267" y="129"/>
                    <a:pt x="345" y="252"/>
                    <a:pt x="304" y="358"/>
                  </a:cubicBezTo>
                  <a:cubicBezTo>
                    <a:pt x="300" y="379"/>
                    <a:pt x="283" y="399"/>
                    <a:pt x="271" y="416"/>
                  </a:cubicBezTo>
                  <a:cubicBezTo>
                    <a:pt x="345" y="399"/>
                    <a:pt x="410" y="358"/>
                    <a:pt x="431" y="293"/>
                  </a:cubicBezTo>
                  <a:cubicBezTo>
                    <a:pt x="472" y="186"/>
                    <a:pt x="402" y="59"/>
                    <a:pt x="267" y="18"/>
                  </a:cubicBezTo>
                  <a:cubicBezTo>
                    <a:pt x="234" y="6"/>
                    <a:pt x="202" y="1"/>
                    <a:pt x="170"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21"/>
            <p:cNvSpPr/>
            <p:nvPr/>
          </p:nvSpPr>
          <p:spPr>
            <a:xfrm>
              <a:off x="2114525" y="995675"/>
              <a:ext cx="24100" cy="18925"/>
            </a:xfrm>
            <a:custGeom>
              <a:avLst/>
              <a:gdLst/>
              <a:ahLst/>
              <a:cxnLst/>
              <a:rect l="l" t="t" r="r" b="b"/>
              <a:pathLst>
                <a:path w="964" h="757" extrusionOk="0">
                  <a:moveTo>
                    <a:pt x="209" y="1"/>
                  </a:moveTo>
                  <a:lnTo>
                    <a:pt x="209" y="1"/>
                  </a:lnTo>
                  <a:cubicBezTo>
                    <a:pt x="136" y="50"/>
                    <a:pt x="82" y="120"/>
                    <a:pt x="62" y="206"/>
                  </a:cubicBezTo>
                  <a:cubicBezTo>
                    <a:pt x="0" y="427"/>
                    <a:pt x="164" y="661"/>
                    <a:pt x="431" y="735"/>
                  </a:cubicBezTo>
                  <a:cubicBezTo>
                    <a:pt x="482" y="750"/>
                    <a:pt x="534" y="757"/>
                    <a:pt x="584" y="757"/>
                  </a:cubicBezTo>
                  <a:cubicBezTo>
                    <a:pt x="742" y="757"/>
                    <a:pt x="886" y="687"/>
                    <a:pt x="964" y="575"/>
                  </a:cubicBezTo>
                  <a:lnTo>
                    <a:pt x="964" y="575"/>
                  </a:lnTo>
                  <a:cubicBezTo>
                    <a:pt x="886" y="628"/>
                    <a:pt x="789" y="656"/>
                    <a:pt x="684" y="656"/>
                  </a:cubicBezTo>
                  <a:cubicBezTo>
                    <a:pt x="634" y="656"/>
                    <a:pt x="582" y="650"/>
                    <a:pt x="529" y="637"/>
                  </a:cubicBezTo>
                  <a:cubicBezTo>
                    <a:pt x="267" y="563"/>
                    <a:pt x="95" y="329"/>
                    <a:pt x="160" y="108"/>
                  </a:cubicBezTo>
                  <a:cubicBezTo>
                    <a:pt x="168" y="67"/>
                    <a:pt x="189" y="34"/>
                    <a:pt x="209"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21"/>
            <p:cNvSpPr/>
            <p:nvPr/>
          </p:nvSpPr>
          <p:spPr>
            <a:xfrm>
              <a:off x="2187300" y="1009025"/>
              <a:ext cx="7300" cy="6025"/>
            </a:xfrm>
            <a:custGeom>
              <a:avLst/>
              <a:gdLst/>
              <a:ahLst/>
              <a:cxnLst/>
              <a:rect l="l" t="t" r="r" b="b"/>
              <a:pathLst>
                <a:path w="292" h="241" extrusionOk="0">
                  <a:moveTo>
                    <a:pt x="267" y="0"/>
                  </a:moveTo>
                  <a:cubicBezTo>
                    <a:pt x="267" y="41"/>
                    <a:pt x="255" y="82"/>
                    <a:pt x="230" y="119"/>
                  </a:cubicBezTo>
                  <a:cubicBezTo>
                    <a:pt x="194" y="161"/>
                    <a:pt x="146" y="184"/>
                    <a:pt x="100" y="184"/>
                  </a:cubicBezTo>
                  <a:cubicBezTo>
                    <a:pt x="73" y="184"/>
                    <a:pt x="48" y="176"/>
                    <a:pt x="25" y="160"/>
                  </a:cubicBezTo>
                  <a:cubicBezTo>
                    <a:pt x="17" y="148"/>
                    <a:pt x="5" y="139"/>
                    <a:pt x="1" y="127"/>
                  </a:cubicBezTo>
                  <a:lnTo>
                    <a:pt x="1" y="127"/>
                  </a:lnTo>
                  <a:cubicBezTo>
                    <a:pt x="5" y="164"/>
                    <a:pt x="17" y="193"/>
                    <a:pt x="42" y="213"/>
                  </a:cubicBezTo>
                  <a:cubicBezTo>
                    <a:pt x="62" y="232"/>
                    <a:pt x="87" y="240"/>
                    <a:pt x="114" y="240"/>
                  </a:cubicBezTo>
                  <a:cubicBezTo>
                    <a:pt x="160" y="240"/>
                    <a:pt x="211" y="216"/>
                    <a:pt x="247" y="172"/>
                  </a:cubicBezTo>
                  <a:cubicBezTo>
                    <a:pt x="288" y="119"/>
                    <a:pt x="292" y="49"/>
                    <a:pt x="267"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21"/>
            <p:cNvSpPr/>
            <p:nvPr/>
          </p:nvSpPr>
          <p:spPr>
            <a:xfrm>
              <a:off x="2139125" y="956125"/>
              <a:ext cx="8125" cy="5550"/>
            </a:xfrm>
            <a:custGeom>
              <a:avLst/>
              <a:gdLst/>
              <a:ahLst/>
              <a:cxnLst/>
              <a:rect l="l" t="t" r="r" b="b"/>
              <a:pathLst>
                <a:path w="325" h="222" extrusionOk="0">
                  <a:moveTo>
                    <a:pt x="176" y="1"/>
                  </a:moveTo>
                  <a:cubicBezTo>
                    <a:pt x="143" y="1"/>
                    <a:pt x="109" y="10"/>
                    <a:pt x="78" y="29"/>
                  </a:cubicBezTo>
                  <a:cubicBezTo>
                    <a:pt x="37" y="54"/>
                    <a:pt x="9" y="90"/>
                    <a:pt x="0" y="127"/>
                  </a:cubicBezTo>
                  <a:cubicBezTo>
                    <a:pt x="17" y="111"/>
                    <a:pt x="29" y="95"/>
                    <a:pt x="50" y="86"/>
                  </a:cubicBezTo>
                  <a:cubicBezTo>
                    <a:pt x="81" y="65"/>
                    <a:pt x="116" y="54"/>
                    <a:pt x="150" y="54"/>
                  </a:cubicBezTo>
                  <a:cubicBezTo>
                    <a:pt x="198" y="54"/>
                    <a:pt x="243" y="76"/>
                    <a:pt x="267" y="115"/>
                  </a:cubicBezTo>
                  <a:cubicBezTo>
                    <a:pt x="287" y="148"/>
                    <a:pt x="291" y="189"/>
                    <a:pt x="275" y="222"/>
                  </a:cubicBezTo>
                  <a:cubicBezTo>
                    <a:pt x="316" y="172"/>
                    <a:pt x="324" y="111"/>
                    <a:pt x="291" y="62"/>
                  </a:cubicBezTo>
                  <a:cubicBezTo>
                    <a:pt x="267" y="21"/>
                    <a:pt x="223" y="1"/>
                    <a:pt x="17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21"/>
            <p:cNvSpPr/>
            <p:nvPr/>
          </p:nvSpPr>
          <p:spPr>
            <a:xfrm>
              <a:off x="2185450" y="971825"/>
              <a:ext cx="8025" cy="6350"/>
            </a:xfrm>
            <a:custGeom>
              <a:avLst/>
              <a:gdLst/>
              <a:ahLst/>
              <a:cxnLst/>
              <a:rect l="l" t="t" r="r" b="b"/>
              <a:pathLst>
                <a:path w="321" h="254" extrusionOk="0">
                  <a:moveTo>
                    <a:pt x="159" y="0"/>
                  </a:moveTo>
                  <a:cubicBezTo>
                    <a:pt x="138" y="0"/>
                    <a:pt x="117" y="4"/>
                    <a:pt x="95" y="12"/>
                  </a:cubicBezTo>
                  <a:cubicBezTo>
                    <a:pt x="58" y="20"/>
                    <a:pt x="30" y="49"/>
                    <a:pt x="1" y="73"/>
                  </a:cubicBezTo>
                  <a:cubicBezTo>
                    <a:pt x="17" y="61"/>
                    <a:pt x="38" y="53"/>
                    <a:pt x="58" y="49"/>
                  </a:cubicBezTo>
                  <a:cubicBezTo>
                    <a:pt x="78" y="42"/>
                    <a:pt x="99" y="39"/>
                    <a:pt x="119" y="39"/>
                  </a:cubicBezTo>
                  <a:cubicBezTo>
                    <a:pt x="184" y="39"/>
                    <a:pt x="244" y="73"/>
                    <a:pt x="263" y="127"/>
                  </a:cubicBezTo>
                  <a:cubicBezTo>
                    <a:pt x="280" y="172"/>
                    <a:pt x="263" y="217"/>
                    <a:pt x="239" y="254"/>
                  </a:cubicBezTo>
                  <a:cubicBezTo>
                    <a:pt x="288" y="217"/>
                    <a:pt x="321" y="151"/>
                    <a:pt x="300" y="94"/>
                  </a:cubicBezTo>
                  <a:cubicBezTo>
                    <a:pt x="281" y="38"/>
                    <a:pt x="225" y="0"/>
                    <a:pt x="15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21"/>
            <p:cNvSpPr/>
            <p:nvPr/>
          </p:nvSpPr>
          <p:spPr>
            <a:xfrm>
              <a:off x="2141175" y="929525"/>
              <a:ext cx="15800" cy="8275"/>
            </a:xfrm>
            <a:custGeom>
              <a:avLst/>
              <a:gdLst/>
              <a:ahLst/>
              <a:cxnLst/>
              <a:rect l="l" t="t" r="r" b="b"/>
              <a:pathLst>
                <a:path w="632" h="331" extrusionOk="0">
                  <a:moveTo>
                    <a:pt x="268" y="0"/>
                  </a:moveTo>
                  <a:cubicBezTo>
                    <a:pt x="135" y="0"/>
                    <a:pt x="30" y="47"/>
                    <a:pt x="17" y="125"/>
                  </a:cubicBezTo>
                  <a:cubicBezTo>
                    <a:pt x="0" y="195"/>
                    <a:pt x="66" y="277"/>
                    <a:pt x="173" y="330"/>
                  </a:cubicBezTo>
                  <a:cubicBezTo>
                    <a:pt x="140" y="289"/>
                    <a:pt x="123" y="248"/>
                    <a:pt x="132" y="211"/>
                  </a:cubicBezTo>
                  <a:cubicBezTo>
                    <a:pt x="147" y="135"/>
                    <a:pt x="250" y="88"/>
                    <a:pt x="379" y="88"/>
                  </a:cubicBezTo>
                  <a:cubicBezTo>
                    <a:pt x="416" y="88"/>
                    <a:pt x="456" y="92"/>
                    <a:pt x="497" y="101"/>
                  </a:cubicBezTo>
                  <a:cubicBezTo>
                    <a:pt x="550" y="109"/>
                    <a:pt x="591" y="125"/>
                    <a:pt x="632" y="146"/>
                  </a:cubicBezTo>
                  <a:cubicBezTo>
                    <a:pt x="579" y="88"/>
                    <a:pt x="488" y="39"/>
                    <a:pt x="378" y="10"/>
                  </a:cubicBezTo>
                  <a:cubicBezTo>
                    <a:pt x="340" y="4"/>
                    <a:pt x="303" y="0"/>
                    <a:pt x="26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21"/>
            <p:cNvSpPr/>
            <p:nvPr/>
          </p:nvSpPr>
          <p:spPr>
            <a:xfrm>
              <a:off x="1984850" y="1062525"/>
              <a:ext cx="16325" cy="26225"/>
            </a:xfrm>
            <a:custGeom>
              <a:avLst/>
              <a:gdLst/>
              <a:ahLst/>
              <a:cxnLst/>
              <a:rect l="l" t="t" r="r" b="b"/>
              <a:pathLst>
                <a:path w="653" h="1049" extrusionOk="0">
                  <a:moveTo>
                    <a:pt x="93" y="1"/>
                  </a:moveTo>
                  <a:cubicBezTo>
                    <a:pt x="75" y="1"/>
                    <a:pt x="57" y="5"/>
                    <a:pt x="41" y="13"/>
                  </a:cubicBezTo>
                  <a:cubicBezTo>
                    <a:pt x="16" y="21"/>
                    <a:pt x="4" y="46"/>
                    <a:pt x="0" y="46"/>
                  </a:cubicBezTo>
                  <a:cubicBezTo>
                    <a:pt x="82" y="74"/>
                    <a:pt x="246" y="238"/>
                    <a:pt x="369" y="488"/>
                  </a:cubicBezTo>
                  <a:cubicBezTo>
                    <a:pt x="480" y="730"/>
                    <a:pt x="468" y="956"/>
                    <a:pt x="447" y="1042"/>
                  </a:cubicBezTo>
                  <a:cubicBezTo>
                    <a:pt x="460" y="1047"/>
                    <a:pt x="472" y="1048"/>
                    <a:pt x="483" y="1048"/>
                  </a:cubicBezTo>
                  <a:cubicBezTo>
                    <a:pt x="510" y="1048"/>
                    <a:pt x="529" y="1038"/>
                    <a:pt x="529" y="1038"/>
                  </a:cubicBezTo>
                  <a:cubicBezTo>
                    <a:pt x="652" y="976"/>
                    <a:pt x="640" y="698"/>
                    <a:pt x="509" y="419"/>
                  </a:cubicBezTo>
                  <a:cubicBezTo>
                    <a:pt x="391" y="173"/>
                    <a:pt x="217" y="1"/>
                    <a:pt x="9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21"/>
            <p:cNvSpPr/>
            <p:nvPr/>
          </p:nvSpPr>
          <p:spPr>
            <a:xfrm>
              <a:off x="1983200" y="1063650"/>
              <a:ext cx="15200" cy="25025"/>
            </a:xfrm>
            <a:custGeom>
              <a:avLst/>
              <a:gdLst/>
              <a:ahLst/>
              <a:cxnLst/>
              <a:rect l="l" t="t" r="r" b="b"/>
              <a:pathLst>
                <a:path w="608" h="1001" extrusionOk="0">
                  <a:moveTo>
                    <a:pt x="85" y="0"/>
                  </a:moveTo>
                  <a:cubicBezTo>
                    <a:pt x="78" y="0"/>
                    <a:pt x="72" y="2"/>
                    <a:pt x="66" y="5"/>
                  </a:cubicBezTo>
                  <a:cubicBezTo>
                    <a:pt x="0" y="38"/>
                    <a:pt x="46" y="292"/>
                    <a:pt x="177" y="562"/>
                  </a:cubicBezTo>
                  <a:cubicBezTo>
                    <a:pt x="302" y="813"/>
                    <a:pt x="449" y="1001"/>
                    <a:pt x="525" y="1001"/>
                  </a:cubicBezTo>
                  <a:cubicBezTo>
                    <a:pt x="531" y="1001"/>
                    <a:pt x="537" y="999"/>
                    <a:pt x="542" y="997"/>
                  </a:cubicBezTo>
                  <a:cubicBezTo>
                    <a:pt x="607" y="960"/>
                    <a:pt x="562" y="710"/>
                    <a:pt x="431" y="439"/>
                  </a:cubicBezTo>
                  <a:cubicBezTo>
                    <a:pt x="311" y="184"/>
                    <a:pt x="163" y="0"/>
                    <a:pt x="8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21"/>
            <p:cNvSpPr/>
            <p:nvPr/>
          </p:nvSpPr>
          <p:spPr>
            <a:xfrm>
              <a:off x="1986775" y="1072675"/>
              <a:ext cx="11825" cy="15925"/>
            </a:xfrm>
            <a:custGeom>
              <a:avLst/>
              <a:gdLst/>
              <a:ahLst/>
              <a:cxnLst/>
              <a:rect l="l" t="t" r="r" b="b"/>
              <a:pathLst>
                <a:path w="473" h="637" extrusionOk="0">
                  <a:moveTo>
                    <a:pt x="247" y="0"/>
                  </a:moveTo>
                  <a:lnTo>
                    <a:pt x="247" y="0"/>
                  </a:lnTo>
                  <a:cubicBezTo>
                    <a:pt x="350" y="242"/>
                    <a:pt x="382" y="447"/>
                    <a:pt x="321" y="476"/>
                  </a:cubicBezTo>
                  <a:cubicBezTo>
                    <a:pt x="315" y="479"/>
                    <a:pt x="309" y="480"/>
                    <a:pt x="303" y="480"/>
                  </a:cubicBezTo>
                  <a:cubicBezTo>
                    <a:pt x="236" y="480"/>
                    <a:pt x="113" y="329"/>
                    <a:pt x="1" y="119"/>
                  </a:cubicBezTo>
                  <a:lnTo>
                    <a:pt x="1" y="119"/>
                  </a:lnTo>
                  <a:cubicBezTo>
                    <a:pt x="9" y="144"/>
                    <a:pt x="21" y="169"/>
                    <a:pt x="34" y="197"/>
                  </a:cubicBezTo>
                  <a:cubicBezTo>
                    <a:pt x="155" y="446"/>
                    <a:pt x="303" y="636"/>
                    <a:pt x="380" y="636"/>
                  </a:cubicBezTo>
                  <a:cubicBezTo>
                    <a:pt x="387" y="636"/>
                    <a:pt x="393" y="635"/>
                    <a:pt x="399" y="632"/>
                  </a:cubicBezTo>
                  <a:cubicBezTo>
                    <a:pt x="473" y="599"/>
                    <a:pt x="419" y="349"/>
                    <a:pt x="288" y="78"/>
                  </a:cubicBezTo>
                  <a:cubicBezTo>
                    <a:pt x="276" y="54"/>
                    <a:pt x="259" y="25"/>
                    <a:pt x="247"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21"/>
            <p:cNvSpPr/>
            <p:nvPr/>
          </p:nvSpPr>
          <p:spPr>
            <a:xfrm>
              <a:off x="2181250" y="971800"/>
              <a:ext cx="11925" cy="9675"/>
            </a:xfrm>
            <a:custGeom>
              <a:avLst/>
              <a:gdLst/>
              <a:ahLst/>
              <a:cxnLst/>
              <a:rect l="l" t="t" r="r" b="b"/>
              <a:pathLst>
                <a:path w="477" h="387" extrusionOk="0">
                  <a:moveTo>
                    <a:pt x="115" y="1"/>
                  </a:moveTo>
                  <a:lnTo>
                    <a:pt x="115" y="1"/>
                  </a:lnTo>
                  <a:cubicBezTo>
                    <a:pt x="38" y="62"/>
                    <a:pt x="1" y="156"/>
                    <a:pt x="25" y="243"/>
                  </a:cubicBezTo>
                  <a:cubicBezTo>
                    <a:pt x="53" y="330"/>
                    <a:pt x="141" y="387"/>
                    <a:pt x="243" y="387"/>
                  </a:cubicBezTo>
                  <a:cubicBezTo>
                    <a:pt x="275" y="387"/>
                    <a:pt x="308" y="381"/>
                    <a:pt x="341" y="370"/>
                  </a:cubicBezTo>
                  <a:cubicBezTo>
                    <a:pt x="403" y="349"/>
                    <a:pt x="448" y="316"/>
                    <a:pt x="476" y="275"/>
                  </a:cubicBezTo>
                  <a:lnTo>
                    <a:pt x="476" y="275"/>
                  </a:lnTo>
                  <a:cubicBezTo>
                    <a:pt x="456" y="296"/>
                    <a:pt x="427" y="308"/>
                    <a:pt x="390" y="320"/>
                  </a:cubicBezTo>
                  <a:cubicBezTo>
                    <a:pt x="361" y="329"/>
                    <a:pt x="332" y="334"/>
                    <a:pt x="304" y="334"/>
                  </a:cubicBezTo>
                  <a:cubicBezTo>
                    <a:pt x="203" y="334"/>
                    <a:pt x="111" y="280"/>
                    <a:pt x="79" y="193"/>
                  </a:cubicBezTo>
                  <a:cubicBezTo>
                    <a:pt x="58" y="124"/>
                    <a:pt x="74" y="58"/>
                    <a:pt x="11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59" name="Google Shape;2359;p21"/>
          <p:cNvGrpSpPr/>
          <p:nvPr/>
        </p:nvGrpSpPr>
        <p:grpSpPr>
          <a:xfrm>
            <a:off x="597094" y="3646339"/>
            <a:ext cx="1956593" cy="897079"/>
            <a:chOff x="1807600" y="2503350"/>
            <a:chExt cx="934425" cy="428425"/>
          </a:xfrm>
        </p:grpSpPr>
        <p:sp>
          <p:nvSpPr>
            <p:cNvPr id="2360" name="Google Shape;2360;p21"/>
            <p:cNvSpPr/>
            <p:nvPr/>
          </p:nvSpPr>
          <p:spPr>
            <a:xfrm>
              <a:off x="1936550" y="2606050"/>
              <a:ext cx="778725" cy="325725"/>
            </a:xfrm>
            <a:custGeom>
              <a:avLst/>
              <a:gdLst/>
              <a:ahLst/>
              <a:cxnLst/>
              <a:rect l="l" t="t" r="r" b="b"/>
              <a:pathLst>
                <a:path w="31149" h="13029" fill="none" extrusionOk="0">
                  <a:moveTo>
                    <a:pt x="1" y="6328"/>
                  </a:moveTo>
                  <a:cubicBezTo>
                    <a:pt x="1" y="6328"/>
                    <a:pt x="5311" y="846"/>
                    <a:pt x="9498" y="4315"/>
                  </a:cubicBezTo>
                  <a:cubicBezTo>
                    <a:pt x="13684" y="7784"/>
                    <a:pt x="16263" y="13028"/>
                    <a:pt x="22914" y="11523"/>
                  </a:cubicBezTo>
                  <a:cubicBezTo>
                    <a:pt x="29570" y="10014"/>
                    <a:pt x="31148" y="2871"/>
                    <a:pt x="29656" y="1"/>
                  </a:cubicBezTo>
                </a:path>
              </a:pathLst>
            </a:custGeom>
            <a:noFill/>
            <a:ln w="2575" cap="flat" cmpd="sng">
              <a:solidFill>
                <a:srgbClr val="DCDCDC"/>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21"/>
            <p:cNvSpPr/>
            <p:nvPr/>
          </p:nvSpPr>
          <p:spPr>
            <a:xfrm>
              <a:off x="2617850" y="2549775"/>
              <a:ext cx="88925" cy="74775"/>
            </a:xfrm>
            <a:custGeom>
              <a:avLst/>
              <a:gdLst/>
              <a:ahLst/>
              <a:cxnLst/>
              <a:rect l="l" t="t" r="r" b="b"/>
              <a:pathLst>
                <a:path w="3557" h="2991" extrusionOk="0">
                  <a:moveTo>
                    <a:pt x="924" y="1"/>
                  </a:moveTo>
                  <a:cubicBezTo>
                    <a:pt x="776" y="1"/>
                    <a:pt x="633" y="74"/>
                    <a:pt x="550" y="210"/>
                  </a:cubicBezTo>
                  <a:lnTo>
                    <a:pt x="128" y="887"/>
                  </a:lnTo>
                  <a:cubicBezTo>
                    <a:pt x="1" y="1096"/>
                    <a:pt x="62" y="1370"/>
                    <a:pt x="271" y="1502"/>
                  </a:cubicBezTo>
                  <a:lnTo>
                    <a:pt x="2670" y="2990"/>
                  </a:lnTo>
                  <a:lnTo>
                    <a:pt x="3556" y="1555"/>
                  </a:lnTo>
                  <a:lnTo>
                    <a:pt x="1157" y="66"/>
                  </a:lnTo>
                  <a:cubicBezTo>
                    <a:pt x="1084" y="22"/>
                    <a:pt x="1003" y="1"/>
                    <a:pt x="924" y="1"/>
                  </a:cubicBezTo>
                  <a:close/>
                </a:path>
              </a:pathLst>
            </a:custGeom>
            <a:solidFill>
              <a:srgbClr val="F3F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21"/>
            <p:cNvSpPr/>
            <p:nvPr/>
          </p:nvSpPr>
          <p:spPr>
            <a:xfrm>
              <a:off x="2620125" y="2549775"/>
              <a:ext cx="86650" cy="44525"/>
            </a:xfrm>
            <a:custGeom>
              <a:avLst/>
              <a:gdLst/>
              <a:ahLst/>
              <a:cxnLst/>
              <a:rect l="l" t="t" r="r" b="b"/>
              <a:pathLst>
                <a:path w="3466" h="1781" extrusionOk="0">
                  <a:moveTo>
                    <a:pt x="833" y="1"/>
                  </a:moveTo>
                  <a:cubicBezTo>
                    <a:pt x="685" y="1"/>
                    <a:pt x="542" y="74"/>
                    <a:pt x="459" y="210"/>
                  </a:cubicBezTo>
                  <a:lnTo>
                    <a:pt x="37" y="887"/>
                  </a:lnTo>
                  <a:cubicBezTo>
                    <a:pt x="21" y="911"/>
                    <a:pt x="12" y="932"/>
                    <a:pt x="0" y="960"/>
                  </a:cubicBezTo>
                  <a:lnTo>
                    <a:pt x="324" y="435"/>
                  </a:lnTo>
                  <a:cubicBezTo>
                    <a:pt x="407" y="300"/>
                    <a:pt x="553" y="226"/>
                    <a:pt x="702" y="226"/>
                  </a:cubicBezTo>
                  <a:cubicBezTo>
                    <a:pt x="782" y="226"/>
                    <a:pt x="863" y="247"/>
                    <a:pt x="935" y="292"/>
                  </a:cubicBezTo>
                  <a:lnTo>
                    <a:pt x="3330" y="1780"/>
                  </a:lnTo>
                  <a:lnTo>
                    <a:pt x="3465" y="1555"/>
                  </a:lnTo>
                  <a:lnTo>
                    <a:pt x="1066" y="66"/>
                  </a:lnTo>
                  <a:cubicBezTo>
                    <a:pt x="993" y="22"/>
                    <a:pt x="912" y="1"/>
                    <a:pt x="83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21"/>
            <p:cNvSpPr/>
            <p:nvPr/>
          </p:nvSpPr>
          <p:spPr>
            <a:xfrm>
              <a:off x="2684600" y="2588625"/>
              <a:ext cx="34675" cy="39800"/>
            </a:xfrm>
            <a:custGeom>
              <a:avLst/>
              <a:gdLst/>
              <a:ahLst/>
              <a:cxnLst/>
              <a:rect l="l" t="t" r="r" b="b"/>
              <a:pathLst>
                <a:path w="1387" h="1592" extrusionOk="0">
                  <a:moveTo>
                    <a:pt x="886" y="1"/>
                  </a:moveTo>
                  <a:lnTo>
                    <a:pt x="431" y="739"/>
                  </a:lnTo>
                  <a:lnTo>
                    <a:pt x="0" y="1436"/>
                  </a:lnTo>
                  <a:lnTo>
                    <a:pt x="853" y="1592"/>
                  </a:lnTo>
                  <a:lnTo>
                    <a:pt x="1120" y="1161"/>
                  </a:lnTo>
                  <a:lnTo>
                    <a:pt x="1386" y="731"/>
                  </a:lnTo>
                  <a:lnTo>
                    <a:pt x="886"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21"/>
            <p:cNvSpPr/>
            <p:nvPr/>
          </p:nvSpPr>
          <p:spPr>
            <a:xfrm>
              <a:off x="2705825" y="2606775"/>
              <a:ext cx="18975" cy="25050"/>
            </a:xfrm>
            <a:custGeom>
              <a:avLst/>
              <a:gdLst/>
              <a:ahLst/>
              <a:cxnLst/>
              <a:rect l="l" t="t" r="r" b="b"/>
              <a:pathLst>
                <a:path w="759" h="1002" extrusionOk="0">
                  <a:moveTo>
                    <a:pt x="537" y="1"/>
                  </a:moveTo>
                  <a:lnTo>
                    <a:pt x="0" y="866"/>
                  </a:lnTo>
                  <a:lnTo>
                    <a:pt x="222" y="1001"/>
                  </a:lnTo>
                  <a:lnTo>
                    <a:pt x="759" y="140"/>
                  </a:lnTo>
                  <a:lnTo>
                    <a:pt x="537" y="1"/>
                  </a:lnTo>
                  <a:close/>
                </a:path>
              </a:pathLst>
            </a:custGeom>
            <a:solidFill>
              <a:srgbClr val="DB16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21"/>
            <p:cNvSpPr/>
            <p:nvPr/>
          </p:nvSpPr>
          <p:spPr>
            <a:xfrm>
              <a:off x="2711350" y="2610275"/>
              <a:ext cx="28525" cy="33850"/>
            </a:xfrm>
            <a:custGeom>
              <a:avLst/>
              <a:gdLst/>
              <a:ahLst/>
              <a:cxnLst/>
              <a:rect l="l" t="t" r="r" b="b"/>
              <a:pathLst>
                <a:path w="1141" h="1354" extrusionOk="0">
                  <a:moveTo>
                    <a:pt x="534" y="0"/>
                  </a:moveTo>
                  <a:lnTo>
                    <a:pt x="283" y="410"/>
                  </a:lnTo>
                  <a:lnTo>
                    <a:pt x="267" y="431"/>
                  </a:lnTo>
                  <a:lnTo>
                    <a:pt x="1" y="865"/>
                  </a:lnTo>
                  <a:lnTo>
                    <a:pt x="382" y="1353"/>
                  </a:lnTo>
                  <a:lnTo>
                    <a:pt x="759" y="738"/>
                  </a:lnTo>
                  <a:lnTo>
                    <a:pt x="1141" y="127"/>
                  </a:lnTo>
                  <a:lnTo>
                    <a:pt x="534" y="0"/>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21"/>
            <p:cNvSpPr/>
            <p:nvPr/>
          </p:nvSpPr>
          <p:spPr>
            <a:xfrm>
              <a:off x="2684600" y="2588625"/>
              <a:ext cx="55275" cy="35925"/>
            </a:xfrm>
            <a:custGeom>
              <a:avLst/>
              <a:gdLst/>
              <a:ahLst/>
              <a:cxnLst/>
              <a:rect l="l" t="t" r="r" b="b"/>
              <a:pathLst>
                <a:path w="2211" h="1437" extrusionOk="0">
                  <a:moveTo>
                    <a:pt x="886" y="1"/>
                  </a:moveTo>
                  <a:lnTo>
                    <a:pt x="751" y="219"/>
                  </a:lnTo>
                  <a:lnTo>
                    <a:pt x="751" y="219"/>
                  </a:lnTo>
                  <a:lnTo>
                    <a:pt x="1247" y="948"/>
                  </a:lnTo>
                  <a:lnTo>
                    <a:pt x="1468" y="1092"/>
                  </a:lnTo>
                  <a:lnTo>
                    <a:pt x="2075" y="1215"/>
                  </a:lnTo>
                  <a:lnTo>
                    <a:pt x="2211" y="993"/>
                  </a:lnTo>
                  <a:lnTo>
                    <a:pt x="1604" y="866"/>
                  </a:lnTo>
                  <a:lnTo>
                    <a:pt x="1386" y="723"/>
                  </a:lnTo>
                  <a:lnTo>
                    <a:pt x="886" y="1"/>
                  </a:lnTo>
                  <a:close/>
                  <a:moveTo>
                    <a:pt x="751" y="218"/>
                  </a:moveTo>
                  <a:lnTo>
                    <a:pt x="291" y="956"/>
                  </a:lnTo>
                  <a:lnTo>
                    <a:pt x="0" y="1436"/>
                  </a:lnTo>
                  <a:lnTo>
                    <a:pt x="431" y="739"/>
                  </a:lnTo>
                  <a:lnTo>
                    <a:pt x="751" y="219"/>
                  </a:lnTo>
                  <a:lnTo>
                    <a:pt x="751" y="219"/>
                  </a:lnTo>
                  <a:lnTo>
                    <a:pt x="751" y="218"/>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21"/>
            <p:cNvSpPr/>
            <p:nvPr/>
          </p:nvSpPr>
          <p:spPr>
            <a:xfrm>
              <a:off x="2726625" y="2634050"/>
              <a:ext cx="325" cy="325"/>
            </a:xfrm>
            <a:custGeom>
              <a:avLst/>
              <a:gdLst/>
              <a:ahLst/>
              <a:cxnLst/>
              <a:rect l="l" t="t" r="r" b="b"/>
              <a:pathLst>
                <a:path w="13" h="13" extrusionOk="0">
                  <a:moveTo>
                    <a:pt x="1" y="0"/>
                  </a:moveTo>
                  <a:lnTo>
                    <a:pt x="13" y="13"/>
                  </a:lnTo>
                  <a:lnTo>
                    <a:pt x="13" y="13"/>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21"/>
            <p:cNvSpPr/>
            <p:nvPr/>
          </p:nvSpPr>
          <p:spPr>
            <a:xfrm>
              <a:off x="2628100" y="2552200"/>
              <a:ext cx="30175" cy="43600"/>
            </a:xfrm>
            <a:custGeom>
              <a:avLst/>
              <a:gdLst/>
              <a:ahLst/>
              <a:cxnLst/>
              <a:rect l="l" t="t" r="r" b="b"/>
              <a:pathLst>
                <a:path w="1207" h="1744" extrusionOk="0">
                  <a:moveTo>
                    <a:pt x="1079" y="0"/>
                  </a:moveTo>
                  <a:cubicBezTo>
                    <a:pt x="1041" y="0"/>
                    <a:pt x="1003" y="19"/>
                    <a:pt x="981" y="51"/>
                  </a:cubicBezTo>
                  <a:lnTo>
                    <a:pt x="38" y="1573"/>
                  </a:lnTo>
                  <a:cubicBezTo>
                    <a:pt x="1" y="1626"/>
                    <a:pt x="21" y="1696"/>
                    <a:pt x="71" y="1729"/>
                  </a:cubicBezTo>
                  <a:cubicBezTo>
                    <a:pt x="89" y="1739"/>
                    <a:pt x="110" y="1744"/>
                    <a:pt x="130" y="1744"/>
                  </a:cubicBezTo>
                  <a:cubicBezTo>
                    <a:pt x="168" y="1744"/>
                    <a:pt x="205" y="1726"/>
                    <a:pt x="226" y="1692"/>
                  </a:cubicBezTo>
                  <a:lnTo>
                    <a:pt x="1170" y="170"/>
                  </a:lnTo>
                  <a:cubicBezTo>
                    <a:pt x="1206" y="117"/>
                    <a:pt x="1186" y="47"/>
                    <a:pt x="1133" y="15"/>
                  </a:cubicBezTo>
                  <a:cubicBezTo>
                    <a:pt x="1116" y="5"/>
                    <a:pt x="1098" y="0"/>
                    <a:pt x="1079" y="0"/>
                  </a:cubicBezTo>
                  <a:close/>
                </a:path>
              </a:pathLst>
            </a:custGeom>
            <a:solidFill>
              <a:srgbClr val="DB16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21"/>
            <p:cNvSpPr/>
            <p:nvPr/>
          </p:nvSpPr>
          <p:spPr>
            <a:xfrm>
              <a:off x="2630675" y="2552175"/>
              <a:ext cx="27600" cy="43550"/>
            </a:xfrm>
            <a:custGeom>
              <a:avLst/>
              <a:gdLst/>
              <a:ahLst/>
              <a:cxnLst/>
              <a:rect l="l" t="t" r="r" b="b"/>
              <a:pathLst>
                <a:path w="1104" h="1742" extrusionOk="0">
                  <a:moveTo>
                    <a:pt x="971" y="0"/>
                  </a:moveTo>
                  <a:cubicBezTo>
                    <a:pt x="952" y="0"/>
                    <a:pt x="933" y="5"/>
                    <a:pt x="919" y="16"/>
                  </a:cubicBezTo>
                  <a:cubicBezTo>
                    <a:pt x="927" y="24"/>
                    <a:pt x="939" y="24"/>
                    <a:pt x="948" y="28"/>
                  </a:cubicBezTo>
                  <a:cubicBezTo>
                    <a:pt x="1001" y="57"/>
                    <a:pt x="1021" y="130"/>
                    <a:pt x="985" y="180"/>
                  </a:cubicBezTo>
                  <a:lnTo>
                    <a:pt x="41" y="1705"/>
                  </a:lnTo>
                  <a:cubicBezTo>
                    <a:pt x="29" y="1717"/>
                    <a:pt x="17" y="1730"/>
                    <a:pt x="0" y="1738"/>
                  </a:cubicBezTo>
                  <a:cubicBezTo>
                    <a:pt x="10" y="1740"/>
                    <a:pt x="20" y="1742"/>
                    <a:pt x="31" y="1742"/>
                  </a:cubicBezTo>
                  <a:cubicBezTo>
                    <a:pt x="67" y="1742"/>
                    <a:pt x="104" y="1725"/>
                    <a:pt x="123" y="1693"/>
                  </a:cubicBezTo>
                  <a:lnTo>
                    <a:pt x="1067" y="171"/>
                  </a:lnTo>
                  <a:cubicBezTo>
                    <a:pt x="1103" y="118"/>
                    <a:pt x="1087" y="52"/>
                    <a:pt x="1030" y="16"/>
                  </a:cubicBezTo>
                  <a:cubicBezTo>
                    <a:pt x="1011" y="5"/>
                    <a:pt x="991" y="0"/>
                    <a:pt x="971"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21"/>
            <p:cNvSpPr/>
            <p:nvPr/>
          </p:nvSpPr>
          <p:spPr>
            <a:xfrm>
              <a:off x="2604025" y="2604625"/>
              <a:ext cx="69225" cy="73025"/>
            </a:xfrm>
            <a:custGeom>
              <a:avLst/>
              <a:gdLst/>
              <a:ahLst/>
              <a:cxnLst/>
              <a:rect l="l" t="t" r="r" b="b"/>
              <a:pathLst>
                <a:path w="2769" h="2921" fill="none" extrusionOk="0">
                  <a:moveTo>
                    <a:pt x="2744" y="940"/>
                  </a:moveTo>
                  <a:cubicBezTo>
                    <a:pt x="2764" y="948"/>
                    <a:pt x="2768" y="972"/>
                    <a:pt x="2756" y="989"/>
                  </a:cubicBezTo>
                  <a:lnTo>
                    <a:pt x="1575" y="2900"/>
                  </a:lnTo>
                  <a:cubicBezTo>
                    <a:pt x="1563" y="2916"/>
                    <a:pt x="1538" y="2920"/>
                    <a:pt x="1517" y="2912"/>
                  </a:cubicBezTo>
                  <a:lnTo>
                    <a:pt x="25" y="1985"/>
                  </a:lnTo>
                  <a:cubicBezTo>
                    <a:pt x="4" y="1973"/>
                    <a:pt x="0" y="1948"/>
                    <a:pt x="8" y="1932"/>
                  </a:cubicBezTo>
                  <a:lnTo>
                    <a:pt x="1194" y="21"/>
                  </a:lnTo>
                  <a:cubicBezTo>
                    <a:pt x="1206" y="5"/>
                    <a:pt x="1230" y="1"/>
                    <a:pt x="1251" y="9"/>
                  </a:cubicBezTo>
                  <a:close/>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21"/>
            <p:cNvSpPr/>
            <p:nvPr/>
          </p:nvSpPr>
          <p:spPr>
            <a:xfrm>
              <a:off x="2610775" y="2608725"/>
              <a:ext cx="30575" cy="49225"/>
            </a:xfrm>
            <a:custGeom>
              <a:avLst/>
              <a:gdLst/>
              <a:ahLst/>
              <a:cxnLst/>
              <a:rect l="l" t="t" r="r" b="b"/>
              <a:pathLst>
                <a:path w="1223" h="1969" fill="none" extrusionOk="0">
                  <a:moveTo>
                    <a:pt x="1" y="1969"/>
                  </a:moveTo>
                  <a:lnTo>
                    <a:pt x="1223" y="1"/>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21"/>
            <p:cNvSpPr/>
            <p:nvPr/>
          </p:nvSpPr>
          <p:spPr>
            <a:xfrm>
              <a:off x="2618475" y="2613450"/>
              <a:ext cx="30675" cy="49325"/>
            </a:xfrm>
            <a:custGeom>
              <a:avLst/>
              <a:gdLst/>
              <a:ahLst/>
              <a:cxnLst/>
              <a:rect l="l" t="t" r="r" b="b"/>
              <a:pathLst>
                <a:path w="1227" h="1973" fill="none" extrusionOk="0">
                  <a:moveTo>
                    <a:pt x="0" y="1973"/>
                  </a:moveTo>
                  <a:lnTo>
                    <a:pt x="1227" y="0"/>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21"/>
            <p:cNvSpPr/>
            <p:nvPr/>
          </p:nvSpPr>
          <p:spPr>
            <a:xfrm>
              <a:off x="2626275" y="2618250"/>
              <a:ext cx="30575" cy="49350"/>
            </a:xfrm>
            <a:custGeom>
              <a:avLst/>
              <a:gdLst/>
              <a:ahLst/>
              <a:cxnLst/>
              <a:rect l="l" t="t" r="r" b="b"/>
              <a:pathLst>
                <a:path w="1223" h="1974" fill="none" extrusionOk="0">
                  <a:moveTo>
                    <a:pt x="0" y="1973"/>
                  </a:moveTo>
                  <a:lnTo>
                    <a:pt x="1222" y="1"/>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21"/>
            <p:cNvSpPr/>
            <p:nvPr/>
          </p:nvSpPr>
          <p:spPr>
            <a:xfrm>
              <a:off x="2633950" y="2623175"/>
              <a:ext cx="30675" cy="49250"/>
            </a:xfrm>
            <a:custGeom>
              <a:avLst/>
              <a:gdLst/>
              <a:ahLst/>
              <a:cxnLst/>
              <a:rect l="l" t="t" r="r" b="b"/>
              <a:pathLst>
                <a:path w="1227" h="1970" fill="none" extrusionOk="0">
                  <a:moveTo>
                    <a:pt x="1" y="1969"/>
                  </a:moveTo>
                  <a:lnTo>
                    <a:pt x="1227" y="1"/>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21"/>
            <p:cNvSpPr/>
            <p:nvPr/>
          </p:nvSpPr>
          <p:spPr>
            <a:xfrm>
              <a:off x="2608950" y="2645225"/>
              <a:ext cx="39175" cy="24225"/>
            </a:xfrm>
            <a:custGeom>
              <a:avLst/>
              <a:gdLst/>
              <a:ahLst/>
              <a:cxnLst/>
              <a:rect l="l" t="t" r="r" b="b"/>
              <a:pathLst>
                <a:path w="1567" h="969" fill="none" extrusionOk="0">
                  <a:moveTo>
                    <a:pt x="0" y="0"/>
                  </a:moveTo>
                  <a:lnTo>
                    <a:pt x="1567" y="968"/>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21"/>
            <p:cNvSpPr/>
            <p:nvPr/>
          </p:nvSpPr>
          <p:spPr>
            <a:xfrm>
              <a:off x="2613975" y="2637025"/>
              <a:ext cx="39275" cy="24225"/>
            </a:xfrm>
            <a:custGeom>
              <a:avLst/>
              <a:gdLst/>
              <a:ahLst/>
              <a:cxnLst/>
              <a:rect l="l" t="t" r="r" b="b"/>
              <a:pathLst>
                <a:path w="1571" h="969" fill="none" extrusionOk="0">
                  <a:moveTo>
                    <a:pt x="0" y="0"/>
                  </a:moveTo>
                  <a:lnTo>
                    <a:pt x="1571" y="968"/>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21"/>
            <p:cNvSpPr/>
            <p:nvPr/>
          </p:nvSpPr>
          <p:spPr>
            <a:xfrm>
              <a:off x="2619100" y="2628825"/>
              <a:ext cx="39075" cy="24225"/>
            </a:xfrm>
            <a:custGeom>
              <a:avLst/>
              <a:gdLst/>
              <a:ahLst/>
              <a:cxnLst/>
              <a:rect l="l" t="t" r="r" b="b"/>
              <a:pathLst>
                <a:path w="1563" h="969" fill="none" extrusionOk="0">
                  <a:moveTo>
                    <a:pt x="0" y="0"/>
                  </a:moveTo>
                  <a:lnTo>
                    <a:pt x="1562" y="968"/>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21"/>
            <p:cNvSpPr/>
            <p:nvPr/>
          </p:nvSpPr>
          <p:spPr>
            <a:xfrm>
              <a:off x="2624225" y="2620625"/>
              <a:ext cx="39075" cy="24425"/>
            </a:xfrm>
            <a:custGeom>
              <a:avLst/>
              <a:gdLst/>
              <a:ahLst/>
              <a:cxnLst/>
              <a:rect l="l" t="t" r="r" b="b"/>
              <a:pathLst>
                <a:path w="1563" h="977" fill="none" extrusionOk="0">
                  <a:moveTo>
                    <a:pt x="0" y="0"/>
                  </a:moveTo>
                  <a:lnTo>
                    <a:pt x="1562" y="976"/>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21"/>
            <p:cNvSpPr/>
            <p:nvPr/>
          </p:nvSpPr>
          <p:spPr>
            <a:xfrm>
              <a:off x="2629250" y="2612425"/>
              <a:ext cx="39175" cy="24425"/>
            </a:xfrm>
            <a:custGeom>
              <a:avLst/>
              <a:gdLst/>
              <a:ahLst/>
              <a:cxnLst/>
              <a:rect l="l" t="t" r="r" b="b"/>
              <a:pathLst>
                <a:path w="1567" h="977" fill="none" extrusionOk="0">
                  <a:moveTo>
                    <a:pt x="0" y="0"/>
                  </a:moveTo>
                  <a:lnTo>
                    <a:pt x="1566" y="976"/>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21"/>
            <p:cNvSpPr/>
            <p:nvPr/>
          </p:nvSpPr>
          <p:spPr>
            <a:xfrm>
              <a:off x="2652100" y="2607300"/>
              <a:ext cx="4950" cy="8125"/>
            </a:xfrm>
            <a:custGeom>
              <a:avLst/>
              <a:gdLst/>
              <a:ahLst/>
              <a:cxnLst/>
              <a:rect l="l" t="t" r="r" b="b"/>
              <a:pathLst>
                <a:path w="198" h="325" fill="none" extrusionOk="0">
                  <a:moveTo>
                    <a:pt x="0" y="324"/>
                  </a:moveTo>
                  <a:lnTo>
                    <a:pt x="197" y="0"/>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21"/>
            <p:cNvSpPr/>
            <p:nvPr/>
          </p:nvSpPr>
          <p:spPr>
            <a:xfrm>
              <a:off x="2666750" y="2503350"/>
              <a:ext cx="69225" cy="73100"/>
            </a:xfrm>
            <a:custGeom>
              <a:avLst/>
              <a:gdLst/>
              <a:ahLst/>
              <a:cxnLst/>
              <a:rect l="l" t="t" r="r" b="b"/>
              <a:pathLst>
                <a:path w="2769" h="2924" fill="none" extrusionOk="0">
                  <a:moveTo>
                    <a:pt x="1518" y="2912"/>
                  </a:moveTo>
                  <a:cubicBezTo>
                    <a:pt x="1539" y="2924"/>
                    <a:pt x="1567" y="2924"/>
                    <a:pt x="1575" y="2903"/>
                  </a:cubicBezTo>
                  <a:lnTo>
                    <a:pt x="2760" y="993"/>
                  </a:lnTo>
                  <a:cubicBezTo>
                    <a:pt x="2769" y="976"/>
                    <a:pt x="2760" y="952"/>
                    <a:pt x="2744" y="939"/>
                  </a:cubicBezTo>
                  <a:lnTo>
                    <a:pt x="1251" y="13"/>
                  </a:lnTo>
                  <a:cubicBezTo>
                    <a:pt x="1231" y="0"/>
                    <a:pt x="1206" y="0"/>
                    <a:pt x="1198" y="17"/>
                  </a:cubicBezTo>
                  <a:lnTo>
                    <a:pt x="13" y="1928"/>
                  </a:lnTo>
                  <a:cubicBezTo>
                    <a:pt x="1" y="1944"/>
                    <a:pt x="9" y="1969"/>
                    <a:pt x="30" y="1981"/>
                  </a:cubicBezTo>
                  <a:close/>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21"/>
            <p:cNvSpPr/>
            <p:nvPr/>
          </p:nvSpPr>
          <p:spPr>
            <a:xfrm>
              <a:off x="2673525" y="2507550"/>
              <a:ext cx="30575" cy="49225"/>
            </a:xfrm>
            <a:custGeom>
              <a:avLst/>
              <a:gdLst/>
              <a:ahLst/>
              <a:cxnLst/>
              <a:rect l="l" t="t" r="r" b="b"/>
              <a:pathLst>
                <a:path w="1223" h="1969" fill="none" extrusionOk="0">
                  <a:moveTo>
                    <a:pt x="1222" y="0"/>
                  </a:moveTo>
                  <a:lnTo>
                    <a:pt x="0" y="1969"/>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21"/>
            <p:cNvSpPr/>
            <p:nvPr/>
          </p:nvSpPr>
          <p:spPr>
            <a:xfrm>
              <a:off x="2681200" y="2512375"/>
              <a:ext cx="30700" cy="49325"/>
            </a:xfrm>
            <a:custGeom>
              <a:avLst/>
              <a:gdLst/>
              <a:ahLst/>
              <a:cxnLst/>
              <a:rect l="l" t="t" r="r" b="b"/>
              <a:pathLst>
                <a:path w="1228" h="1973" fill="none" extrusionOk="0">
                  <a:moveTo>
                    <a:pt x="1227" y="0"/>
                  </a:moveTo>
                  <a:lnTo>
                    <a:pt x="1" y="1972"/>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21"/>
            <p:cNvSpPr/>
            <p:nvPr/>
          </p:nvSpPr>
          <p:spPr>
            <a:xfrm>
              <a:off x="2689100" y="2517175"/>
              <a:ext cx="30475" cy="49250"/>
            </a:xfrm>
            <a:custGeom>
              <a:avLst/>
              <a:gdLst/>
              <a:ahLst/>
              <a:cxnLst/>
              <a:rect l="l" t="t" r="r" b="b"/>
              <a:pathLst>
                <a:path w="1219" h="1970" fill="none" extrusionOk="0">
                  <a:moveTo>
                    <a:pt x="1219" y="1"/>
                  </a:moveTo>
                  <a:lnTo>
                    <a:pt x="1" y="1969"/>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21"/>
            <p:cNvSpPr/>
            <p:nvPr/>
          </p:nvSpPr>
          <p:spPr>
            <a:xfrm>
              <a:off x="2696800" y="2522000"/>
              <a:ext cx="30575" cy="49325"/>
            </a:xfrm>
            <a:custGeom>
              <a:avLst/>
              <a:gdLst/>
              <a:ahLst/>
              <a:cxnLst/>
              <a:rect l="l" t="t" r="r" b="b"/>
              <a:pathLst>
                <a:path w="1223" h="1973" fill="none" extrusionOk="0">
                  <a:moveTo>
                    <a:pt x="1222" y="1"/>
                  </a:moveTo>
                  <a:lnTo>
                    <a:pt x="0" y="1973"/>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21"/>
            <p:cNvSpPr/>
            <p:nvPr/>
          </p:nvSpPr>
          <p:spPr>
            <a:xfrm>
              <a:off x="2691875" y="2511550"/>
              <a:ext cx="39175" cy="24225"/>
            </a:xfrm>
            <a:custGeom>
              <a:avLst/>
              <a:gdLst/>
              <a:ahLst/>
              <a:cxnLst/>
              <a:rect l="l" t="t" r="r" b="b"/>
              <a:pathLst>
                <a:path w="1567" h="969" fill="none" extrusionOk="0">
                  <a:moveTo>
                    <a:pt x="0" y="0"/>
                  </a:moveTo>
                  <a:lnTo>
                    <a:pt x="1567" y="968"/>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21"/>
            <p:cNvSpPr/>
            <p:nvPr/>
          </p:nvSpPr>
          <p:spPr>
            <a:xfrm>
              <a:off x="2686750" y="2519750"/>
              <a:ext cx="39175" cy="24225"/>
            </a:xfrm>
            <a:custGeom>
              <a:avLst/>
              <a:gdLst/>
              <a:ahLst/>
              <a:cxnLst/>
              <a:rect l="l" t="t" r="r" b="b"/>
              <a:pathLst>
                <a:path w="1567" h="969" fill="none" extrusionOk="0">
                  <a:moveTo>
                    <a:pt x="0" y="0"/>
                  </a:moveTo>
                  <a:lnTo>
                    <a:pt x="1567" y="968"/>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21"/>
            <p:cNvSpPr/>
            <p:nvPr/>
          </p:nvSpPr>
          <p:spPr>
            <a:xfrm>
              <a:off x="2681625" y="2527950"/>
              <a:ext cx="39275" cy="24325"/>
            </a:xfrm>
            <a:custGeom>
              <a:avLst/>
              <a:gdLst/>
              <a:ahLst/>
              <a:cxnLst/>
              <a:rect l="l" t="t" r="r" b="b"/>
              <a:pathLst>
                <a:path w="1571" h="973" fill="none" extrusionOk="0">
                  <a:moveTo>
                    <a:pt x="0" y="0"/>
                  </a:moveTo>
                  <a:lnTo>
                    <a:pt x="1571" y="972"/>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21"/>
            <p:cNvSpPr/>
            <p:nvPr/>
          </p:nvSpPr>
          <p:spPr>
            <a:xfrm>
              <a:off x="2676700" y="2536150"/>
              <a:ext cx="39075" cy="24325"/>
            </a:xfrm>
            <a:custGeom>
              <a:avLst/>
              <a:gdLst/>
              <a:ahLst/>
              <a:cxnLst/>
              <a:rect l="l" t="t" r="r" b="b"/>
              <a:pathLst>
                <a:path w="1563" h="973" fill="none" extrusionOk="0">
                  <a:moveTo>
                    <a:pt x="1" y="0"/>
                  </a:moveTo>
                  <a:lnTo>
                    <a:pt x="1563" y="972"/>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21"/>
            <p:cNvSpPr/>
            <p:nvPr/>
          </p:nvSpPr>
          <p:spPr>
            <a:xfrm>
              <a:off x="2671575" y="2544350"/>
              <a:ext cx="39075" cy="24325"/>
            </a:xfrm>
            <a:custGeom>
              <a:avLst/>
              <a:gdLst/>
              <a:ahLst/>
              <a:cxnLst/>
              <a:rect l="l" t="t" r="r" b="b"/>
              <a:pathLst>
                <a:path w="1563" h="973" fill="none" extrusionOk="0">
                  <a:moveTo>
                    <a:pt x="1" y="0"/>
                  </a:moveTo>
                  <a:lnTo>
                    <a:pt x="1563" y="972"/>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21"/>
            <p:cNvSpPr/>
            <p:nvPr/>
          </p:nvSpPr>
          <p:spPr>
            <a:xfrm>
              <a:off x="2679375" y="2563525"/>
              <a:ext cx="5050" cy="8025"/>
            </a:xfrm>
            <a:custGeom>
              <a:avLst/>
              <a:gdLst/>
              <a:ahLst/>
              <a:cxnLst/>
              <a:rect l="l" t="t" r="r" b="b"/>
              <a:pathLst>
                <a:path w="202" h="321" fill="none" extrusionOk="0">
                  <a:moveTo>
                    <a:pt x="201" y="0"/>
                  </a:moveTo>
                  <a:lnTo>
                    <a:pt x="0" y="320"/>
                  </a:lnTo>
                </a:path>
              </a:pathLst>
            </a:custGeom>
            <a:noFill/>
            <a:ln w="1325" cap="flat" cmpd="sng">
              <a:solidFill>
                <a:srgbClr val="DB1604"/>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21"/>
            <p:cNvSpPr/>
            <p:nvPr/>
          </p:nvSpPr>
          <p:spPr>
            <a:xfrm>
              <a:off x="2730325" y="2628725"/>
              <a:ext cx="11700" cy="7200"/>
            </a:xfrm>
            <a:custGeom>
              <a:avLst/>
              <a:gdLst/>
              <a:ahLst/>
              <a:cxnLst/>
              <a:rect l="l" t="t" r="r" b="b"/>
              <a:pathLst>
                <a:path w="468" h="288" fill="none" extrusionOk="0">
                  <a:moveTo>
                    <a:pt x="0" y="0"/>
                  </a:moveTo>
                  <a:lnTo>
                    <a:pt x="468" y="287"/>
                  </a:lnTo>
                </a:path>
              </a:pathLst>
            </a:custGeom>
            <a:noFill/>
            <a:ln w="1325" cap="flat" cmpd="sng">
              <a:solidFill>
                <a:srgbClr val="71717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21"/>
            <p:cNvSpPr/>
            <p:nvPr/>
          </p:nvSpPr>
          <p:spPr>
            <a:xfrm>
              <a:off x="2641950" y="2590850"/>
              <a:ext cx="23300" cy="15125"/>
            </a:xfrm>
            <a:custGeom>
              <a:avLst/>
              <a:gdLst/>
              <a:ahLst/>
              <a:cxnLst/>
              <a:rect l="l" t="t" r="r" b="b"/>
              <a:pathLst>
                <a:path w="932" h="605" extrusionOk="0">
                  <a:moveTo>
                    <a:pt x="60" y="0"/>
                  </a:moveTo>
                  <a:cubicBezTo>
                    <a:pt x="43" y="0"/>
                    <a:pt x="25" y="9"/>
                    <a:pt x="17" y="23"/>
                  </a:cubicBezTo>
                  <a:cubicBezTo>
                    <a:pt x="0" y="43"/>
                    <a:pt x="9" y="76"/>
                    <a:pt x="29" y="88"/>
                  </a:cubicBezTo>
                  <a:lnTo>
                    <a:pt x="849" y="597"/>
                  </a:lnTo>
                  <a:cubicBezTo>
                    <a:pt x="856" y="602"/>
                    <a:pt x="864" y="604"/>
                    <a:pt x="872" y="604"/>
                  </a:cubicBezTo>
                  <a:cubicBezTo>
                    <a:pt x="889" y="604"/>
                    <a:pt x="908" y="594"/>
                    <a:pt x="919" y="580"/>
                  </a:cubicBezTo>
                  <a:cubicBezTo>
                    <a:pt x="931" y="560"/>
                    <a:pt x="923" y="531"/>
                    <a:pt x="903" y="515"/>
                  </a:cubicBezTo>
                  <a:lnTo>
                    <a:pt x="82" y="6"/>
                  </a:lnTo>
                  <a:cubicBezTo>
                    <a:pt x="76" y="2"/>
                    <a:pt x="68" y="0"/>
                    <a:pt x="60" y="0"/>
                  </a:cubicBezTo>
                  <a:close/>
                </a:path>
              </a:pathLst>
            </a:custGeom>
            <a:solidFill>
              <a:srgbClr val="71717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21"/>
            <p:cNvSpPr/>
            <p:nvPr/>
          </p:nvSpPr>
          <p:spPr>
            <a:xfrm>
              <a:off x="1825425" y="2680375"/>
              <a:ext cx="46875" cy="50150"/>
            </a:xfrm>
            <a:custGeom>
              <a:avLst/>
              <a:gdLst/>
              <a:ahLst/>
              <a:cxnLst/>
              <a:rect l="l" t="t" r="r" b="b"/>
              <a:pathLst>
                <a:path w="1875" h="2006" extrusionOk="0">
                  <a:moveTo>
                    <a:pt x="398" y="1"/>
                  </a:moveTo>
                  <a:lnTo>
                    <a:pt x="398" y="1"/>
                  </a:lnTo>
                  <a:cubicBezTo>
                    <a:pt x="398" y="1"/>
                    <a:pt x="1" y="800"/>
                    <a:pt x="608" y="1510"/>
                  </a:cubicBezTo>
                  <a:cubicBezTo>
                    <a:pt x="957" y="1918"/>
                    <a:pt x="1322" y="2006"/>
                    <a:pt x="1570" y="2006"/>
                  </a:cubicBezTo>
                  <a:cubicBezTo>
                    <a:pt x="1755" y="2006"/>
                    <a:pt x="1875" y="1957"/>
                    <a:pt x="1875" y="1957"/>
                  </a:cubicBezTo>
                  <a:lnTo>
                    <a:pt x="1620" y="1506"/>
                  </a:lnTo>
                  <a:cubicBezTo>
                    <a:pt x="1620" y="1506"/>
                    <a:pt x="694" y="1407"/>
                    <a:pt x="784" y="349"/>
                  </a:cubicBezTo>
                  <a:lnTo>
                    <a:pt x="398" y="1"/>
                  </a:ln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21"/>
            <p:cNvSpPr/>
            <p:nvPr/>
          </p:nvSpPr>
          <p:spPr>
            <a:xfrm>
              <a:off x="1825425" y="2680475"/>
              <a:ext cx="46875" cy="50225"/>
            </a:xfrm>
            <a:custGeom>
              <a:avLst/>
              <a:gdLst/>
              <a:ahLst/>
              <a:cxnLst/>
              <a:rect l="l" t="t" r="r" b="b"/>
              <a:pathLst>
                <a:path w="1875" h="2009" extrusionOk="0">
                  <a:moveTo>
                    <a:pt x="398" y="1"/>
                  </a:moveTo>
                  <a:lnTo>
                    <a:pt x="398" y="1"/>
                  </a:lnTo>
                  <a:cubicBezTo>
                    <a:pt x="398" y="1"/>
                    <a:pt x="1" y="801"/>
                    <a:pt x="612" y="1514"/>
                  </a:cubicBezTo>
                  <a:cubicBezTo>
                    <a:pt x="955" y="1920"/>
                    <a:pt x="1315" y="2009"/>
                    <a:pt x="1562" y="2009"/>
                  </a:cubicBezTo>
                  <a:cubicBezTo>
                    <a:pt x="1751" y="2009"/>
                    <a:pt x="1875" y="1957"/>
                    <a:pt x="1875" y="1957"/>
                  </a:cubicBezTo>
                  <a:lnTo>
                    <a:pt x="1830" y="1875"/>
                  </a:lnTo>
                  <a:cubicBezTo>
                    <a:pt x="1790" y="1880"/>
                    <a:pt x="1745" y="1884"/>
                    <a:pt x="1697" y="1884"/>
                  </a:cubicBezTo>
                  <a:cubicBezTo>
                    <a:pt x="1447" y="1884"/>
                    <a:pt x="1089" y="1792"/>
                    <a:pt x="743" y="1391"/>
                  </a:cubicBezTo>
                  <a:cubicBezTo>
                    <a:pt x="312" y="887"/>
                    <a:pt x="386" y="337"/>
                    <a:pt x="468" y="62"/>
                  </a:cubicBezTo>
                  <a:lnTo>
                    <a:pt x="398" y="1"/>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21"/>
            <p:cNvSpPr/>
            <p:nvPr/>
          </p:nvSpPr>
          <p:spPr>
            <a:xfrm>
              <a:off x="1858550" y="2663675"/>
              <a:ext cx="144675" cy="143650"/>
            </a:xfrm>
            <a:custGeom>
              <a:avLst/>
              <a:gdLst/>
              <a:ahLst/>
              <a:cxnLst/>
              <a:rect l="l" t="t" r="r" b="b"/>
              <a:pathLst>
                <a:path w="5787" h="5746" extrusionOk="0">
                  <a:moveTo>
                    <a:pt x="2339" y="0"/>
                  </a:moveTo>
                  <a:cubicBezTo>
                    <a:pt x="2075" y="0"/>
                    <a:pt x="1809" y="89"/>
                    <a:pt x="1591" y="271"/>
                  </a:cubicBezTo>
                  <a:lnTo>
                    <a:pt x="554" y="1145"/>
                  </a:lnTo>
                  <a:cubicBezTo>
                    <a:pt x="66" y="1555"/>
                    <a:pt x="0" y="2289"/>
                    <a:pt x="410" y="2781"/>
                  </a:cubicBezTo>
                  <a:lnTo>
                    <a:pt x="2559" y="5331"/>
                  </a:lnTo>
                  <a:cubicBezTo>
                    <a:pt x="2787" y="5605"/>
                    <a:pt x="3116" y="5746"/>
                    <a:pt x="3447" y="5746"/>
                  </a:cubicBezTo>
                  <a:cubicBezTo>
                    <a:pt x="3711" y="5746"/>
                    <a:pt x="3977" y="5656"/>
                    <a:pt x="4195" y="5475"/>
                  </a:cubicBezTo>
                  <a:lnTo>
                    <a:pt x="5232" y="4605"/>
                  </a:lnTo>
                  <a:cubicBezTo>
                    <a:pt x="5725" y="4195"/>
                    <a:pt x="5786" y="3461"/>
                    <a:pt x="5376" y="2969"/>
                  </a:cubicBezTo>
                  <a:lnTo>
                    <a:pt x="3227" y="415"/>
                  </a:lnTo>
                  <a:cubicBezTo>
                    <a:pt x="2999" y="141"/>
                    <a:pt x="2670" y="0"/>
                    <a:pt x="2339"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21"/>
            <p:cNvSpPr/>
            <p:nvPr/>
          </p:nvSpPr>
          <p:spPr>
            <a:xfrm>
              <a:off x="1860275" y="2702125"/>
              <a:ext cx="138950" cy="105200"/>
            </a:xfrm>
            <a:custGeom>
              <a:avLst/>
              <a:gdLst/>
              <a:ahLst/>
              <a:cxnLst/>
              <a:rect l="l" t="t" r="r" b="b"/>
              <a:pathLst>
                <a:path w="5558" h="4208" extrusionOk="0">
                  <a:moveTo>
                    <a:pt x="190" y="0"/>
                  </a:moveTo>
                  <a:lnTo>
                    <a:pt x="190" y="0"/>
                  </a:lnTo>
                  <a:cubicBezTo>
                    <a:pt x="1" y="402"/>
                    <a:pt x="50" y="882"/>
                    <a:pt x="349" y="1234"/>
                  </a:cubicBezTo>
                  <a:lnTo>
                    <a:pt x="2490" y="3793"/>
                  </a:lnTo>
                  <a:cubicBezTo>
                    <a:pt x="2723" y="4067"/>
                    <a:pt x="3051" y="4208"/>
                    <a:pt x="3381" y="4208"/>
                  </a:cubicBezTo>
                  <a:cubicBezTo>
                    <a:pt x="3644" y="4208"/>
                    <a:pt x="3908" y="4118"/>
                    <a:pt x="4126" y="3937"/>
                  </a:cubicBezTo>
                  <a:lnTo>
                    <a:pt x="5163" y="3067"/>
                  </a:lnTo>
                  <a:cubicBezTo>
                    <a:pt x="5377" y="2879"/>
                    <a:pt x="5512" y="2637"/>
                    <a:pt x="5557" y="2378"/>
                  </a:cubicBezTo>
                  <a:lnTo>
                    <a:pt x="5557" y="2378"/>
                  </a:lnTo>
                  <a:cubicBezTo>
                    <a:pt x="5492" y="2526"/>
                    <a:pt x="5389" y="2661"/>
                    <a:pt x="5254" y="2772"/>
                  </a:cubicBezTo>
                  <a:lnTo>
                    <a:pt x="4220" y="3646"/>
                  </a:lnTo>
                  <a:cubicBezTo>
                    <a:pt x="4002" y="3827"/>
                    <a:pt x="3737" y="3916"/>
                    <a:pt x="3473" y="3916"/>
                  </a:cubicBezTo>
                  <a:cubicBezTo>
                    <a:pt x="3141" y="3916"/>
                    <a:pt x="2813" y="3776"/>
                    <a:pt x="2584" y="3502"/>
                  </a:cubicBezTo>
                  <a:lnTo>
                    <a:pt x="440" y="947"/>
                  </a:lnTo>
                  <a:cubicBezTo>
                    <a:pt x="214" y="677"/>
                    <a:pt x="132" y="328"/>
                    <a:pt x="190"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21"/>
            <p:cNvSpPr/>
            <p:nvPr/>
          </p:nvSpPr>
          <p:spPr>
            <a:xfrm>
              <a:off x="1809025" y="2554325"/>
              <a:ext cx="156050" cy="136625"/>
            </a:xfrm>
            <a:custGeom>
              <a:avLst/>
              <a:gdLst/>
              <a:ahLst/>
              <a:cxnLst/>
              <a:rect l="l" t="t" r="r" b="b"/>
              <a:pathLst>
                <a:path w="6242" h="5465" extrusionOk="0">
                  <a:moveTo>
                    <a:pt x="3072" y="0"/>
                  </a:moveTo>
                  <a:cubicBezTo>
                    <a:pt x="1530" y="0"/>
                    <a:pt x="240" y="1067"/>
                    <a:pt x="124" y="2484"/>
                  </a:cubicBezTo>
                  <a:cubicBezTo>
                    <a:pt x="1" y="3985"/>
                    <a:pt x="1239" y="5313"/>
                    <a:pt x="2896" y="5453"/>
                  </a:cubicBezTo>
                  <a:cubicBezTo>
                    <a:pt x="2988" y="5460"/>
                    <a:pt x="3079" y="5464"/>
                    <a:pt x="3169" y="5464"/>
                  </a:cubicBezTo>
                  <a:cubicBezTo>
                    <a:pt x="4708" y="5464"/>
                    <a:pt x="6002" y="4398"/>
                    <a:pt x="6119" y="2980"/>
                  </a:cubicBezTo>
                  <a:cubicBezTo>
                    <a:pt x="6242" y="1480"/>
                    <a:pt x="5003" y="151"/>
                    <a:pt x="3347" y="12"/>
                  </a:cubicBezTo>
                  <a:cubicBezTo>
                    <a:pt x="3254" y="4"/>
                    <a:pt x="3163" y="0"/>
                    <a:pt x="3072"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21"/>
            <p:cNvSpPr/>
            <p:nvPr/>
          </p:nvSpPr>
          <p:spPr>
            <a:xfrm>
              <a:off x="1822550" y="2568100"/>
              <a:ext cx="137400" cy="127500"/>
            </a:xfrm>
            <a:custGeom>
              <a:avLst/>
              <a:gdLst/>
              <a:ahLst/>
              <a:cxnLst/>
              <a:rect l="l" t="t" r="r" b="b"/>
              <a:pathLst>
                <a:path w="5496" h="5100" extrusionOk="0">
                  <a:moveTo>
                    <a:pt x="2728" y="0"/>
                  </a:moveTo>
                  <a:cubicBezTo>
                    <a:pt x="1372" y="0"/>
                    <a:pt x="228" y="1004"/>
                    <a:pt x="120" y="2331"/>
                  </a:cubicBezTo>
                  <a:cubicBezTo>
                    <a:pt x="1" y="3737"/>
                    <a:pt x="1088" y="4972"/>
                    <a:pt x="2539" y="5091"/>
                  </a:cubicBezTo>
                  <a:cubicBezTo>
                    <a:pt x="2615" y="5097"/>
                    <a:pt x="2690" y="5100"/>
                    <a:pt x="2765" y="5100"/>
                  </a:cubicBezTo>
                  <a:cubicBezTo>
                    <a:pt x="4120" y="5100"/>
                    <a:pt x="5268" y="4095"/>
                    <a:pt x="5381" y="2770"/>
                  </a:cubicBezTo>
                  <a:cubicBezTo>
                    <a:pt x="5496" y="1363"/>
                    <a:pt x="4409" y="129"/>
                    <a:pt x="2961" y="10"/>
                  </a:cubicBezTo>
                  <a:cubicBezTo>
                    <a:pt x="2883" y="3"/>
                    <a:pt x="2805" y="0"/>
                    <a:pt x="2728" y="0"/>
                  </a:cubicBezTo>
                  <a:close/>
                </a:path>
              </a:pathLst>
            </a:custGeom>
            <a:solidFill>
              <a:srgbClr val="0A00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21"/>
            <p:cNvSpPr/>
            <p:nvPr/>
          </p:nvSpPr>
          <p:spPr>
            <a:xfrm>
              <a:off x="1807600" y="2588125"/>
              <a:ext cx="139550" cy="113375"/>
            </a:xfrm>
            <a:custGeom>
              <a:avLst/>
              <a:gdLst/>
              <a:ahLst/>
              <a:cxnLst/>
              <a:rect l="l" t="t" r="r" b="b"/>
              <a:pathLst>
                <a:path w="5582" h="4535" extrusionOk="0">
                  <a:moveTo>
                    <a:pt x="570" y="0"/>
                  </a:moveTo>
                  <a:lnTo>
                    <a:pt x="570" y="0"/>
                  </a:lnTo>
                  <a:cubicBezTo>
                    <a:pt x="332" y="382"/>
                    <a:pt x="181" y="833"/>
                    <a:pt x="140" y="1321"/>
                  </a:cubicBezTo>
                  <a:cubicBezTo>
                    <a:pt x="4" y="2928"/>
                    <a:pt x="755" y="4089"/>
                    <a:pt x="2313" y="4437"/>
                  </a:cubicBezTo>
                  <a:cubicBezTo>
                    <a:pt x="2611" y="4503"/>
                    <a:pt x="2891" y="4534"/>
                    <a:pt x="3153" y="4534"/>
                  </a:cubicBezTo>
                  <a:cubicBezTo>
                    <a:pt x="4336" y="4534"/>
                    <a:pt x="5155" y="3910"/>
                    <a:pt x="5581" y="3104"/>
                  </a:cubicBezTo>
                  <a:lnTo>
                    <a:pt x="5581" y="3104"/>
                  </a:lnTo>
                  <a:cubicBezTo>
                    <a:pt x="5581" y="3105"/>
                    <a:pt x="5012" y="3852"/>
                    <a:pt x="3592" y="3852"/>
                  </a:cubicBezTo>
                  <a:cubicBezTo>
                    <a:pt x="3265" y="3852"/>
                    <a:pt x="2893" y="3813"/>
                    <a:pt x="2473" y="3715"/>
                  </a:cubicBezTo>
                  <a:cubicBezTo>
                    <a:pt x="0" y="3137"/>
                    <a:pt x="570" y="1"/>
                    <a:pt x="57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21"/>
            <p:cNvSpPr/>
            <p:nvPr/>
          </p:nvSpPr>
          <p:spPr>
            <a:xfrm>
              <a:off x="1815800" y="2663325"/>
              <a:ext cx="29850" cy="24575"/>
            </a:xfrm>
            <a:custGeom>
              <a:avLst/>
              <a:gdLst/>
              <a:ahLst/>
              <a:cxnLst/>
              <a:rect l="l" t="t" r="r" b="b"/>
              <a:pathLst>
                <a:path w="1194" h="983" extrusionOk="0">
                  <a:moveTo>
                    <a:pt x="359" y="0"/>
                  </a:moveTo>
                  <a:cubicBezTo>
                    <a:pt x="272" y="0"/>
                    <a:pt x="201" y="26"/>
                    <a:pt x="160" y="80"/>
                  </a:cubicBezTo>
                  <a:lnTo>
                    <a:pt x="0" y="293"/>
                  </a:lnTo>
                  <a:lnTo>
                    <a:pt x="927" y="982"/>
                  </a:lnTo>
                  <a:lnTo>
                    <a:pt x="1095" y="757"/>
                  </a:lnTo>
                  <a:cubicBezTo>
                    <a:pt x="1194" y="621"/>
                    <a:pt x="1066" y="359"/>
                    <a:pt x="812" y="170"/>
                  </a:cubicBezTo>
                  <a:cubicBezTo>
                    <a:pt x="657" y="59"/>
                    <a:pt x="490" y="0"/>
                    <a:pt x="359"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21"/>
            <p:cNvSpPr/>
            <p:nvPr/>
          </p:nvSpPr>
          <p:spPr>
            <a:xfrm>
              <a:off x="1813425" y="2668575"/>
              <a:ext cx="28425" cy="21000"/>
            </a:xfrm>
            <a:custGeom>
              <a:avLst/>
              <a:gdLst/>
              <a:ahLst/>
              <a:cxnLst/>
              <a:rect l="l" t="t" r="r" b="b"/>
              <a:pathLst>
                <a:path w="1137" h="840" extrusionOk="0">
                  <a:moveTo>
                    <a:pt x="298" y="0"/>
                  </a:moveTo>
                  <a:cubicBezTo>
                    <a:pt x="210" y="0"/>
                    <a:pt x="139" y="27"/>
                    <a:pt x="99" y="83"/>
                  </a:cubicBezTo>
                  <a:cubicBezTo>
                    <a:pt x="1" y="219"/>
                    <a:pt x="132" y="481"/>
                    <a:pt x="386" y="670"/>
                  </a:cubicBezTo>
                  <a:cubicBezTo>
                    <a:pt x="542" y="781"/>
                    <a:pt x="709" y="840"/>
                    <a:pt x="840" y="840"/>
                  </a:cubicBezTo>
                  <a:cubicBezTo>
                    <a:pt x="927" y="840"/>
                    <a:pt x="998" y="814"/>
                    <a:pt x="1038" y="760"/>
                  </a:cubicBezTo>
                  <a:cubicBezTo>
                    <a:pt x="1137" y="620"/>
                    <a:pt x="1010" y="358"/>
                    <a:pt x="751" y="169"/>
                  </a:cubicBezTo>
                  <a:cubicBezTo>
                    <a:pt x="595" y="59"/>
                    <a:pt x="428" y="0"/>
                    <a:pt x="2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21"/>
            <p:cNvSpPr/>
            <p:nvPr/>
          </p:nvSpPr>
          <p:spPr>
            <a:xfrm>
              <a:off x="1887000" y="2576025"/>
              <a:ext cx="40350" cy="13650"/>
            </a:xfrm>
            <a:custGeom>
              <a:avLst/>
              <a:gdLst/>
              <a:ahLst/>
              <a:cxnLst/>
              <a:rect l="l" t="t" r="r" b="b"/>
              <a:pathLst>
                <a:path w="1614" h="546" extrusionOk="0">
                  <a:moveTo>
                    <a:pt x="300" y="0"/>
                  </a:moveTo>
                  <a:cubicBezTo>
                    <a:pt x="172" y="0"/>
                    <a:pt x="51" y="25"/>
                    <a:pt x="43" y="115"/>
                  </a:cubicBezTo>
                  <a:cubicBezTo>
                    <a:pt x="43" y="115"/>
                    <a:pt x="1" y="303"/>
                    <a:pt x="357" y="303"/>
                  </a:cubicBezTo>
                  <a:cubicBezTo>
                    <a:pt x="384" y="303"/>
                    <a:pt x="413" y="302"/>
                    <a:pt x="445" y="300"/>
                  </a:cubicBezTo>
                  <a:cubicBezTo>
                    <a:pt x="443" y="300"/>
                    <a:pt x="498" y="295"/>
                    <a:pt x="589" y="295"/>
                  </a:cubicBezTo>
                  <a:cubicBezTo>
                    <a:pt x="817" y="295"/>
                    <a:pt x="1271" y="326"/>
                    <a:pt x="1614" y="546"/>
                  </a:cubicBezTo>
                  <a:cubicBezTo>
                    <a:pt x="1614" y="546"/>
                    <a:pt x="1306" y="165"/>
                    <a:pt x="609" y="33"/>
                  </a:cubicBezTo>
                  <a:cubicBezTo>
                    <a:pt x="609" y="33"/>
                    <a:pt x="450" y="0"/>
                    <a:pt x="3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21"/>
            <p:cNvSpPr/>
            <p:nvPr/>
          </p:nvSpPr>
          <p:spPr>
            <a:xfrm>
              <a:off x="2028825" y="2623325"/>
              <a:ext cx="41025" cy="40250"/>
            </a:xfrm>
            <a:custGeom>
              <a:avLst/>
              <a:gdLst/>
              <a:ahLst/>
              <a:cxnLst/>
              <a:rect l="l" t="t" r="r" b="b"/>
              <a:pathLst>
                <a:path w="1641" h="1610" extrusionOk="0">
                  <a:moveTo>
                    <a:pt x="732" y="0"/>
                  </a:moveTo>
                  <a:cubicBezTo>
                    <a:pt x="631" y="0"/>
                    <a:pt x="529" y="24"/>
                    <a:pt x="435" y="73"/>
                  </a:cubicBezTo>
                  <a:cubicBezTo>
                    <a:pt x="115" y="241"/>
                    <a:pt x="0" y="634"/>
                    <a:pt x="168" y="958"/>
                  </a:cubicBezTo>
                  <a:lnTo>
                    <a:pt x="320" y="1258"/>
                  </a:lnTo>
                  <a:cubicBezTo>
                    <a:pt x="441" y="1482"/>
                    <a:pt x="670" y="1609"/>
                    <a:pt x="905" y="1609"/>
                  </a:cubicBezTo>
                  <a:cubicBezTo>
                    <a:pt x="1005" y="1609"/>
                    <a:pt x="1107" y="1586"/>
                    <a:pt x="1202" y="1537"/>
                  </a:cubicBezTo>
                  <a:cubicBezTo>
                    <a:pt x="1521" y="1368"/>
                    <a:pt x="1640" y="975"/>
                    <a:pt x="1468" y="651"/>
                  </a:cubicBezTo>
                  <a:lnTo>
                    <a:pt x="1316" y="356"/>
                  </a:lnTo>
                  <a:cubicBezTo>
                    <a:pt x="1199" y="129"/>
                    <a:pt x="968" y="0"/>
                    <a:pt x="73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21"/>
            <p:cNvSpPr/>
            <p:nvPr/>
          </p:nvSpPr>
          <p:spPr>
            <a:xfrm>
              <a:off x="2056500" y="2631075"/>
              <a:ext cx="27300" cy="16925"/>
            </a:xfrm>
            <a:custGeom>
              <a:avLst/>
              <a:gdLst/>
              <a:ahLst/>
              <a:cxnLst/>
              <a:rect l="l" t="t" r="r" b="b"/>
              <a:pathLst>
                <a:path w="1092" h="677" extrusionOk="0">
                  <a:moveTo>
                    <a:pt x="847" y="0"/>
                  </a:moveTo>
                  <a:cubicBezTo>
                    <a:pt x="819" y="0"/>
                    <a:pt x="791" y="6"/>
                    <a:pt x="763" y="17"/>
                  </a:cubicBezTo>
                  <a:lnTo>
                    <a:pt x="164" y="259"/>
                  </a:lnTo>
                  <a:cubicBezTo>
                    <a:pt x="50" y="304"/>
                    <a:pt x="0" y="427"/>
                    <a:pt x="45" y="542"/>
                  </a:cubicBezTo>
                  <a:cubicBezTo>
                    <a:pt x="80" y="626"/>
                    <a:pt x="159" y="677"/>
                    <a:pt x="245" y="677"/>
                  </a:cubicBezTo>
                  <a:cubicBezTo>
                    <a:pt x="272" y="677"/>
                    <a:pt x="301" y="672"/>
                    <a:pt x="328" y="661"/>
                  </a:cubicBezTo>
                  <a:lnTo>
                    <a:pt x="927" y="419"/>
                  </a:lnTo>
                  <a:cubicBezTo>
                    <a:pt x="1038" y="370"/>
                    <a:pt x="1091" y="251"/>
                    <a:pt x="1046" y="136"/>
                  </a:cubicBezTo>
                  <a:cubicBezTo>
                    <a:pt x="1009" y="50"/>
                    <a:pt x="930" y="0"/>
                    <a:pt x="8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21"/>
            <p:cNvSpPr/>
            <p:nvPr/>
          </p:nvSpPr>
          <p:spPr>
            <a:xfrm>
              <a:off x="2053625" y="2616750"/>
              <a:ext cx="28325" cy="20950"/>
            </a:xfrm>
            <a:custGeom>
              <a:avLst/>
              <a:gdLst/>
              <a:ahLst/>
              <a:cxnLst/>
              <a:rect l="l" t="t" r="r" b="b"/>
              <a:pathLst>
                <a:path w="1133" h="838" extrusionOk="0">
                  <a:moveTo>
                    <a:pt x="892" y="0"/>
                  </a:moveTo>
                  <a:cubicBezTo>
                    <a:pt x="845" y="0"/>
                    <a:pt x="795" y="15"/>
                    <a:pt x="751" y="45"/>
                  </a:cubicBezTo>
                  <a:lnTo>
                    <a:pt x="148" y="434"/>
                  </a:lnTo>
                  <a:cubicBezTo>
                    <a:pt x="42" y="504"/>
                    <a:pt x="1" y="643"/>
                    <a:pt x="66" y="746"/>
                  </a:cubicBezTo>
                  <a:cubicBezTo>
                    <a:pt x="108" y="805"/>
                    <a:pt x="175" y="838"/>
                    <a:pt x="246" y="838"/>
                  </a:cubicBezTo>
                  <a:cubicBezTo>
                    <a:pt x="292" y="838"/>
                    <a:pt x="341" y="824"/>
                    <a:pt x="386" y="795"/>
                  </a:cubicBezTo>
                  <a:lnTo>
                    <a:pt x="985" y="405"/>
                  </a:lnTo>
                  <a:cubicBezTo>
                    <a:pt x="1091" y="336"/>
                    <a:pt x="1132" y="196"/>
                    <a:pt x="1067" y="94"/>
                  </a:cubicBezTo>
                  <a:cubicBezTo>
                    <a:pt x="1027" y="32"/>
                    <a:pt x="962" y="0"/>
                    <a:pt x="89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21"/>
            <p:cNvSpPr/>
            <p:nvPr/>
          </p:nvSpPr>
          <p:spPr>
            <a:xfrm>
              <a:off x="2044800" y="2607200"/>
              <a:ext cx="23300" cy="25750"/>
            </a:xfrm>
            <a:custGeom>
              <a:avLst/>
              <a:gdLst/>
              <a:ahLst/>
              <a:cxnLst/>
              <a:rect l="l" t="t" r="r" b="b"/>
              <a:pathLst>
                <a:path w="932" h="1030" extrusionOk="0">
                  <a:moveTo>
                    <a:pt x="697" y="0"/>
                  </a:moveTo>
                  <a:cubicBezTo>
                    <a:pt x="626" y="0"/>
                    <a:pt x="552" y="36"/>
                    <a:pt x="501" y="103"/>
                  </a:cubicBezTo>
                  <a:lnTo>
                    <a:pt x="79" y="673"/>
                  </a:lnTo>
                  <a:cubicBezTo>
                    <a:pt x="1" y="775"/>
                    <a:pt x="9" y="919"/>
                    <a:pt x="107" y="988"/>
                  </a:cubicBezTo>
                  <a:cubicBezTo>
                    <a:pt x="145" y="1016"/>
                    <a:pt x="188" y="1029"/>
                    <a:pt x="231" y="1029"/>
                  </a:cubicBezTo>
                  <a:cubicBezTo>
                    <a:pt x="302" y="1029"/>
                    <a:pt x="373" y="993"/>
                    <a:pt x="419" y="927"/>
                  </a:cubicBezTo>
                  <a:lnTo>
                    <a:pt x="850" y="357"/>
                  </a:lnTo>
                  <a:cubicBezTo>
                    <a:pt x="932" y="254"/>
                    <a:pt x="919" y="111"/>
                    <a:pt x="821" y="41"/>
                  </a:cubicBezTo>
                  <a:cubicBezTo>
                    <a:pt x="784" y="13"/>
                    <a:pt x="741" y="0"/>
                    <a:pt x="69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21"/>
            <p:cNvSpPr/>
            <p:nvPr/>
          </p:nvSpPr>
          <p:spPr>
            <a:xfrm>
              <a:off x="2035475" y="2612675"/>
              <a:ext cx="13350" cy="25725"/>
            </a:xfrm>
            <a:custGeom>
              <a:avLst/>
              <a:gdLst/>
              <a:ahLst/>
              <a:cxnLst/>
              <a:rect l="l" t="t" r="r" b="b"/>
              <a:pathLst>
                <a:path w="534" h="1029" extrusionOk="0">
                  <a:moveTo>
                    <a:pt x="298" y="0"/>
                  </a:moveTo>
                  <a:cubicBezTo>
                    <a:pt x="192" y="0"/>
                    <a:pt x="102" y="78"/>
                    <a:pt x="87" y="179"/>
                  </a:cubicBezTo>
                  <a:lnTo>
                    <a:pt x="13" y="794"/>
                  </a:lnTo>
                  <a:cubicBezTo>
                    <a:pt x="1" y="909"/>
                    <a:pt x="87" y="1011"/>
                    <a:pt x="206" y="1028"/>
                  </a:cubicBezTo>
                  <a:cubicBezTo>
                    <a:pt x="213" y="1028"/>
                    <a:pt x="221" y="1029"/>
                    <a:pt x="229" y="1029"/>
                  </a:cubicBezTo>
                  <a:cubicBezTo>
                    <a:pt x="335" y="1029"/>
                    <a:pt x="432" y="951"/>
                    <a:pt x="444" y="847"/>
                  </a:cubicBezTo>
                  <a:lnTo>
                    <a:pt x="517" y="232"/>
                  </a:lnTo>
                  <a:cubicBezTo>
                    <a:pt x="534" y="117"/>
                    <a:pt x="444" y="15"/>
                    <a:pt x="329" y="3"/>
                  </a:cubicBezTo>
                  <a:cubicBezTo>
                    <a:pt x="319" y="1"/>
                    <a:pt x="308" y="0"/>
                    <a:pt x="2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21"/>
            <p:cNvSpPr/>
            <p:nvPr/>
          </p:nvSpPr>
          <p:spPr>
            <a:xfrm>
              <a:off x="2052200" y="2645725"/>
              <a:ext cx="26050" cy="11425"/>
            </a:xfrm>
            <a:custGeom>
              <a:avLst/>
              <a:gdLst/>
              <a:ahLst/>
              <a:cxnLst/>
              <a:rect l="l" t="t" r="r" b="b"/>
              <a:pathLst>
                <a:path w="1042" h="457" extrusionOk="0">
                  <a:moveTo>
                    <a:pt x="214" y="1"/>
                  </a:moveTo>
                  <a:cubicBezTo>
                    <a:pt x="107" y="1"/>
                    <a:pt x="12" y="90"/>
                    <a:pt x="8" y="206"/>
                  </a:cubicBezTo>
                  <a:cubicBezTo>
                    <a:pt x="0" y="325"/>
                    <a:pt x="90" y="427"/>
                    <a:pt x="201" y="431"/>
                  </a:cubicBezTo>
                  <a:lnTo>
                    <a:pt x="820" y="456"/>
                  </a:lnTo>
                  <a:cubicBezTo>
                    <a:pt x="825" y="456"/>
                    <a:pt x="830" y="457"/>
                    <a:pt x="834" y="457"/>
                  </a:cubicBezTo>
                  <a:cubicBezTo>
                    <a:pt x="943" y="457"/>
                    <a:pt x="1030" y="365"/>
                    <a:pt x="1038" y="251"/>
                  </a:cubicBezTo>
                  <a:cubicBezTo>
                    <a:pt x="1042" y="136"/>
                    <a:pt x="956" y="34"/>
                    <a:pt x="841" y="25"/>
                  </a:cubicBezTo>
                  <a:lnTo>
                    <a:pt x="222" y="1"/>
                  </a:lnTo>
                  <a:cubicBezTo>
                    <a:pt x="219" y="1"/>
                    <a:pt x="217" y="1"/>
                    <a:pt x="21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21"/>
            <p:cNvSpPr/>
            <p:nvPr/>
          </p:nvSpPr>
          <p:spPr>
            <a:xfrm>
              <a:off x="2058025" y="2608425"/>
              <a:ext cx="10075" cy="18775"/>
            </a:xfrm>
            <a:custGeom>
              <a:avLst/>
              <a:gdLst/>
              <a:ahLst/>
              <a:cxnLst/>
              <a:rect l="l" t="t" r="r" b="b"/>
              <a:pathLst>
                <a:path w="403" h="751" extrusionOk="0">
                  <a:moveTo>
                    <a:pt x="300" y="0"/>
                  </a:moveTo>
                  <a:lnTo>
                    <a:pt x="300" y="0"/>
                  </a:lnTo>
                  <a:cubicBezTo>
                    <a:pt x="337" y="74"/>
                    <a:pt x="317" y="144"/>
                    <a:pt x="271" y="242"/>
                  </a:cubicBezTo>
                  <a:lnTo>
                    <a:pt x="1" y="751"/>
                  </a:lnTo>
                  <a:lnTo>
                    <a:pt x="329" y="312"/>
                  </a:lnTo>
                  <a:cubicBezTo>
                    <a:pt x="403" y="209"/>
                    <a:pt x="394" y="74"/>
                    <a:pt x="300"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21"/>
            <p:cNvSpPr/>
            <p:nvPr/>
          </p:nvSpPr>
          <p:spPr>
            <a:xfrm>
              <a:off x="2045025" y="2613025"/>
              <a:ext cx="5000" cy="9475"/>
            </a:xfrm>
            <a:custGeom>
              <a:avLst/>
              <a:gdLst/>
              <a:ahLst/>
              <a:cxnLst/>
              <a:rect l="l" t="t" r="r" b="b"/>
              <a:pathLst>
                <a:path w="200" h="379" extrusionOk="0">
                  <a:moveTo>
                    <a:pt x="0" y="1"/>
                  </a:moveTo>
                  <a:cubicBezTo>
                    <a:pt x="7" y="3"/>
                    <a:pt x="13" y="6"/>
                    <a:pt x="19" y="9"/>
                  </a:cubicBezTo>
                  <a:lnTo>
                    <a:pt x="19" y="9"/>
                  </a:lnTo>
                  <a:cubicBezTo>
                    <a:pt x="13" y="6"/>
                    <a:pt x="7" y="3"/>
                    <a:pt x="0" y="1"/>
                  </a:cubicBezTo>
                  <a:close/>
                  <a:moveTo>
                    <a:pt x="19" y="9"/>
                  </a:moveTo>
                  <a:cubicBezTo>
                    <a:pt x="61" y="35"/>
                    <a:pt x="74" y="101"/>
                    <a:pt x="78" y="144"/>
                  </a:cubicBezTo>
                  <a:lnTo>
                    <a:pt x="115" y="378"/>
                  </a:lnTo>
                  <a:cubicBezTo>
                    <a:pt x="119" y="311"/>
                    <a:pt x="200" y="97"/>
                    <a:pt x="19" y="9"/>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21"/>
            <p:cNvSpPr/>
            <p:nvPr/>
          </p:nvSpPr>
          <p:spPr>
            <a:xfrm>
              <a:off x="2037625" y="2647575"/>
              <a:ext cx="40625" cy="16075"/>
            </a:xfrm>
            <a:custGeom>
              <a:avLst/>
              <a:gdLst/>
              <a:ahLst/>
              <a:cxnLst/>
              <a:rect l="l" t="t" r="r" b="b"/>
              <a:pathLst>
                <a:path w="1625" h="643" extrusionOk="0">
                  <a:moveTo>
                    <a:pt x="1543" y="1"/>
                  </a:moveTo>
                  <a:lnTo>
                    <a:pt x="1543" y="1"/>
                  </a:lnTo>
                  <a:cubicBezTo>
                    <a:pt x="1559" y="34"/>
                    <a:pt x="1563" y="70"/>
                    <a:pt x="1563" y="107"/>
                  </a:cubicBezTo>
                  <a:cubicBezTo>
                    <a:pt x="1559" y="220"/>
                    <a:pt x="1465" y="312"/>
                    <a:pt x="1357" y="312"/>
                  </a:cubicBezTo>
                  <a:cubicBezTo>
                    <a:pt x="1355" y="312"/>
                    <a:pt x="1352" y="312"/>
                    <a:pt x="1350" y="312"/>
                  </a:cubicBezTo>
                  <a:lnTo>
                    <a:pt x="1022" y="296"/>
                  </a:lnTo>
                  <a:cubicBezTo>
                    <a:pt x="964" y="378"/>
                    <a:pt x="887" y="444"/>
                    <a:pt x="796" y="497"/>
                  </a:cubicBezTo>
                  <a:cubicBezTo>
                    <a:pt x="701" y="547"/>
                    <a:pt x="598" y="571"/>
                    <a:pt x="498" y="571"/>
                  </a:cubicBezTo>
                  <a:cubicBezTo>
                    <a:pt x="309" y="571"/>
                    <a:pt x="126" y="488"/>
                    <a:pt x="1" y="341"/>
                  </a:cubicBezTo>
                  <a:lnTo>
                    <a:pt x="1" y="341"/>
                  </a:lnTo>
                  <a:cubicBezTo>
                    <a:pt x="126" y="533"/>
                    <a:pt x="337" y="642"/>
                    <a:pt x="551" y="642"/>
                  </a:cubicBezTo>
                  <a:cubicBezTo>
                    <a:pt x="653" y="642"/>
                    <a:pt x="755" y="618"/>
                    <a:pt x="850" y="567"/>
                  </a:cubicBezTo>
                  <a:cubicBezTo>
                    <a:pt x="944" y="517"/>
                    <a:pt x="1022" y="448"/>
                    <a:pt x="1075" y="370"/>
                  </a:cubicBezTo>
                  <a:lnTo>
                    <a:pt x="1403" y="382"/>
                  </a:lnTo>
                  <a:cubicBezTo>
                    <a:pt x="1406" y="382"/>
                    <a:pt x="1408" y="382"/>
                    <a:pt x="1411" y="382"/>
                  </a:cubicBezTo>
                  <a:cubicBezTo>
                    <a:pt x="1522" y="382"/>
                    <a:pt x="1617" y="293"/>
                    <a:pt x="1621" y="177"/>
                  </a:cubicBezTo>
                  <a:cubicBezTo>
                    <a:pt x="1625" y="107"/>
                    <a:pt x="1596" y="38"/>
                    <a:pt x="154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21"/>
            <p:cNvSpPr/>
            <p:nvPr/>
          </p:nvSpPr>
          <p:spPr>
            <a:xfrm>
              <a:off x="2063775" y="2617950"/>
              <a:ext cx="18075" cy="18175"/>
            </a:xfrm>
            <a:custGeom>
              <a:avLst/>
              <a:gdLst/>
              <a:ahLst/>
              <a:cxnLst/>
              <a:rect l="l" t="t" r="r" b="b"/>
              <a:pathLst>
                <a:path w="723" h="727" extrusionOk="0">
                  <a:moveTo>
                    <a:pt x="616" y="1"/>
                  </a:moveTo>
                  <a:cubicBezTo>
                    <a:pt x="657" y="99"/>
                    <a:pt x="616" y="185"/>
                    <a:pt x="517" y="284"/>
                  </a:cubicBezTo>
                  <a:lnTo>
                    <a:pt x="0" y="726"/>
                  </a:lnTo>
                  <a:lnTo>
                    <a:pt x="575" y="357"/>
                  </a:lnTo>
                  <a:cubicBezTo>
                    <a:pt x="685" y="288"/>
                    <a:pt x="722" y="148"/>
                    <a:pt x="657" y="46"/>
                  </a:cubicBezTo>
                  <a:cubicBezTo>
                    <a:pt x="644" y="25"/>
                    <a:pt x="632" y="9"/>
                    <a:pt x="61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21"/>
            <p:cNvSpPr/>
            <p:nvPr/>
          </p:nvSpPr>
          <p:spPr>
            <a:xfrm>
              <a:off x="2067975" y="2632300"/>
              <a:ext cx="15825" cy="13875"/>
            </a:xfrm>
            <a:custGeom>
              <a:avLst/>
              <a:gdLst/>
              <a:ahLst/>
              <a:cxnLst/>
              <a:rect l="l" t="t" r="r" b="b"/>
              <a:pathLst>
                <a:path w="633" h="555" extrusionOk="0">
                  <a:moveTo>
                    <a:pt x="525" y="1"/>
                  </a:moveTo>
                  <a:cubicBezTo>
                    <a:pt x="525" y="5"/>
                    <a:pt x="530" y="5"/>
                    <a:pt x="530" y="9"/>
                  </a:cubicBezTo>
                  <a:cubicBezTo>
                    <a:pt x="575" y="124"/>
                    <a:pt x="517" y="222"/>
                    <a:pt x="411" y="292"/>
                  </a:cubicBezTo>
                  <a:lnTo>
                    <a:pt x="1" y="554"/>
                  </a:lnTo>
                  <a:lnTo>
                    <a:pt x="1" y="554"/>
                  </a:lnTo>
                  <a:lnTo>
                    <a:pt x="156" y="493"/>
                  </a:lnTo>
                  <a:lnTo>
                    <a:pt x="468" y="366"/>
                  </a:lnTo>
                  <a:cubicBezTo>
                    <a:pt x="575" y="316"/>
                    <a:pt x="632" y="193"/>
                    <a:pt x="587" y="83"/>
                  </a:cubicBezTo>
                  <a:cubicBezTo>
                    <a:pt x="571" y="50"/>
                    <a:pt x="550" y="21"/>
                    <a:pt x="52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21"/>
            <p:cNvSpPr/>
            <p:nvPr/>
          </p:nvSpPr>
          <p:spPr>
            <a:xfrm>
              <a:off x="1978800" y="2639075"/>
              <a:ext cx="58750" cy="49250"/>
            </a:xfrm>
            <a:custGeom>
              <a:avLst/>
              <a:gdLst/>
              <a:ahLst/>
              <a:cxnLst/>
              <a:rect l="l" t="t" r="r" b="b"/>
              <a:pathLst>
                <a:path w="2350" h="1970" extrusionOk="0">
                  <a:moveTo>
                    <a:pt x="1763" y="0"/>
                  </a:moveTo>
                  <a:lnTo>
                    <a:pt x="1763" y="0"/>
                  </a:lnTo>
                  <a:cubicBezTo>
                    <a:pt x="1191" y="313"/>
                    <a:pt x="688" y="374"/>
                    <a:pt x="383" y="374"/>
                  </a:cubicBezTo>
                  <a:cubicBezTo>
                    <a:pt x="188" y="374"/>
                    <a:pt x="74" y="349"/>
                    <a:pt x="74" y="349"/>
                  </a:cubicBezTo>
                  <a:lnTo>
                    <a:pt x="0" y="1841"/>
                  </a:lnTo>
                  <a:cubicBezTo>
                    <a:pt x="108" y="1932"/>
                    <a:pt x="249" y="1970"/>
                    <a:pt x="410" y="1970"/>
                  </a:cubicBezTo>
                  <a:cubicBezTo>
                    <a:pt x="1168" y="1970"/>
                    <a:pt x="2350" y="1132"/>
                    <a:pt x="2350" y="1132"/>
                  </a:cubicBezTo>
                  <a:lnTo>
                    <a:pt x="2083" y="718"/>
                  </a:lnTo>
                  <a:cubicBezTo>
                    <a:pt x="1706" y="82"/>
                    <a:pt x="1763" y="0"/>
                    <a:pt x="17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1"/>
            <p:cNvSpPr/>
            <p:nvPr/>
          </p:nvSpPr>
          <p:spPr>
            <a:xfrm>
              <a:off x="1978800" y="2661925"/>
              <a:ext cx="58750" cy="26550"/>
            </a:xfrm>
            <a:custGeom>
              <a:avLst/>
              <a:gdLst/>
              <a:ahLst/>
              <a:cxnLst/>
              <a:rect l="l" t="t" r="r" b="b"/>
              <a:pathLst>
                <a:path w="2350" h="1062" extrusionOk="0">
                  <a:moveTo>
                    <a:pt x="2206" y="1"/>
                  </a:moveTo>
                  <a:cubicBezTo>
                    <a:pt x="1965" y="162"/>
                    <a:pt x="976" y="801"/>
                    <a:pt x="317" y="801"/>
                  </a:cubicBezTo>
                  <a:cubicBezTo>
                    <a:pt x="204" y="801"/>
                    <a:pt x="101" y="782"/>
                    <a:pt x="12" y="739"/>
                  </a:cubicBezTo>
                  <a:lnTo>
                    <a:pt x="0" y="932"/>
                  </a:lnTo>
                  <a:cubicBezTo>
                    <a:pt x="108" y="1024"/>
                    <a:pt x="251" y="1062"/>
                    <a:pt x="413" y="1062"/>
                  </a:cubicBezTo>
                  <a:cubicBezTo>
                    <a:pt x="1172" y="1062"/>
                    <a:pt x="2350" y="226"/>
                    <a:pt x="2350" y="226"/>
                  </a:cubicBezTo>
                  <a:lnTo>
                    <a:pt x="2206" y="1"/>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21"/>
            <p:cNvSpPr/>
            <p:nvPr/>
          </p:nvSpPr>
          <p:spPr>
            <a:xfrm>
              <a:off x="2022450" y="2639175"/>
              <a:ext cx="350" cy="750"/>
            </a:xfrm>
            <a:custGeom>
              <a:avLst/>
              <a:gdLst/>
              <a:ahLst/>
              <a:cxnLst/>
              <a:rect l="l" t="t" r="r" b="b"/>
              <a:pathLst>
                <a:path w="14" h="30" extrusionOk="0">
                  <a:moveTo>
                    <a:pt x="13" y="0"/>
                  </a:moveTo>
                  <a:lnTo>
                    <a:pt x="13" y="0"/>
                  </a:lnTo>
                  <a:cubicBezTo>
                    <a:pt x="13" y="1"/>
                    <a:pt x="9" y="9"/>
                    <a:pt x="1" y="9"/>
                  </a:cubicBezTo>
                  <a:cubicBezTo>
                    <a:pt x="7" y="11"/>
                    <a:pt x="10" y="16"/>
                    <a:pt x="12" y="21"/>
                  </a:cubicBezTo>
                  <a:lnTo>
                    <a:pt x="12" y="21"/>
                  </a:lnTo>
                  <a:cubicBezTo>
                    <a:pt x="10" y="7"/>
                    <a:pt x="13" y="1"/>
                    <a:pt x="13" y="0"/>
                  </a:cubicBezTo>
                  <a:close/>
                  <a:moveTo>
                    <a:pt x="12" y="21"/>
                  </a:moveTo>
                  <a:cubicBezTo>
                    <a:pt x="12" y="24"/>
                    <a:pt x="13" y="26"/>
                    <a:pt x="13" y="29"/>
                  </a:cubicBezTo>
                  <a:cubicBezTo>
                    <a:pt x="13" y="27"/>
                    <a:pt x="13" y="24"/>
                    <a:pt x="12" y="2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21"/>
            <p:cNvSpPr/>
            <p:nvPr/>
          </p:nvSpPr>
          <p:spPr>
            <a:xfrm>
              <a:off x="2021850" y="2634975"/>
              <a:ext cx="25125" cy="33525"/>
            </a:xfrm>
            <a:custGeom>
              <a:avLst/>
              <a:gdLst/>
              <a:ahLst/>
              <a:cxnLst/>
              <a:rect l="l" t="t" r="r" b="b"/>
              <a:pathLst>
                <a:path w="1005" h="1341" extrusionOk="0">
                  <a:moveTo>
                    <a:pt x="243" y="0"/>
                  </a:moveTo>
                  <a:cubicBezTo>
                    <a:pt x="209" y="0"/>
                    <a:pt x="175" y="8"/>
                    <a:pt x="144" y="25"/>
                  </a:cubicBezTo>
                  <a:cubicBezTo>
                    <a:pt x="33" y="86"/>
                    <a:pt x="0" y="242"/>
                    <a:pt x="74" y="369"/>
                  </a:cubicBezTo>
                  <a:lnTo>
                    <a:pt x="533" y="1194"/>
                  </a:lnTo>
                  <a:cubicBezTo>
                    <a:pt x="587" y="1288"/>
                    <a:pt x="678" y="1340"/>
                    <a:pt x="765" y="1340"/>
                  </a:cubicBezTo>
                  <a:cubicBezTo>
                    <a:pt x="799" y="1340"/>
                    <a:pt x="832" y="1333"/>
                    <a:pt x="861" y="1317"/>
                  </a:cubicBezTo>
                  <a:cubicBezTo>
                    <a:pt x="976" y="1255"/>
                    <a:pt x="1005" y="1103"/>
                    <a:pt x="935" y="976"/>
                  </a:cubicBezTo>
                  <a:lnTo>
                    <a:pt x="472" y="148"/>
                  </a:lnTo>
                  <a:cubicBezTo>
                    <a:pt x="421" y="56"/>
                    <a:pt x="332" y="0"/>
                    <a:pt x="243"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21"/>
            <p:cNvSpPr/>
            <p:nvPr/>
          </p:nvSpPr>
          <p:spPr>
            <a:xfrm>
              <a:off x="2025950" y="2635150"/>
              <a:ext cx="21025" cy="33400"/>
            </a:xfrm>
            <a:custGeom>
              <a:avLst/>
              <a:gdLst/>
              <a:ahLst/>
              <a:cxnLst/>
              <a:rect l="l" t="t" r="r" b="b"/>
              <a:pathLst>
                <a:path w="841" h="1336" extrusionOk="0">
                  <a:moveTo>
                    <a:pt x="76" y="0"/>
                  </a:moveTo>
                  <a:cubicBezTo>
                    <a:pt x="50" y="0"/>
                    <a:pt x="24" y="5"/>
                    <a:pt x="0" y="14"/>
                  </a:cubicBezTo>
                  <a:cubicBezTo>
                    <a:pt x="66" y="34"/>
                    <a:pt x="136" y="79"/>
                    <a:pt x="177" y="153"/>
                  </a:cubicBezTo>
                  <a:lnTo>
                    <a:pt x="636" y="977"/>
                  </a:lnTo>
                  <a:cubicBezTo>
                    <a:pt x="710" y="1105"/>
                    <a:pt x="677" y="1260"/>
                    <a:pt x="566" y="1322"/>
                  </a:cubicBezTo>
                  <a:cubicBezTo>
                    <a:pt x="558" y="1322"/>
                    <a:pt x="550" y="1326"/>
                    <a:pt x="538" y="1326"/>
                  </a:cubicBezTo>
                  <a:cubicBezTo>
                    <a:pt x="560" y="1332"/>
                    <a:pt x="582" y="1336"/>
                    <a:pt x="603" y="1336"/>
                  </a:cubicBezTo>
                  <a:cubicBezTo>
                    <a:pt x="637" y="1336"/>
                    <a:pt x="670" y="1327"/>
                    <a:pt x="697" y="1310"/>
                  </a:cubicBezTo>
                  <a:cubicBezTo>
                    <a:pt x="812" y="1248"/>
                    <a:pt x="841" y="1096"/>
                    <a:pt x="771" y="969"/>
                  </a:cubicBezTo>
                  <a:lnTo>
                    <a:pt x="308" y="141"/>
                  </a:lnTo>
                  <a:cubicBezTo>
                    <a:pt x="257" y="52"/>
                    <a:pt x="165" y="0"/>
                    <a:pt x="76"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21"/>
            <p:cNvSpPr/>
            <p:nvPr/>
          </p:nvSpPr>
          <p:spPr>
            <a:xfrm>
              <a:off x="1871050" y="2639950"/>
              <a:ext cx="174400" cy="172900"/>
            </a:xfrm>
            <a:custGeom>
              <a:avLst/>
              <a:gdLst/>
              <a:ahLst/>
              <a:cxnLst/>
              <a:rect l="l" t="t" r="r" b="b"/>
              <a:pathLst>
                <a:path w="6976" h="6916" extrusionOk="0">
                  <a:moveTo>
                    <a:pt x="3363" y="0"/>
                  </a:moveTo>
                  <a:cubicBezTo>
                    <a:pt x="3277" y="0"/>
                    <a:pt x="3169" y="15"/>
                    <a:pt x="3043" y="60"/>
                  </a:cubicBezTo>
                  <a:cubicBezTo>
                    <a:pt x="2703" y="183"/>
                    <a:pt x="1444" y="642"/>
                    <a:pt x="1444" y="642"/>
                  </a:cubicBezTo>
                  <a:cubicBezTo>
                    <a:pt x="1444" y="642"/>
                    <a:pt x="1054" y="769"/>
                    <a:pt x="825" y="1212"/>
                  </a:cubicBezTo>
                  <a:cubicBezTo>
                    <a:pt x="595" y="1659"/>
                    <a:pt x="132" y="2426"/>
                    <a:pt x="132" y="2426"/>
                  </a:cubicBezTo>
                  <a:cubicBezTo>
                    <a:pt x="132" y="2426"/>
                    <a:pt x="0" y="2651"/>
                    <a:pt x="189" y="2889"/>
                  </a:cubicBezTo>
                  <a:cubicBezTo>
                    <a:pt x="378" y="3123"/>
                    <a:pt x="2051" y="4984"/>
                    <a:pt x="2051" y="4984"/>
                  </a:cubicBezTo>
                  <a:cubicBezTo>
                    <a:pt x="2051" y="4984"/>
                    <a:pt x="2354" y="5235"/>
                    <a:pt x="2321" y="5505"/>
                  </a:cubicBezTo>
                  <a:cubicBezTo>
                    <a:pt x="2299" y="5751"/>
                    <a:pt x="2497" y="5764"/>
                    <a:pt x="2539" y="5764"/>
                  </a:cubicBezTo>
                  <a:cubicBezTo>
                    <a:pt x="2544" y="5764"/>
                    <a:pt x="2547" y="5763"/>
                    <a:pt x="2547" y="5763"/>
                  </a:cubicBezTo>
                  <a:cubicBezTo>
                    <a:pt x="2547" y="5763"/>
                    <a:pt x="2557" y="5761"/>
                    <a:pt x="2574" y="5761"/>
                  </a:cubicBezTo>
                  <a:cubicBezTo>
                    <a:pt x="2627" y="5761"/>
                    <a:pt x="2739" y="5783"/>
                    <a:pt x="2752" y="5964"/>
                  </a:cubicBezTo>
                  <a:cubicBezTo>
                    <a:pt x="2765" y="6151"/>
                    <a:pt x="3308" y="6916"/>
                    <a:pt x="3828" y="6916"/>
                  </a:cubicBezTo>
                  <a:cubicBezTo>
                    <a:pt x="3971" y="6916"/>
                    <a:pt x="4112" y="6858"/>
                    <a:pt x="4240" y="6715"/>
                  </a:cubicBezTo>
                  <a:cubicBezTo>
                    <a:pt x="4835" y="6051"/>
                    <a:pt x="6631" y="4205"/>
                    <a:pt x="6631" y="4205"/>
                  </a:cubicBezTo>
                  <a:cubicBezTo>
                    <a:pt x="6631" y="4205"/>
                    <a:pt x="6975" y="3865"/>
                    <a:pt x="6578" y="3484"/>
                  </a:cubicBezTo>
                  <a:cubicBezTo>
                    <a:pt x="6176" y="3098"/>
                    <a:pt x="6098" y="3381"/>
                    <a:pt x="6065" y="2918"/>
                  </a:cubicBezTo>
                  <a:cubicBezTo>
                    <a:pt x="6065" y="2918"/>
                    <a:pt x="6057" y="2672"/>
                    <a:pt x="5881" y="2635"/>
                  </a:cubicBezTo>
                  <a:cubicBezTo>
                    <a:pt x="5700" y="2606"/>
                    <a:pt x="5778" y="2483"/>
                    <a:pt x="5778" y="2483"/>
                  </a:cubicBezTo>
                  <a:cubicBezTo>
                    <a:pt x="5778" y="2483"/>
                    <a:pt x="5889" y="2344"/>
                    <a:pt x="5778" y="2217"/>
                  </a:cubicBezTo>
                  <a:cubicBezTo>
                    <a:pt x="5663" y="2094"/>
                    <a:pt x="5885" y="1843"/>
                    <a:pt x="5434" y="1802"/>
                  </a:cubicBezTo>
                  <a:lnTo>
                    <a:pt x="3597" y="43"/>
                  </a:lnTo>
                  <a:cubicBezTo>
                    <a:pt x="3597" y="43"/>
                    <a:pt x="3513" y="0"/>
                    <a:pt x="336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21"/>
            <p:cNvSpPr/>
            <p:nvPr/>
          </p:nvSpPr>
          <p:spPr>
            <a:xfrm>
              <a:off x="1871675" y="2639900"/>
              <a:ext cx="146500" cy="70025"/>
            </a:xfrm>
            <a:custGeom>
              <a:avLst/>
              <a:gdLst/>
              <a:ahLst/>
              <a:cxnLst/>
              <a:rect l="l" t="t" r="r" b="b"/>
              <a:pathLst>
                <a:path w="5860" h="2801" extrusionOk="0">
                  <a:moveTo>
                    <a:pt x="3333" y="1"/>
                  </a:moveTo>
                  <a:cubicBezTo>
                    <a:pt x="3247" y="1"/>
                    <a:pt x="3140" y="15"/>
                    <a:pt x="3014" y="62"/>
                  </a:cubicBezTo>
                  <a:cubicBezTo>
                    <a:pt x="2670" y="185"/>
                    <a:pt x="1415" y="644"/>
                    <a:pt x="1415" y="644"/>
                  </a:cubicBezTo>
                  <a:cubicBezTo>
                    <a:pt x="1415" y="644"/>
                    <a:pt x="1025" y="767"/>
                    <a:pt x="796" y="1214"/>
                  </a:cubicBezTo>
                  <a:cubicBezTo>
                    <a:pt x="566" y="1653"/>
                    <a:pt x="103" y="2428"/>
                    <a:pt x="103" y="2428"/>
                  </a:cubicBezTo>
                  <a:cubicBezTo>
                    <a:pt x="103" y="2428"/>
                    <a:pt x="0" y="2600"/>
                    <a:pt x="103" y="2801"/>
                  </a:cubicBezTo>
                  <a:lnTo>
                    <a:pt x="123" y="2760"/>
                  </a:lnTo>
                  <a:cubicBezTo>
                    <a:pt x="123" y="2760"/>
                    <a:pt x="586" y="1993"/>
                    <a:pt x="816" y="1546"/>
                  </a:cubicBezTo>
                  <a:cubicBezTo>
                    <a:pt x="1046" y="1107"/>
                    <a:pt x="1435" y="976"/>
                    <a:pt x="1435" y="976"/>
                  </a:cubicBezTo>
                  <a:cubicBezTo>
                    <a:pt x="1435" y="976"/>
                    <a:pt x="2690" y="517"/>
                    <a:pt x="3034" y="394"/>
                  </a:cubicBezTo>
                  <a:cubicBezTo>
                    <a:pt x="3160" y="349"/>
                    <a:pt x="3268" y="335"/>
                    <a:pt x="3355" y="335"/>
                  </a:cubicBezTo>
                  <a:cubicBezTo>
                    <a:pt x="3504" y="335"/>
                    <a:pt x="3588" y="377"/>
                    <a:pt x="3588" y="377"/>
                  </a:cubicBezTo>
                  <a:lnTo>
                    <a:pt x="5417" y="2145"/>
                  </a:lnTo>
                  <a:cubicBezTo>
                    <a:pt x="5819" y="2178"/>
                    <a:pt x="5696" y="2378"/>
                    <a:pt x="5737" y="2510"/>
                  </a:cubicBezTo>
                  <a:cubicBezTo>
                    <a:pt x="5741" y="2497"/>
                    <a:pt x="5745" y="2493"/>
                    <a:pt x="5745" y="2493"/>
                  </a:cubicBezTo>
                  <a:cubicBezTo>
                    <a:pt x="5745" y="2493"/>
                    <a:pt x="5860" y="2350"/>
                    <a:pt x="5741" y="2227"/>
                  </a:cubicBezTo>
                  <a:cubicBezTo>
                    <a:pt x="5630" y="2100"/>
                    <a:pt x="5856" y="1849"/>
                    <a:pt x="5396" y="1813"/>
                  </a:cubicBezTo>
                  <a:lnTo>
                    <a:pt x="3568" y="45"/>
                  </a:lnTo>
                  <a:cubicBezTo>
                    <a:pt x="3568" y="45"/>
                    <a:pt x="3483" y="1"/>
                    <a:pt x="333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21"/>
            <p:cNvSpPr/>
            <p:nvPr/>
          </p:nvSpPr>
          <p:spPr>
            <a:xfrm>
              <a:off x="2013950" y="2705600"/>
              <a:ext cx="26875" cy="34775"/>
            </a:xfrm>
            <a:custGeom>
              <a:avLst/>
              <a:gdLst/>
              <a:ahLst/>
              <a:cxnLst/>
              <a:rect l="l" t="t" r="r" b="b"/>
              <a:pathLst>
                <a:path w="1075" h="1391" extrusionOk="0">
                  <a:moveTo>
                    <a:pt x="115" y="1"/>
                  </a:moveTo>
                  <a:cubicBezTo>
                    <a:pt x="148" y="103"/>
                    <a:pt x="74" y="193"/>
                    <a:pt x="74" y="193"/>
                  </a:cubicBezTo>
                  <a:cubicBezTo>
                    <a:pt x="74" y="193"/>
                    <a:pt x="1" y="316"/>
                    <a:pt x="177" y="349"/>
                  </a:cubicBezTo>
                  <a:cubicBezTo>
                    <a:pt x="357" y="386"/>
                    <a:pt x="361" y="632"/>
                    <a:pt x="361" y="632"/>
                  </a:cubicBezTo>
                  <a:cubicBezTo>
                    <a:pt x="398" y="1091"/>
                    <a:pt x="476" y="808"/>
                    <a:pt x="874" y="1194"/>
                  </a:cubicBezTo>
                  <a:cubicBezTo>
                    <a:pt x="948" y="1259"/>
                    <a:pt x="993" y="1329"/>
                    <a:pt x="1030" y="1391"/>
                  </a:cubicBezTo>
                  <a:cubicBezTo>
                    <a:pt x="1075" y="1255"/>
                    <a:pt x="1075" y="1063"/>
                    <a:pt x="862" y="858"/>
                  </a:cubicBezTo>
                  <a:cubicBezTo>
                    <a:pt x="460" y="472"/>
                    <a:pt x="382" y="755"/>
                    <a:pt x="349" y="292"/>
                  </a:cubicBezTo>
                  <a:cubicBezTo>
                    <a:pt x="349" y="292"/>
                    <a:pt x="341" y="42"/>
                    <a:pt x="165" y="9"/>
                  </a:cubicBezTo>
                  <a:cubicBezTo>
                    <a:pt x="144" y="9"/>
                    <a:pt x="128" y="5"/>
                    <a:pt x="11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21"/>
            <p:cNvSpPr/>
            <p:nvPr/>
          </p:nvSpPr>
          <p:spPr>
            <a:xfrm>
              <a:off x="1932550" y="2661525"/>
              <a:ext cx="80600" cy="64075"/>
            </a:xfrm>
            <a:custGeom>
              <a:avLst/>
              <a:gdLst/>
              <a:ahLst/>
              <a:cxnLst/>
              <a:rect l="l" t="t" r="r" b="b"/>
              <a:pathLst>
                <a:path w="3224" h="2563" extrusionOk="0">
                  <a:moveTo>
                    <a:pt x="128" y="0"/>
                  </a:moveTo>
                  <a:lnTo>
                    <a:pt x="9" y="615"/>
                  </a:lnTo>
                  <a:cubicBezTo>
                    <a:pt x="1" y="693"/>
                    <a:pt x="17" y="779"/>
                    <a:pt x="70" y="849"/>
                  </a:cubicBezTo>
                  <a:lnTo>
                    <a:pt x="1178" y="2448"/>
                  </a:lnTo>
                  <a:cubicBezTo>
                    <a:pt x="1240" y="2530"/>
                    <a:pt x="1317" y="2563"/>
                    <a:pt x="1404" y="2563"/>
                  </a:cubicBezTo>
                  <a:cubicBezTo>
                    <a:pt x="1460" y="2563"/>
                    <a:pt x="1521" y="2549"/>
                    <a:pt x="1584" y="2526"/>
                  </a:cubicBezTo>
                  <a:lnTo>
                    <a:pt x="3064" y="1907"/>
                  </a:lnTo>
                  <a:cubicBezTo>
                    <a:pt x="3138" y="1850"/>
                    <a:pt x="3175" y="1764"/>
                    <a:pt x="3175" y="1677"/>
                  </a:cubicBezTo>
                  <a:lnTo>
                    <a:pt x="3224" y="1259"/>
                  </a:lnTo>
                  <a:lnTo>
                    <a:pt x="128" y="0"/>
                  </a:lnTo>
                  <a:close/>
                </a:path>
              </a:pathLst>
            </a:custGeom>
            <a:solidFill>
              <a:srgbClr val="CECE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21"/>
            <p:cNvSpPr/>
            <p:nvPr/>
          </p:nvSpPr>
          <p:spPr>
            <a:xfrm>
              <a:off x="1936350" y="2716900"/>
              <a:ext cx="15925" cy="14125"/>
            </a:xfrm>
            <a:custGeom>
              <a:avLst/>
              <a:gdLst/>
              <a:ahLst/>
              <a:cxnLst/>
              <a:rect l="l" t="t" r="r" b="b"/>
              <a:pathLst>
                <a:path w="637" h="565" extrusionOk="0">
                  <a:moveTo>
                    <a:pt x="227" y="1"/>
                  </a:moveTo>
                  <a:cubicBezTo>
                    <a:pt x="176" y="1"/>
                    <a:pt x="129" y="16"/>
                    <a:pt x="95" y="49"/>
                  </a:cubicBezTo>
                  <a:cubicBezTo>
                    <a:pt x="0" y="143"/>
                    <a:pt x="33" y="315"/>
                    <a:pt x="156" y="447"/>
                  </a:cubicBezTo>
                  <a:cubicBezTo>
                    <a:pt x="231" y="524"/>
                    <a:pt x="327" y="565"/>
                    <a:pt x="410" y="565"/>
                  </a:cubicBezTo>
                  <a:cubicBezTo>
                    <a:pt x="464" y="565"/>
                    <a:pt x="512" y="548"/>
                    <a:pt x="546" y="512"/>
                  </a:cubicBezTo>
                  <a:cubicBezTo>
                    <a:pt x="636" y="426"/>
                    <a:pt x="607" y="246"/>
                    <a:pt x="484" y="119"/>
                  </a:cubicBezTo>
                  <a:cubicBezTo>
                    <a:pt x="408" y="42"/>
                    <a:pt x="311" y="1"/>
                    <a:pt x="227" y="1"/>
                  </a:cubicBezTo>
                  <a:close/>
                </a:path>
              </a:pathLst>
            </a:custGeom>
            <a:solidFill>
              <a:srgbClr val="CECE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21"/>
            <p:cNvSpPr/>
            <p:nvPr/>
          </p:nvSpPr>
          <p:spPr>
            <a:xfrm>
              <a:off x="1920775" y="2690225"/>
              <a:ext cx="13350" cy="11750"/>
            </a:xfrm>
            <a:custGeom>
              <a:avLst/>
              <a:gdLst/>
              <a:ahLst/>
              <a:cxnLst/>
              <a:rect l="l" t="t" r="r" b="b"/>
              <a:pathLst>
                <a:path w="534" h="470" extrusionOk="0">
                  <a:moveTo>
                    <a:pt x="187" y="0"/>
                  </a:moveTo>
                  <a:cubicBezTo>
                    <a:pt x="144" y="0"/>
                    <a:pt x="106" y="13"/>
                    <a:pt x="78" y="42"/>
                  </a:cubicBezTo>
                  <a:cubicBezTo>
                    <a:pt x="0" y="119"/>
                    <a:pt x="25" y="263"/>
                    <a:pt x="127" y="370"/>
                  </a:cubicBezTo>
                  <a:cubicBezTo>
                    <a:pt x="190" y="435"/>
                    <a:pt x="270" y="469"/>
                    <a:pt x="340" y="469"/>
                  </a:cubicBezTo>
                  <a:cubicBezTo>
                    <a:pt x="385" y="469"/>
                    <a:pt x="425" y="456"/>
                    <a:pt x="455" y="427"/>
                  </a:cubicBezTo>
                  <a:cubicBezTo>
                    <a:pt x="533" y="349"/>
                    <a:pt x="509" y="206"/>
                    <a:pt x="406" y="99"/>
                  </a:cubicBezTo>
                  <a:cubicBezTo>
                    <a:pt x="338" y="35"/>
                    <a:pt x="256" y="0"/>
                    <a:pt x="187" y="0"/>
                  </a:cubicBezTo>
                  <a:close/>
                </a:path>
              </a:pathLst>
            </a:custGeom>
            <a:solidFill>
              <a:srgbClr val="CECE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21"/>
            <p:cNvSpPr/>
            <p:nvPr/>
          </p:nvSpPr>
          <p:spPr>
            <a:xfrm>
              <a:off x="1937575" y="2716850"/>
              <a:ext cx="14575" cy="11950"/>
            </a:xfrm>
            <a:custGeom>
              <a:avLst/>
              <a:gdLst/>
              <a:ahLst/>
              <a:cxnLst/>
              <a:rect l="l" t="t" r="r" b="b"/>
              <a:pathLst>
                <a:path w="583" h="478" extrusionOk="0">
                  <a:moveTo>
                    <a:pt x="189" y="0"/>
                  </a:moveTo>
                  <a:cubicBezTo>
                    <a:pt x="136" y="0"/>
                    <a:pt x="87" y="17"/>
                    <a:pt x="50" y="51"/>
                  </a:cubicBezTo>
                  <a:cubicBezTo>
                    <a:pt x="21" y="84"/>
                    <a:pt x="5" y="121"/>
                    <a:pt x="1" y="162"/>
                  </a:cubicBezTo>
                  <a:cubicBezTo>
                    <a:pt x="5" y="145"/>
                    <a:pt x="13" y="133"/>
                    <a:pt x="25" y="125"/>
                  </a:cubicBezTo>
                  <a:cubicBezTo>
                    <a:pt x="59" y="88"/>
                    <a:pt x="107" y="70"/>
                    <a:pt x="160" y="70"/>
                  </a:cubicBezTo>
                  <a:cubicBezTo>
                    <a:pt x="244" y="70"/>
                    <a:pt x="340" y="113"/>
                    <a:pt x="415" y="190"/>
                  </a:cubicBezTo>
                  <a:cubicBezTo>
                    <a:pt x="501" y="276"/>
                    <a:pt x="542" y="387"/>
                    <a:pt x="526" y="477"/>
                  </a:cubicBezTo>
                  <a:cubicBezTo>
                    <a:pt x="583" y="379"/>
                    <a:pt x="554" y="231"/>
                    <a:pt x="439" y="121"/>
                  </a:cubicBezTo>
                  <a:cubicBezTo>
                    <a:pt x="365" y="41"/>
                    <a:pt x="272" y="0"/>
                    <a:pt x="18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21"/>
            <p:cNvSpPr/>
            <p:nvPr/>
          </p:nvSpPr>
          <p:spPr>
            <a:xfrm>
              <a:off x="1921475" y="2690125"/>
              <a:ext cx="12325" cy="10075"/>
            </a:xfrm>
            <a:custGeom>
              <a:avLst/>
              <a:gdLst/>
              <a:ahLst/>
              <a:cxnLst/>
              <a:rect l="l" t="t" r="r" b="b"/>
              <a:pathLst>
                <a:path w="493" h="403" extrusionOk="0">
                  <a:moveTo>
                    <a:pt x="158" y="0"/>
                  </a:moveTo>
                  <a:cubicBezTo>
                    <a:pt x="113" y="0"/>
                    <a:pt x="72" y="15"/>
                    <a:pt x="42" y="46"/>
                  </a:cubicBezTo>
                  <a:cubicBezTo>
                    <a:pt x="17" y="70"/>
                    <a:pt x="5" y="107"/>
                    <a:pt x="1" y="144"/>
                  </a:cubicBezTo>
                  <a:cubicBezTo>
                    <a:pt x="9" y="132"/>
                    <a:pt x="13" y="128"/>
                    <a:pt x="21" y="115"/>
                  </a:cubicBezTo>
                  <a:cubicBezTo>
                    <a:pt x="52" y="87"/>
                    <a:pt x="92" y="73"/>
                    <a:pt x="137" y="73"/>
                  </a:cubicBezTo>
                  <a:cubicBezTo>
                    <a:pt x="207" y="73"/>
                    <a:pt x="287" y="107"/>
                    <a:pt x="349" y="173"/>
                  </a:cubicBezTo>
                  <a:cubicBezTo>
                    <a:pt x="423" y="246"/>
                    <a:pt x="452" y="333"/>
                    <a:pt x="444" y="402"/>
                  </a:cubicBezTo>
                  <a:cubicBezTo>
                    <a:pt x="493" y="320"/>
                    <a:pt x="464" y="193"/>
                    <a:pt x="370" y="103"/>
                  </a:cubicBezTo>
                  <a:cubicBezTo>
                    <a:pt x="305" y="36"/>
                    <a:pt x="227" y="0"/>
                    <a:pt x="15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21"/>
            <p:cNvSpPr/>
            <p:nvPr/>
          </p:nvSpPr>
          <p:spPr>
            <a:xfrm>
              <a:off x="1934500" y="2644200"/>
              <a:ext cx="79275" cy="67150"/>
            </a:xfrm>
            <a:custGeom>
              <a:avLst/>
              <a:gdLst/>
              <a:ahLst/>
              <a:cxnLst/>
              <a:rect l="l" t="t" r="r" b="b"/>
              <a:pathLst>
                <a:path w="3171" h="2686" extrusionOk="0">
                  <a:moveTo>
                    <a:pt x="1656" y="1"/>
                  </a:moveTo>
                  <a:cubicBezTo>
                    <a:pt x="1610" y="1"/>
                    <a:pt x="1561" y="13"/>
                    <a:pt x="1510" y="37"/>
                  </a:cubicBezTo>
                  <a:lnTo>
                    <a:pt x="116" y="591"/>
                  </a:lnTo>
                  <a:cubicBezTo>
                    <a:pt x="13" y="669"/>
                    <a:pt x="1" y="825"/>
                    <a:pt x="91" y="948"/>
                  </a:cubicBezTo>
                  <a:lnTo>
                    <a:pt x="1305" y="2580"/>
                  </a:lnTo>
                  <a:cubicBezTo>
                    <a:pt x="1363" y="2656"/>
                    <a:pt x="1436" y="2685"/>
                    <a:pt x="1515" y="2685"/>
                  </a:cubicBezTo>
                  <a:cubicBezTo>
                    <a:pt x="1562" y="2685"/>
                    <a:pt x="1612" y="2675"/>
                    <a:pt x="1661" y="2658"/>
                  </a:cubicBezTo>
                  <a:lnTo>
                    <a:pt x="3056" y="2104"/>
                  </a:lnTo>
                  <a:cubicBezTo>
                    <a:pt x="3158" y="2026"/>
                    <a:pt x="3170" y="1866"/>
                    <a:pt x="3080" y="1743"/>
                  </a:cubicBezTo>
                  <a:lnTo>
                    <a:pt x="1866" y="115"/>
                  </a:lnTo>
                  <a:cubicBezTo>
                    <a:pt x="1807" y="37"/>
                    <a:pt x="1736" y="1"/>
                    <a:pt x="1656" y="1"/>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21"/>
            <p:cNvSpPr/>
            <p:nvPr/>
          </p:nvSpPr>
          <p:spPr>
            <a:xfrm>
              <a:off x="1941875" y="2707000"/>
              <a:ext cx="19925" cy="19675"/>
            </a:xfrm>
            <a:custGeom>
              <a:avLst/>
              <a:gdLst/>
              <a:ahLst/>
              <a:cxnLst/>
              <a:rect l="l" t="t" r="r" b="b"/>
              <a:pathLst>
                <a:path w="797" h="787" extrusionOk="0">
                  <a:moveTo>
                    <a:pt x="621" y="1"/>
                  </a:moveTo>
                  <a:cubicBezTo>
                    <a:pt x="581" y="1"/>
                    <a:pt x="542" y="16"/>
                    <a:pt x="513" y="47"/>
                  </a:cubicBezTo>
                  <a:lnTo>
                    <a:pt x="58" y="523"/>
                  </a:lnTo>
                  <a:cubicBezTo>
                    <a:pt x="1" y="584"/>
                    <a:pt x="5" y="683"/>
                    <a:pt x="67" y="740"/>
                  </a:cubicBezTo>
                  <a:cubicBezTo>
                    <a:pt x="97" y="771"/>
                    <a:pt x="137" y="786"/>
                    <a:pt x="177" y="786"/>
                  </a:cubicBezTo>
                  <a:cubicBezTo>
                    <a:pt x="216" y="786"/>
                    <a:pt x="255" y="771"/>
                    <a:pt x="284" y="740"/>
                  </a:cubicBezTo>
                  <a:lnTo>
                    <a:pt x="739" y="260"/>
                  </a:lnTo>
                  <a:cubicBezTo>
                    <a:pt x="796" y="199"/>
                    <a:pt x="792" y="105"/>
                    <a:pt x="731" y="47"/>
                  </a:cubicBezTo>
                  <a:cubicBezTo>
                    <a:pt x="700" y="16"/>
                    <a:pt x="660" y="1"/>
                    <a:pt x="621" y="1"/>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21"/>
            <p:cNvSpPr/>
            <p:nvPr/>
          </p:nvSpPr>
          <p:spPr>
            <a:xfrm>
              <a:off x="1941875" y="2707000"/>
              <a:ext cx="19100" cy="18725"/>
            </a:xfrm>
            <a:custGeom>
              <a:avLst/>
              <a:gdLst/>
              <a:ahLst/>
              <a:cxnLst/>
              <a:rect l="l" t="t" r="r" b="b"/>
              <a:pathLst>
                <a:path w="764" h="749" extrusionOk="0">
                  <a:moveTo>
                    <a:pt x="621" y="1"/>
                  </a:moveTo>
                  <a:cubicBezTo>
                    <a:pt x="581" y="1"/>
                    <a:pt x="542" y="16"/>
                    <a:pt x="513" y="47"/>
                  </a:cubicBezTo>
                  <a:lnTo>
                    <a:pt x="58" y="523"/>
                  </a:lnTo>
                  <a:cubicBezTo>
                    <a:pt x="1" y="580"/>
                    <a:pt x="5" y="679"/>
                    <a:pt x="67" y="740"/>
                  </a:cubicBezTo>
                  <a:cubicBezTo>
                    <a:pt x="75" y="744"/>
                    <a:pt x="79" y="744"/>
                    <a:pt x="83" y="748"/>
                  </a:cubicBezTo>
                  <a:cubicBezTo>
                    <a:pt x="58" y="691"/>
                    <a:pt x="67" y="629"/>
                    <a:pt x="108" y="584"/>
                  </a:cubicBezTo>
                  <a:lnTo>
                    <a:pt x="567" y="109"/>
                  </a:lnTo>
                  <a:cubicBezTo>
                    <a:pt x="593" y="80"/>
                    <a:pt x="631" y="65"/>
                    <a:pt x="669" y="65"/>
                  </a:cubicBezTo>
                  <a:cubicBezTo>
                    <a:pt x="702" y="65"/>
                    <a:pt x="735" y="76"/>
                    <a:pt x="764" y="96"/>
                  </a:cubicBezTo>
                  <a:cubicBezTo>
                    <a:pt x="755" y="76"/>
                    <a:pt x="743" y="64"/>
                    <a:pt x="731" y="47"/>
                  </a:cubicBezTo>
                  <a:cubicBezTo>
                    <a:pt x="700" y="16"/>
                    <a:pt x="660" y="1"/>
                    <a:pt x="621"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1" name="Google Shape;2431;p21"/>
            <p:cNvSpPr/>
            <p:nvPr/>
          </p:nvSpPr>
          <p:spPr>
            <a:xfrm>
              <a:off x="1947425" y="2652125"/>
              <a:ext cx="38675" cy="27775"/>
            </a:xfrm>
            <a:custGeom>
              <a:avLst/>
              <a:gdLst/>
              <a:ahLst/>
              <a:cxnLst/>
              <a:rect l="l" t="t" r="r" b="b"/>
              <a:pathLst>
                <a:path w="1547" h="1111" extrusionOk="0">
                  <a:moveTo>
                    <a:pt x="1070" y="0"/>
                  </a:moveTo>
                  <a:cubicBezTo>
                    <a:pt x="1036" y="0"/>
                    <a:pt x="996" y="11"/>
                    <a:pt x="948" y="32"/>
                  </a:cubicBezTo>
                  <a:lnTo>
                    <a:pt x="99" y="380"/>
                  </a:lnTo>
                  <a:cubicBezTo>
                    <a:pt x="21" y="438"/>
                    <a:pt x="0" y="536"/>
                    <a:pt x="50" y="602"/>
                  </a:cubicBezTo>
                  <a:lnTo>
                    <a:pt x="378" y="1053"/>
                  </a:lnTo>
                  <a:cubicBezTo>
                    <a:pt x="405" y="1090"/>
                    <a:pt x="450" y="1110"/>
                    <a:pt x="497" y="1110"/>
                  </a:cubicBezTo>
                  <a:cubicBezTo>
                    <a:pt x="532" y="1110"/>
                    <a:pt x="569" y="1098"/>
                    <a:pt x="599" y="1073"/>
                  </a:cubicBezTo>
                  <a:lnTo>
                    <a:pt x="1448" y="725"/>
                  </a:lnTo>
                  <a:cubicBezTo>
                    <a:pt x="1526" y="668"/>
                    <a:pt x="1546" y="569"/>
                    <a:pt x="1497" y="503"/>
                  </a:cubicBezTo>
                  <a:lnTo>
                    <a:pt x="1169" y="52"/>
                  </a:lnTo>
                  <a:cubicBezTo>
                    <a:pt x="1142" y="17"/>
                    <a:pt x="1110" y="0"/>
                    <a:pt x="1070" y="0"/>
                  </a:cubicBezTo>
                  <a:close/>
                </a:path>
              </a:pathLst>
            </a:custGeom>
            <a:solidFill>
              <a:srgbClr val="0A00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2" name="Google Shape;2432;p21"/>
            <p:cNvSpPr/>
            <p:nvPr/>
          </p:nvSpPr>
          <p:spPr>
            <a:xfrm>
              <a:off x="1932750" y="2751775"/>
              <a:ext cx="77950" cy="66400"/>
            </a:xfrm>
            <a:custGeom>
              <a:avLst/>
              <a:gdLst/>
              <a:ahLst/>
              <a:cxnLst/>
              <a:rect l="l" t="t" r="r" b="b"/>
              <a:pathLst>
                <a:path w="3118" h="2656" extrusionOk="0">
                  <a:moveTo>
                    <a:pt x="1446" y="1"/>
                  </a:moveTo>
                  <a:cubicBezTo>
                    <a:pt x="1054" y="1"/>
                    <a:pt x="576" y="203"/>
                    <a:pt x="1" y="794"/>
                  </a:cubicBezTo>
                  <a:lnTo>
                    <a:pt x="2187" y="2619"/>
                  </a:lnTo>
                  <a:cubicBezTo>
                    <a:pt x="2187" y="2619"/>
                    <a:pt x="2265" y="2656"/>
                    <a:pt x="2360" y="2656"/>
                  </a:cubicBezTo>
                  <a:cubicBezTo>
                    <a:pt x="2432" y="2656"/>
                    <a:pt x="2514" y="2634"/>
                    <a:pt x="2576" y="2558"/>
                  </a:cubicBezTo>
                  <a:cubicBezTo>
                    <a:pt x="2720" y="2373"/>
                    <a:pt x="3015" y="1368"/>
                    <a:pt x="3015" y="1368"/>
                  </a:cubicBezTo>
                  <a:cubicBezTo>
                    <a:pt x="3015" y="1368"/>
                    <a:pt x="3117" y="1213"/>
                    <a:pt x="2777" y="856"/>
                  </a:cubicBezTo>
                  <a:cubicBezTo>
                    <a:pt x="2557" y="626"/>
                    <a:pt x="2135" y="1"/>
                    <a:pt x="14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21"/>
            <p:cNvSpPr/>
            <p:nvPr/>
          </p:nvSpPr>
          <p:spPr>
            <a:xfrm>
              <a:off x="1969450" y="2752350"/>
              <a:ext cx="31400" cy="26175"/>
            </a:xfrm>
            <a:custGeom>
              <a:avLst/>
              <a:gdLst/>
              <a:ahLst/>
              <a:cxnLst/>
              <a:rect l="l" t="t" r="r" b="b"/>
              <a:pathLst>
                <a:path w="1256" h="1047" extrusionOk="0">
                  <a:moveTo>
                    <a:pt x="214" y="0"/>
                  </a:moveTo>
                  <a:cubicBezTo>
                    <a:pt x="185" y="25"/>
                    <a:pt x="149" y="58"/>
                    <a:pt x="124" y="95"/>
                  </a:cubicBezTo>
                  <a:cubicBezTo>
                    <a:pt x="1" y="263"/>
                    <a:pt x="26" y="488"/>
                    <a:pt x="181" y="599"/>
                  </a:cubicBezTo>
                  <a:lnTo>
                    <a:pt x="702" y="985"/>
                  </a:lnTo>
                  <a:cubicBezTo>
                    <a:pt x="759" y="1027"/>
                    <a:pt x="826" y="1047"/>
                    <a:pt x="893" y="1047"/>
                  </a:cubicBezTo>
                  <a:cubicBezTo>
                    <a:pt x="1009" y="1047"/>
                    <a:pt x="1126" y="987"/>
                    <a:pt x="1198" y="878"/>
                  </a:cubicBezTo>
                  <a:cubicBezTo>
                    <a:pt x="1227" y="845"/>
                    <a:pt x="1239" y="804"/>
                    <a:pt x="1256" y="771"/>
                  </a:cubicBezTo>
                  <a:cubicBezTo>
                    <a:pt x="1055" y="546"/>
                    <a:pt x="723" y="107"/>
                    <a:pt x="214"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21"/>
            <p:cNvSpPr/>
            <p:nvPr/>
          </p:nvSpPr>
          <p:spPr>
            <a:xfrm>
              <a:off x="1932975" y="2751775"/>
              <a:ext cx="77725" cy="41000"/>
            </a:xfrm>
            <a:custGeom>
              <a:avLst/>
              <a:gdLst/>
              <a:ahLst/>
              <a:cxnLst/>
              <a:rect l="l" t="t" r="r" b="b"/>
              <a:pathLst>
                <a:path w="3109" h="1640" extrusionOk="0">
                  <a:moveTo>
                    <a:pt x="1443" y="1"/>
                  </a:moveTo>
                  <a:cubicBezTo>
                    <a:pt x="1051" y="1"/>
                    <a:pt x="574" y="203"/>
                    <a:pt x="0" y="794"/>
                  </a:cubicBezTo>
                  <a:cubicBezTo>
                    <a:pt x="466" y="372"/>
                    <a:pt x="872" y="221"/>
                    <a:pt x="1219" y="221"/>
                  </a:cubicBezTo>
                  <a:cubicBezTo>
                    <a:pt x="1953" y="221"/>
                    <a:pt x="2427" y="896"/>
                    <a:pt x="2649" y="1126"/>
                  </a:cubicBezTo>
                  <a:cubicBezTo>
                    <a:pt x="2971" y="1468"/>
                    <a:pt x="2891" y="1625"/>
                    <a:pt x="2883" y="1638"/>
                  </a:cubicBezTo>
                  <a:lnTo>
                    <a:pt x="2883" y="1638"/>
                  </a:lnTo>
                  <a:cubicBezTo>
                    <a:pt x="3035" y="1389"/>
                    <a:pt x="3014" y="1368"/>
                    <a:pt x="3014" y="1368"/>
                  </a:cubicBezTo>
                  <a:cubicBezTo>
                    <a:pt x="3014" y="1368"/>
                    <a:pt x="3108" y="1213"/>
                    <a:pt x="2772" y="856"/>
                  </a:cubicBezTo>
                  <a:cubicBezTo>
                    <a:pt x="2555" y="626"/>
                    <a:pt x="2132" y="1"/>
                    <a:pt x="1443" y="1"/>
                  </a:cubicBezTo>
                  <a:close/>
                  <a:moveTo>
                    <a:pt x="2883" y="1638"/>
                  </a:moveTo>
                  <a:lnTo>
                    <a:pt x="2883" y="1638"/>
                  </a:lnTo>
                  <a:cubicBezTo>
                    <a:pt x="2883" y="1638"/>
                    <a:pt x="2883" y="1639"/>
                    <a:pt x="2883" y="1639"/>
                  </a:cubicBezTo>
                  <a:cubicBezTo>
                    <a:pt x="2883" y="1639"/>
                    <a:pt x="2883" y="1639"/>
                    <a:pt x="2883" y="1638"/>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21"/>
            <p:cNvSpPr/>
            <p:nvPr/>
          </p:nvSpPr>
          <p:spPr>
            <a:xfrm>
              <a:off x="1992150" y="2773550"/>
              <a:ext cx="70100" cy="62675"/>
            </a:xfrm>
            <a:custGeom>
              <a:avLst/>
              <a:gdLst/>
              <a:ahLst/>
              <a:cxnLst/>
              <a:rect l="l" t="t" r="r" b="b"/>
              <a:pathLst>
                <a:path w="2804" h="2507" extrusionOk="0">
                  <a:moveTo>
                    <a:pt x="2497" y="0"/>
                  </a:moveTo>
                  <a:cubicBezTo>
                    <a:pt x="2389" y="0"/>
                    <a:pt x="2267" y="71"/>
                    <a:pt x="2156" y="301"/>
                  </a:cubicBezTo>
                  <a:cubicBezTo>
                    <a:pt x="1869" y="895"/>
                    <a:pt x="1783" y="1030"/>
                    <a:pt x="1783" y="1030"/>
                  </a:cubicBezTo>
                  <a:cubicBezTo>
                    <a:pt x="1406" y="620"/>
                    <a:pt x="1049" y="497"/>
                    <a:pt x="832" y="403"/>
                  </a:cubicBezTo>
                  <a:cubicBezTo>
                    <a:pt x="763" y="376"/>
                    <a:pt x="711" y="366"/>
                    <a:pt x="673" y="366"/>
                  </a:cubicBezTo>
                  <a:cubicBezTo>
                    <a:pt x="587" y="366"/>
                    <a:pt x="569" y="415"/>
                    <a:pt x="569" y="415"/>
                  </a:cubicBezTo>
                  <a:cubicBezTo>
                    <a:pt x="569" y="415"/>
                    <a:pt x="11" y="1305"/>
                    <a:pt x="3" y="1568"/>
                  </a:cubicBezTo>
                  <a:cubicBezTo>
                    <a:pt x="1" y="1736"/>
                    <a:pt x="92" y="1766"/>
                    <a:pt x="158" y="1766"/>
                  </a:cubicBezTo>
                  <a:cubicBezTo>
                    <a:pt x="195" y="1766"/>
                    <a:pt x="225" y="1756"/>
                    <a:pt x="225" y="1756"/>
                  </a:cubicBezTo>
                  <a:cubicBezTo>
                    <a:pt x="253" y="1754"/>
                    <a:pt x="281" y="1752"/>
                    <a:pt x="310" y="1752"/>
                  </a:cubicBezTo>
                  <a:cubicBezTo>
                    <a:pt x="793" y="1752"/>
                    <a:pt x="1291" y="2125"/>
                    <a:pt x="1291" y="2125"/>
                  </a:cubicBezTo>
                  <a:cubicBezTo>
                    <a:pt x="1707" y="2436"/>
                    <a:pt x="1993" y="2507"/>
                    <a:pt x="2168" y="2507"/>
                  </a:cubicBezTo>
                  <a:cubicBezTo>
                    <a:pt x="2314" y="2507"/>
                    <a:pt x="2382" y="2457"/>
                    <a:pt x="2382" y="2457"/>
                  </a:cubicBezTo>
                  <a:lnTo>
                    <a:pt x="2804" y="178"/>
                  </a:lnTo>
                  <a:cubicBezTo>
                    <a:pt x="2804" y="178"/>
                    <a:pt x="2668" y="0"/>
                    <a:pt x="2497"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21"/>
            <p:cNvSpPr/>
            <p:nvPr/>
          </p:nvSpPr>
          <p:spPr>
            <a:xfrm>
              <a:off x="1992150" y="2773550"/>
              <a:ext cx="70100" cy="62675"/>
            </a:xfrm>
            <a:custGeom>
              <a:avLst/>
              <a:gdLst/>
              <a:ahLst/>
              <a:cxnLst/>
              <a:rect l="l" t="t" r="r" b="b"/>
              <a:pathLst>
                <a:path w="2804" h="2507" extrusionOk="0">
                  <a:moveTo>
                    <a:pt x="2497" y="0"/>
                  </a:moveTo>
                  <a:cubicBezTo>
                    <a:pt x="2389" y="0"/>
                    <a:pt x="2267" y="71"/>
                    <a:pt x="2156" y="301"/>
                  </a:cubicBezTo>
                  <a:cubicBezTo>
                    <a:pt x="1869" y="895"/>
                    <a:pt x="1783" y="1030"/>
                    <a:pt x="1783" y="1030"/>
                  </a:cubicBezTo>
                  <a:cubicBezTo>
                    <a:pt x="1406" y="620"/>
                    <a:pt x="1049" y="497"/>
                    <a:pt x="832" y="403"/>
                  </a:cubicBezTo>
                  <a:cubicBezTo>
                    <a:pt x="763" y="376"/>
                    <a:pt x="711" y="366"/>
                    <a:pt x="673" y="366"/>
                  </a:cubicBezTo>
                  <a:cubicBezTo>
                    <a:pt x="587" y="366"/>
                    <a:pt x="569" y="415"/>
                    <a:pt x="569" y="415"/>
                  </a:cubicBezTo>
                  <a:cubicBezTo>
                    <a:pt x="569" y="415"/>
                    <a:pt x="11" y="1305"/>
                    <a:pt x="3" y="1568"/>
                  </a:cubicBezTo>
                  <a:cubicBezTo>
                    <a:pt x="1" y="1736"/>
                    <a:pt x="92" y="1766"/>
                    <a:pt x="158" y="1766"/>
                  </a:cubicBezTo>
                  <a:cubicBezTo>
                    <a:pt x="195" y="1766"/>
                    <a:pt x="225" y="1756"/>
                    <a:pt x="225" y="1756"/>
                  </a:cubicBezTo>
                  <a:cubicBezTo>
                    <a:pt x="253" y="1754"/>
                    <a:pt x="281" y="1752"/>
                    <a:pt x="310" y="1752"/>
                  </a:cubicBezTo>
                  <a:cubicBezTo>
                    <a:pt x="793" y="1752"/>
                    <a:pt x="1291" y="2125"/>
                    <a:pt x="1291" y="2125"/>
                  </a:cubicBezTo>
                  <a:cubicBezTo>
                    <a:pt x="1707" y="2436"/>
                    <a:pt x="1993" y="2507"/>
                    <a:pt x="2168" y="2507"/>
                  </a:cubicBezTo>
                  <a:cubicBezTo>
                    <a:pt x="2314" y="2507"/>
                    <a:pt x="2382" y="2457"/>
                    <a:pt x="2382" y="2457"/>
                  </a:cubicBezTo>
                  <a:lnTo>
                    <a:pt x="2804" y="178"/>
                  </a:lnTo>
                  <a:cubicBezTo>
                    <a:pt x="2804" y="178"/>
                    <a:pt x="2668" y="0"/>
                    <a:pt x="2497"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21"/>
            <p:cNvSpPr/>
            <p:nvPr/>
          </p:nvSpPr>
          <p:spPr>
            <a:xfrm>
              <a:off x="2046450" y="2773550"/>
              <a:ext cx="15800" cy="62475"/>
            </a:xfrm>
            <a:custGeom>
              <a:avLst/>
              <a:gdLst/>
              <a:ahLst/>
              <a:cxnLst/>
              <a:rect l="l" t="t" r="r" b="b"/>
              <a:pathLst>
                <a:path w="632" h="2499" extrusionOk="0">
                  <a:moveTo>
                    <a:pt x="323" y="0"/>
                  </a:moveTo>
                  <a:cubicBezTo>
                    <a:pt x="221" y="0"/>
                    <a:pt x="106" y="63"/>
                    <a:pt x="0" y="264"/>
                  </a:cubicBezTo>
                  <a:cubicBezTo>
                    <a:pt x="63" y="210"/>
                    <a:pt x="124" y="190"/>
                    <a:pt x="182" y="190"/>
                  </a:cubicBezTo>
                  <a:cubicBezTo>
                    <a:pt x="353" y="190"/>
                    <a:pt x="488" y="366"/>
                    <a:pt x="488" y="366"/>
                  </a:cubicBezTo>
                  <a:lnTo>
                    <a:pt x="99" y="2498"/>
                  </a:lnTo>
                  <a:cubicBezTo>
                    <a:pt x="177" y="2486"/>
                    <a:pt x="210" y="2457"/>
                    <a:pt x="210" y="2457"/>
                  </a:cubicBezTo>
                  <a:lnTo>
                    <a:pt x="632" y="178"/>
                  </a:lnTo>
                  <a:cubicBezTo>
                    <a:pt x="632" y="178"/>
                    <a:pt x="495" y="0"/>
                    <a:pt x="323"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21"/>
            <p:cNvSpPr/>
            <p:nvPr/>
          </p:nvSpPr>
          <p:spPr>
            <a:xfrm>
              <a:off x="2004000" y="2782800"/>
              <a:ext cx="32125" cy="21350"/>
            </a:xfrm>
            <a:custGeom>
              <a:avLst/>
              <a:gdLst/>
              <a:ahLst/>
              <a:cxnLst/>
              <a:rect l="l" t="t" r="r" b="b"/>
              <a:pathLst>
                <a:path w="1285" h="854" extrusionOk="0">
                  <a:moveTo>
                    <a:pt x="199" y="0"/>
                  </a:moveTo>
                  <a:cubicBezTo>
                    <a:pt x="113" y="0"/>
                    <a:pt x="95" y="49"/>
                    <a:pt x="95" y="49"/>
                  </a:cubicBezTo>
                  <a:cubicBezTo>
                    <a:pt x="95" y="49"/>
                    <a:pt x="58" y="107"/>
                    <a:pt x="1" y="197"/>
                  </a:cubicBezTo>
                  <a:cubicBezTo>
                    <a:pt x="14" y="191"/>
                    <a:pt x="32" y="187"/>
                    <a:pt x="54" y="187"/>
                  </a:cubicBezTo>
                  <a:cubicBezTo>
                    <a:pt x="92" y="187"/>
                    <a:pt x="144" y="199"/>
                    <a:pt x="214" y="230"/>
                  </a:cubicBezTo>
                  <a:cubicBezTo>
                    <a:pt x="440" y="320"/>
                    <a:pt x="792" y="447"/>
                    <a:pt x="1165" y="853"/>
                  </a:cubicBezTo>
                  <a:cubicBezTo>
                    <a:pt x="1165" y="853"/>
                    <a:pt x="1198" y="804"/>
                    <a:pt x="1284" y="640"/>
                  </a:cubicBezTo>
                  <a:cubicBezTo>
                    <a:pt x="915" y="246"/>
                    <a:pt x="571" y="131"/>
                    <a:pt x="358" y="37"/>
                  </a:cubicBezTo>
                  <a:cubicBezTo>
                    <a:pt x="289" y="10"/>
                    <a:pt x="237" y="0"/>
                    <a:pt x="19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21"/>
            <p:cNvSpPr/>
            <p:nvPr/>
          </p:nvSpPr>
          <p:spPr>
            <a:xfrm>
              <a:off x="2043775" y="2776600"/>
              <a:ext cx="22475" cy="58450"/>
            </a:xfrm>
            <a:custGeom>
              <a:avLst/>
              <a:gdLst/>
              <a:ahLst/>
              <a:cxnLst/>
              <a:rect l="l" t="t" r="r" b="b"/>
              <a:pathLst>
                <a:path w="899" h="2338" extrusionOk="0">
                  <a:moveTo>
                    <a:pt x="611" y="0"/>
                  </a:moveTo>
                  <a:cubicBezTo>
                    <a:pt x="455" y="0"/>
                    <a:pt x="294" y="210"/>
                    <a:pt x="251" y="482"/>
                  </a:cubicBezTo>
                  <a:lnTo>
                    <a:pt x="46" y="1761"/>
                  </a:lnTo>
                  <a:cubicBezTo>
                    <a:pt x="1" y="2057"/>
                    <a:pt x="99" y="2311"/>
                    <a:pt x="263" y="2335"/>
                  </a:cubicBezTo>
                  <a:cubicBezTo>
                    <a:pt x="273" y="2337"/>
                    <a:pt x="283" y="2338"/>
                    <a:pt x="293" y="2338"/>
                  </a:cubicBezTo>
                  <a:cubicBezTo>
                    <a:pt x="447" y="2338"/>
                    <a:pt x="602" y="2129"/>
                    <a:pt x="645" y="1856"/>
                  </a:cubicBezTo>
                  <a:lnTo>
                    <a:pt x="850" y="580"/>
                  </a:lnTo>
                  <a:cubicBezTo>
                    <a:pt x="899" y="285"/>
                    <a:pt x="800" y="31"/>
                    <a:pt x="636" y="2"/>
                  </a:cubicBezTo>
                  <a:cubicBezTo>
                    <a:pt x="628" y="1"/>
                    <a:pt x="619" y="0"/>
                    <a:pt x="611"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21"/>
            <p:cNvSpPr/>
            <p:nvPr/>
          </p:nvSpPr>
          <p:spPr>
            <a:xfrm>
              <a:off x="2044000" y="2776775"/>
              <a:ext cx="20525" cy="57500"/>
            </a:xfrm>
            <a:custGeom>
              <a:avLst/>
              <a:gdLst/>
              <a:ahLst/>
              <a:cxnLst/>
              <a:rect l="l" t="t" r="r" b="b"/>
              <a:pathLst>
                <a:path w="821" h="2300" extrusionOk="0">
                  <a:moveTo>
                    <a:pt x="594" y="0"/>
                  </a:moveTo>
                  <a:cubicBezTo>
                    <a:pt x="440" y="0"/>
                    <a:pt x="284" y="208"/>
                    <a:pt x="242" y="479"/>
                  </a:cubicBezTo>
                  <a:lnTo>
                    <a:pt x="37" y="1754"/>
                  </a:lnTo>
                  <a:cubicBezTo>
                    <a:pt x="0" y="2000"/>
                    <a:pt x="62" y="2218"/>
                    <a:pt x="180" y="2300"/>
                  </a:cubicBezTo>
                  <a:cubicBezTo>
                    <a:pt x="144" y="2197"/>
                    <a:pt x="135" y="2070"/>
                    <a:pt x="156" y="1931"/>
                  </a:cubicBezTo>
                  <a:lnTo>
                    <a:pt x="361" y="647"/>
                  </a:lnTo>
                  <a:cubicBezTo>
                    <a:pt x="404" y="375"/>
                    <a:pt x="564" y="170"/>
                    <a:pt x="720" y="170"/>
                  </a:cubicBezTo>
                  <a:cubicBezTo>
                    <a:pt x="729" y="170"/>
                    <a:pt x="738" y="170"/>
                    <a:pt x="746" y="172"/>
                  </a:cubicBezTo>
                  <a:cubicBezTo>
                    <a:pt x="771" y="176"/>
                    <a:pt x="796" y="188"/>
                    <a:pt x="820" y="208"/>
                  </a:cubicBezTo>
                  <a:cubicBezTo>
                    <a:pt x="779" y="94"/>
                    <a:pt x="714" y="20"/>
                    <a:pt x="627" y="3"/>
                  </a:cubicBezTo>
                  <a:cubicBezTo>
                    <a:pt x="616" y="1"/>
                    <a:pt x="605" y="0"/>
                    <a:pt x="594"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21"/>
            <p:cNvSpPr/>
            <p:nvPr/>
          </p:nvSpPr>
          <p:spPr>
            <a:xfrm>
              <a:off x="1865400" y="2779375"/>
              <a:ext cx="43500" cy="33925"/>
            </a:xfrm>
            <a:custGeom>
              <a:avLst/>
              <a:gdLst/>
              <a:ahLst/>
              <a:cxnLst/>
              <a:rect l="l" t="t" r="r" b="b"/>
              <a:pathLst>
                <a:path w="1740" h="1357" extrusionOk="0">
                  <a:moveTo>
                    <a:pt x="701" y="0"/>
                  </a:moveTo>
                  <a:cubicBezTo>
                    <a:pt x="352" y="0"/>
                    <a:pt x="57" y="264"/>
                    <a:pt x="26" y="617"/>
                  </a:cubicBezTo>
                  <a:cubicBezTo>
                    <a:pt x="1" y="982"/>
                    <a:pt x="276" y="1298"/>
                    <a:pt x="653" y="1331"/>
                  </a:cubicBezTo>
                  <a:lnTo>
                    <a:pt x="989" y="1355"/>
                  </a:lnTo>
                  <a:cubicBezTo>
                    <a:pt x="1005" y="1356"/>
                    <a:pt x="1021" y="1357"/>
                    <a:pt x="1036" y="1357"/>
                  </a:cubicBezTo>
                  <a:cubicBezTo>
                    <a:pt x="1389" y="1357"/>
                    <a:pt x="1687" y="1094"/>
                    <a:pt x="1711" y="740"/>
                  </a:cubicBezTo>
                  <a:cubicBezTo>
                    <a:pt x="1740" y="375"/>
                    <a:pt x="1461" y="59"/>
                    <a:pt x="1088" y="27"/>
                  </a:cubicBezTo>
                  <a:lnTo>
                    <a:pt x="747" y="2"/>
                  </a:lnTo>
                  <a:cubicBezTo>
                    <a:pt x="732" y="1"/>
                    <a:pt x="716" y="0"/>
                    <a:pt x="70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21"/>
            <p:cNvSpPr/>
            <p:nvPr/>
          </p:nvSpPr>
          <p:spPr>
            <a:xfrm>
              <a:off x="1872075" y="2802775"/>
              <a:ext cx="14775" cy="27375"/>
            </a:xfrm>
            <a:custGeom>
              <a:avLst/>
              <a:gdLst/>
              <a:ahLst/>
              <a:cxnLst/>
              <a:rect l="l" t="t" r="r" b="b"/>
              <a:pathLst>
                <a:path w="591" h="1095" extrusionOk="0">
                  <a:moveTo>
                    <a:pt x="346" y="0"/>
                  </a:moveTo>
                  <a:cubicBezTo>
                    <a:pt x="243" y="0"/>
                    <a:pt x="150" y="74"/>
                    <a:pt x="132" y="181"/>
                  </a:cubicBezTo>
                  <a:lnTo>
                    <a:pt x="21" y="833"/>
                  </a:lnTo>
                  <a:cubicBezTo>
                    <a:pt x="0" y="952"/>
                    <a:pt x="74" y="1071"/>
                    <a:pt x="201" y="1092"/>
                  </a:cubicBezTo>
                  <a:cubicBezTo>
                    <a:pt x="213" y="1094"/>
                    <a:pt x="225" y="1095"/>
                    <a:pt x="237" y="1095"/>
                  </a:cubicBezTo>
                  <a:cubicBezTo>
                    <a:pt x="340" y="1095"/>
                    <a:pt x="437" y="1018"/>
                    <a:pt x="456" y="911"/>
                  </a:cubicBezTo>
                  <a:lnTo>
                    <a:pt x="570" y="259"/>
                  </a:lnTo>
                  <a:cubicBezTo>
                    <a:pt x="591" y="140"/>
                    <a:pt x="509" y="25"/>
                    <a:pt x="390" y="5"/>
                  </a:cubicBezTo>
                  <a:cubicBezTo>
                    <a:pt x="375" y="2"/>
                    <a:pt x="360" y="0"/>
                    <a:pt x="3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21"/>
            <p:cNvSpPr/>
            <p:nvPr/>
          </p:nvSpPr>
          <p:spPr>
            <a:xfrm>
              <a:off x="1885500" y="2806050"/>
              <a:ext cx="11725" cy="30275"/>
            </a:xfrm>
            <a:custGeom>
              <a:avLst/>
              <a:gdLst/>
              <a:ahLst/>
              <a:cxnLst/>
              <a:rect l="l" t="t" r="r" b="b"/>
              <a:pathLst>
                <a:path w="469" h="1211" extrusionOk="0">
                  <a:moveTo>
                    <a:pt x="229" y="1"/>
                  </a:moveTo>
                  <a:cubicBezTo>
                    <a:pt x="227" y="1"/>
                    <a:pt x="224" y="1"/>
                    <a:pt x="222" y="1"/>
                  </a:cubicBezTo>
                  <a:cubicBezTo>
                    <a:pt x="99" y="1"/>
                    <a:pt x="1" y="112"/>
                    <a:pt x="5" y="247"/>
                  </a:cubicBezTo>
                  <a:lnTo>
                    <a:pt x="21" y="973"/>
                  </a:lnTo>
                  <a:cubicBezTo>
                    <a:pt x="21" y="1106"/>
                    <a:pt x="120" y="1211"/>
                    <a:pt x="240" y="1211"/>
                  </a:cubicBezTo>
                  <a:cubicBezTo>
                    <a:pt x="242" y="1211"/>
                    <a:pt x="244" y="1211"/>
                    <a:pt x="247" y="1211"/>
                  </a:cubicBezTo>
                  <a:cubicBezTo>
                    <a:pt x="370" y="1211"/>
                    <a:pt x="468" y="1096"/>
                    <a:pt x="460" y="965"/>
                  </a:cubicBezTo>
                  <a:lnTo>
                    <a:pt x="448" y="235"/>
                  </a:lnTo>
                  <a:cubicBezTo>
                    <a:pt x="448" y="106"/>
                    <a:pt x="349" y="1"/>
                    <a:pt x="22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21"/>
            <p:cNvSpPr/>
            <p:nvPr/>
          </p:nvSpPr>
          <p:spPr>
            <a:xfrm>
              <a:off x="1893800" y="2800725"/>
              <a:ext cx="19400" cy="28850"/>
            </a:xfrm>
            <a:custGeom>
              <a:avLst/>
              <a:gdLst/>
              <a:ahLst/>
              <a:cxnLst/>
              <a:rect l="l" t="t" r="r" b="b"/>
              <a:pathLst>
                <a:path w="776" h="1154" extrusionOk="0">
                  <a:moveTo>
                    <a:pt x="240" y="1"/>
                  </a:moveTo>
                  <a:cubicBezTo>
                    <a:pt x="216" y="1"/>
                    <a:pt x="192" y="5"/>
                    <a:pt x="169" y="13"/>
                  </a:cubicBezTo>
                  <a:cubicBezTo>
                    <a:pt x="58" y="54"/>
                    <a:pt x="1" y="194"/>
                    <a:pt x="54" y="317"/>
                  </a:cubicBezTo>
                  <a:lnTo>
                    <a:pt x="312" y="993"/>
                  </a:lnTo>
                  <a:cubicBezTo>
                    <a:pt x="352" y="1091"/>
                    <a:pt x="443" y="1153"/>
                    <a:pt x="537" y="1153"/>
                  </a:cubicBezTo>
                  <a:cubicBezTo>
                    <a:pt x="561" y="1153"/>
                    <a:pt x="584" y="1149"/>
                    <a:pt x="608" y="1141"/>
                  </a:cubicBezTo>
                  <a:cubicBezTo>
                    <a:pt x="718" y="1096"/>
                    <a:pt x="776" y="960"/>
                    <a:pt x="722" y="833"/>
                  </a:cubicBezTo>
                  <a:lnTo>
                    <a:pt x="464" y="161"/>
                  </a:lnTo>
                  <a:cubicBezTo>
                    <a:pt x="425" y="63"/>
                    <a:pt x="333" y="1"/>
                    <a:pt x="2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21"/>
            <p:cNvSpPr/>
            <p:nvPr/>
          </p:nvSpPr>
          <p:spPr>
            <a:xfrm>
              <a:off x="1894325" y="2789450"/>
              <a:ext cx="24425" cy="20675"/>
            </a:xfrm>
            <a:custGeom>
              <a:avLst/>
              <a:gdLst/>
              <a:ahLst/>
              <a:cxnLst/>
              <a:rect l="l" t="t" r="r" b="b"/>
              <a:pathLst>
                <a:path w="977" h="827" extrusionOk="0">
                  <a:moveTo>
                    <a:pt x="251" y="0"/>
                  </a:moveTo>
                  <a:cubicBezTo>
                    <a:pt x="187" y="0"/>
                    <a:pt x="124" y="30"/>
                    <a:pt x="78" y="87"/>
                  </a:cubicBezTo>
                  <a:cubicBezTo>
                    <a:pt x="0" y="177"/>
                    <a:pt x="13" y="317"/>
                    <a:pt x="103" y="386"/>
                  </a:cubicBezTo>
                  <a:lnTo>
                    <a:pt x="595" y="784"/>
                  </a:lnTo>
                  <a:cubicBezTo>
                    <a:pt x="634" y="813"/>
                    <a:pt x="679" y="827"/>
                    <a:pt x="724" y="827"/>
                  </a:cubicBezTo>
                  <a:cubicBezTo>
                    <a:pt x="788" y="827"/>
                    <a:pt x="853" y="798"/>
                    <a:pt x="898" y="743"/>
                  </a:cubicBezTo>
                  <a:cubicBezTo>
                    <a:pt x="976" y="645"/>
                    <a:pt x="964" y="509"/>
                    <a:pt x="874" y="440"/>
                  </a:cubicBezTo>
                  <a:lnTo>
                    <a:pt x="382" y="46"/>
                  </a:lnTo>
                  <a:cubicBezTo>
                    <a:pt x="342" y="15"/>
                    <a:pt x="297" y="0"/>
                    <a:pt x="25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21"/>
            <p:cNvSpPr/>
            <p:nvPr/>
          </p:nvSpPr>
          <p:spPr>
            <a:xfrm>
              <a:off x="1860900" y="2794050"/>
              <a:ext cx="21450" cy="23650"/>
            </a:xfrm>
            <a:custGeom>
              <a:avLst/>
              <a:gdLst/>
              <a:ahLst/>
              <a:cxnLst/>
              <a:rect l="l" t="t" r="r" b="b"/>
              <a:pathLst>
                <a:path w="858" h="946" extrusionOk="0">
                  <a:moveTo>
                    <a:pt x="602" y="0"/>
                  </a:moveTo>
                  <a:cubicBezTo>
                    <a:pt x="534" y="0"/>
                    <a:pt x="467" y="30"/>
                    <a:pt x="427" y="87"/>
                  </a:cubicBezTo>
                  <a:lnTo>
                    <a:pt x="66" y="608"/>
                  </a:lnTo>
                  <a:cubicBezTo>
                    <a:pt x="0" y="707"/>
                    <a:pt x="29" y="838"/>
                    <a:pt x="128" y="908"/>
                  </a:cubicBezTo>
                  <a:cubicBezTo>
                    <a:pt x="167" y="933"/>
                    <a:pt x="212" y="946"/>
                    <a:pt x="256" y="946"/>
                  </a:cubicBezTo>
                  <a:cubicBezTo>
                    <a:pt x="325" y="946"/>
                    <a:pt x="391" y="914"/>
                    <a:pt x="431" y="854"/>
                  </a:cubicBezTo>
                  <a:lnTo>
                    <a:pt x="792" y="338"/>
                  </a:lnTo>
                  <a:cubicBezTo>
                    <a:pt x="858" y="239"/>
                    <a:pt x="829" y="108"/>
                    <a:pt x="726" y="38"/>
                  </a:cubicBezTo>
                  <a:cubicBezTo>
                    <a:pt x="689" y="13"/>
                    <a:pt x="645" y="0"/>
                    <a:pt x="6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21"/>
            <p:cNvSpPr/>
            <p:nvPr/>
          </p:nvSpPr>
          <p:spPr>
            <a:xfrm>
              <a:off x="1895025" y="2780425"/>
              <a:ext cx="23825" cy="29775"/>
            </a:xfrm>
            <a:custGeom>
              <a:avLst/>
              <a:gdLst/>
              <a:ahLst/>
              <a:cxnLst/>
              <a:rect l="l" t="t" r="r" b="b"/>
              <a:pathLst>
                <a:path w="953" h="1191" extrusionOk="0">
                  <a:moveTo>
                    <a:pt x="1" y="1"/>
                  </a:moveTo>
                  <a:lnTo>
                    <a:pt x="1" y="1"/>
                  </a:lnTo>
                  <a:cubicBezTo>
                    <a:pt x="194" y="91"/>
                    <a:pt x="337" y="272"/>
                    <a:pt x="374" y="489"/>
                  </a:cubicBezTo>
                  <a:lnTo>
                    <a:pt x="702" y="755"/>
                  </a:lnTo>
                  <a:cubicBezTo>
                    <a:pt x="792" y="825"/>
                    <a:pt x="805" y="960"/>
                    <a:pt x="727" y="1055"/>
                  </a:cubicBezTo>
                  <a:cubicBezTo>
                    <a:pt x="682" y="1108"/>
                    <a:pt x="624" y="1137"/>
                    <a:pt x="567" y="1145"/>
                  </a:cubicBezTo>
                  <a:lnTo>
                    <a:pt x="575" y="1149"/>
                  </a:lnTo>
                  <a:cubicBezTo>
                    <a:pt x="612" y="1177"/>
                    <a:pt x="656" y="1191"/>
                    <a:pt x="700" y="1191"/>
                  </a:cubicBezTo>
                  <a:cubicBezTo>
                    <a:pt x="765" y="1191"/>
                    <a:pt x="830" y="1162"/>
                    <a:pt x="874" y="1108"/>
                  </a:cubicBezTo>
                  <a:cubicBezTo>
                    <a:pt x="952" y="1014"/>
                    <a:pt x="944" y="878"/>
                    <a:pt x="850" y="805"/>
                  </a:cubicBezTo>
                  <a:lnTo>
                    <a:pt x="522" y="538"/>
                  </a:lnTo>
                  <a:cubicBezTo>
                    <a:pt x="477" y="272"/>
                    <a:pt x="272" y="54"/>
                    <a:pt x="1"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21"/>
            <p:cNvSpPr/>
            <p:nvPr/>
          </p:nvSpPr>
          <p:spPr>
            <a:xfrm>
              <a:off x="1903550" y="2806425"/>
              <a:ext cx="9450" cy="23150"/>
            </a:xfrm>
            <a:custGeom>
              <a:avLst/>
              <a:gdLst/>
              <a:ahLst/>
              <a:cxnLst/>
              <a:rect l="l" t="t" r="r" b="b"/>
              <a:pathLst>
                <a:path w="378" h="926" extrusionOk="0">
                  <a:moveTo>
                    <a:pt x="93" y="0"/>
                  </a:moveTo>
                  <a:cubicBezTo>
                    <a:pt x="91" y="0"/>
                    <a:pt x="96" y="3"/>
                    <a:pt x="99" y="5"/>
                  </a:cubicBezTo>
                  <a:lnTo>
                    <a:pt x="99" y="5"/>
                  </a:lnTo>
                  <a:lnTo>
                    <a:pt x="185" y="560"/>
                  </a:lnTo>
                  <a:cubicBezTo>
                    <a:pt x="205" y="753"/>
                    <a:pt x="181" y="823"/>
                    <a:pt x="70" y="868"/>
                  </a:cubicBezTo>
                  <a:cubicBezTo>
                    <a:pt x="45" y="872"/>
                    <a:pt x="29" y="876"/>
                    <a:pt x="0" y="876"/>
                  </a:cubicBezTo>
                  <a:cubicBezTo>
                    <a:pt x="39" y="909"/>
                    <a:pt x="88" y="925"/>
                    <a:pt x="138" y="925"/>
                  </a:cubicBezTo>
                  <a:cubicBezTo>
                    <a:pt x="163" y="925"/>
                    <a:pt x="189" y="921"/>
                    <a:pt x="214" y="913"/>
                  </a:cubicBezTo>
                  <a:cubicBezTo>
                    <a:pt x="324" y="868"/>
                    <a:pt x="378" y="728"/>
                    <a:pt x="328" y="605"/>
                  </a:cubicBezTo>
                  <a:lnTo>
                    <a:pt x="100" y="5"/>
                  </a:lnTo>
                  <a:lnTo>
                    <a:pt x="100" y="5"/>
                  </a:lnTo>
                  <a:cubicBezTo>
                    <a:pt x="101" y="6"/>
                    <a:pt x="102" y="7"/>
                    <a:pt x="103" y="7"/>
                  </a:cubicBezTo>
                  <a:cubicBezTo>
                    <a:pt x="104" y="7"/>
                    <a:pt x="103" y="5"/>
                    <a:pt x="99" y="2"/>
                  </a:cubicBezTo>
                  <a:lnTo>
                    <a:pt x="99" y="2"/>
                  </a:lnTo>
                  <a:lnTo>
                    <a:pt x="99" y="2"/>
                  </a:lnTo>
                  <a:cubicBezTo>
                    <a:pt x="95" y="1"/>
                    <a:pt x="93" y="0"/>
                    <a:pt x="93"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21"/>
            <p:cNvSpPr/>
            <p:nvPr/>
          </p:nvSpPr>
          <p:spPr>
            <a:xfrm>
              <a:off x="1874625" y="2813150"/>
              <a:ext cx="11000" cy="17000"/>
            </a:xfrm>
            <a:custGeom>
              <a:avLst/>
              <a:gdLst/>
              <a:ahLst/>
              <a:cxnLst/>
              <a:rect l="l" t="t" r="r" b="b"/>
              <a:pathLst>
                <a:path w="440" h="680" extrusionOk="0">
                  <a:moveTo>
                    <a:pt x="440" y="0"/>
                  </a:moveTo>
                  <a:lnTo>
                    <a:pt x="227" y="492"/>
                  </a:lnTo>
                  <a:cubicBezTo>
                    <a:pt x="169" y="582"/>
                    <a:pt x="99" y="623"/>
                    <a:pt x="1" y="627"/>
                  </a:cubicBezTo>
                  <a:cubicBezTo>
                    <a:pt x="26" y="648"/>
                    <a:pt x="62" y="668"/>
                    <a:pt x="99" y="677"/>
                  </a:cubicBezTo>
                  <a:cubicBezTo>
                    <a:pt x="110" y="678"/>
                    <a:pt x="122" y="679"/>
                    <a:pt x="134" y="679"/>
                  </a:cubicBezTo>
                  <a:cubicBezTo>
                    <a:pt x="213" y="679"/>
                    <a:pt x="310" y="641"/>
                    <a:pt x="350" y="517"/>
                  </a:cubicBezTo>
                  <a:lnTo>
                    <a:pt x="440" y="0"/>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21"/>
            <p:cNvSpPr/>
            <p:nvPr/>
          </p:nvSpPr>
          <p:spPr>
            <a:xfrm>
              <a:off x="1863975" y="2811100"/>
              <a:ext cx="10800" cy="6675"/>
            </a:xfrm>
            <a:custGeom>
              <a:avLst/>
              <a:gdLst/>
              <a:ahLst/>
              <a:cxnLst/>
              <a:rect l="l" t="t" r="r" b="b"/>
              <a:pathLst>
                <a:path w="432" h="267" extrusionOk="0">
                  <a:moveTo>
                    <a:pt x="431" y="0"/>
                  </a:moveTo>
                  <a:lnTo>
                    <a:pt x="238" y="148"/>
                  </a:lnTo>
                  <a:cubicBezTo>
                    <a:pt x="149" y="212"/>
                    <a:pt x="95" y="217"/>
                    <a:pt x="47" y="217"/>
                  </a:cubicBezTo>
                  <a:cubicBezTo>
                    <a:pt x="39" y="217"/>
                    <a:pt x="31" y="217"/>
                    <a:pt x="24" y="217"/>
                  </a:cubicBezTo>
                  <a:cubicBezTo>
                    <a:pt x="16" y="217"/>
                    <a:pt x="8" y="217"/>
                    <a:pt x="1" y="217"/>
                  </a:cubicBezTo>
                  <a:cubicBezTo>
                    <a:pt x="1" y="226"/>
                    <a:pt x="5" y="226"/>
                    <a:pt x="13" y="230"/>
                  </a:cubicBezTo>
                  <a:cubicBezTo>
                    <a:pt x="44" y="251"/>
                    <a:pt x="89" y="267"/>
                    <a:pt x="138" y="267"/>
                  </a:cubicBezTo>
                  <a:cubicBezTo>
                    <a:pt x="193" y="267"/>
                    <a:pt x="252" y="247"/>
                    <a:pt x="300" y="193"/>
                  </a:cubicBezTo>
                  <a:lnTo>
                    <a:pt x="431" y="0"/>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21"/>
            <p:cNvSpPr/>
            <p:nvPr/>
          </p:nvSpPr>
          <p:spPr>
            <a:xfrm>
              <a:off x="1888175" y="2812725"/>
              <a:ext cx="8825" cy="23600"/>
            </a:xfrm>
            <a:custGeom>
              <a:avLst/>
              <a:gdLst/>
              <a:ahLst/>
              <a:cxnLst/>
              <a:rect l="l" t="t" r="r" b="b"/>
              <a:pathLst>
                <a:path w="353" h="944" extrusionOk="0">
                  <a:moveTo>
                    <a:pt x="341" y="1"/>
                  </a:moveTo>
                  <a:lnTo>
                    <a:pt x="205" y="644"/>
                  </a:lnTo>
                  <a:cubicBezTo>
                    <a:pt x="160" y="837"/>
                    <a:pt x="115" y="882"/>
                    <a:pt x="0" y="890"/>
                  </a:cubicBezTo>
                  <a:cubicBezTo>
                    <a:pt x="41" y="923"/>
                    <a:pt x="86" y="944"/>
                    <a:pt x="140" y="944"/>
                  </a:cubicBezTo>
                  <a:cubicBezTo>
                    <a:pt x="263" y="944"/>
                    <a:pt x="353" y="829"/>
                    <a:pt x="353" y="698"/>
                  </a:cubicBezTo>
                  <a:lnTo>
                    <a:pt x="341" y="1"/>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21"/>
            <p:cNvSpPr/>
            <p:nvPr/>
          </p:nvSpPr>
          <p:spPr>
            <a:xfrm>
              <a:off x="1865625" y="2694850"/>
              <a:ext cx="43900" cy="80375"/>
            </a:xfrm>
            <a:custGeom>
              <a:avLst/>
              <a:gdLst/>
              <a:ahLst/>
              <a:cxnLst/>
              <a:rect l="l" t="t" r="r" b="b"/>
              <a:pathLst>
                <a:path w="1756" h="3215" extrusionOk="0">
                  <a:moveTo>
                    <a:pt x="926" y="1"/>
                  </a:moveTo>
                  <a:cubicBezTo>
                    <a:pt x="522" y="1"/>
                    <a:pt x="178" y="308"/>
                    <a:pt x="140" y="718"/>
                  </a:cubicBezTo>
                  <a:lnTo>
                    <a:pt x="70" y="1452"/>
                  </a:lnTo>
                  <a:cubicBezTo>
                    <a:pt x="0" y="2858"/>
                    <a:pt x="283" y="3215"/>
                    <a:pt x="283" y="3215"/>
                  </a:cubicBezTo>
                  <a:lnTo>
                    <a:pt x="1349" y="3141"/>
                  </a:lnTo>
                  <a:cubicBezTo>
                    <a:pt x="1743" y="1821"/>
                    <a:pt x="1714" y="865"/>
                    <a:pt x="1714" y="865"/>
                  </a:cubicBezTo>
                  <a:cubicBezTo>
                    <a:pt x="1755" y="431"/>
                    <a:pt x="1435" y="45"/>
                    <a:pt x="1001" y="4"/>
                  </a:cubicBezTo>
                  <a:cubicBezTo>
                    <a:pt x="975" y="2"/>
                    <a:pt x="950" y="1"/>
                    <a:pt x="9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21"/>
            <p:cNvSpPr/>
            <p:nvPr/>
          </p:nvSpPr>
          <p:spPr>
            <a:xfrm>
              <a:off x="1880800" y="2694900"/>
              <a:ext cx="28725" cy="79100"/>
            </a:xfrm>
            <a:custGeom>
              <a:avLst/>
              <a:gdLst/>
              <a:ahLst/>
              <a:cxnLst/>
              <a:rect l="l" t="t" r="r" b="b"/>
              <a:pathLst>
                <a:path w="1149" h="3164" extrusionOk="0">
                  <a:moveTo>
                    <a:pt x="341" y="1"/>
                  </a:moveTo>
                  <a:cubicBezTo>
                    <a:pt x="219" y="1"/>
                    <a:pt x="100" y="25"/>
                    <a:pt x="0" y="68"/>
                  </a:cubicBezTo>
                  <a:lnTo>
                    <a:pt x="41" y="68"/>
                  </a:lnTo>
                  <a:cubicBezTo>
                    <a:pt x="476" y="109"/>
                    <a:pt x="791" y="494"/>
                    <a:pt x="750" y="929"/>
                  </a:cubicBezTo>
                  <a:cubicBezTo>
                    <a:pt x="750" y="929"/>
                    <a:pt x="783" y="1864"/>
                    <a:pt x="406" y="3164"/>
                  </a:cubicBezTo>
                  <a:lnTo>
                    <a:pt x="742" y="3139"/>
                  </a:lnTo>
                  <a:cubicBezTo>
                    <a:pt x="1136" y="1819"/>
                    <a:pt x="1107" y="863"/>
                    <a:pt x="1107" y="863"/>
                  </a:cubicBezTo>
                  <a:cubicBezTo>
                    <a:pt x="1148" y="429"/>
                    <a:pt x="828" y="43"/>
                    <a:pt x="394" y="2"/>
                  </a:cubicBezTo>
                  <a:cubicBezTo>
                    <a:pt x="376" y="1"/>
                    <a:pt x="358" y="1"/>
                    <a:pt x="341"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21"/>
            <p:cNvSpPr/>
            <p:nvPr/>
          </p:nvSpPr>
          <p:spPr>
            <a:xfrm>
              <a:off x="1866950" y="2720050"/>
              <a:ext cx="16625" cy="33350"/>
            </a:xfrm>
            <a:custGeom>
              <a:avLst/>
              <a:gdLst/>
              <a:ahLst/>
              <a:cxnLst/>
              <a:rect l="l" t="t" r="r" b="b"/>
              <a:pathLst>
                <a:path w="665" h="1334" extrusionOk="0">
                  <a:moveTo>
                    <a:pt x="287" y="1"/>
                  </a:moveTo>
                  <a:cubicBezTo>
                    <a:pt x="193" y="1"/>
                    <a:pt x="115" y="34"/>
                    <a:pt x="50" y="79"/>
                  </a:cubicBezTo>
                  <a:lnTo>
                    <a:pt x="13" y="444"/>
                  </a:lnTo>
                  <a:cubicBezTo>
                    <a:pt x="0" y="755"/>
                    <a:pt x="0" y="1018"/>
                    <a:pt x="13" y="1231"/>
                  </a:cubicBezTo>
                  <a:cubicBezTo>
                    <a:pt x="87" y="1292"/>
                    <a:pt x="177" y="1333"/>
                    <a:pt x="287" y="1333"/>
                  </a:cubicBezTo>
                  <a:cubicBezTo>
                    <a:pt x="497" y="1333"/>
                    <a:pt x="665" y="1182"/>
                    <a:pt x="665" y="989"/>
                  </a:cubicBezTo>
                  <a:lnTo>
                    <a:pt x="665" y="345"/>
                  </a:lnTo>
                  <a:cubicBezTo>
                    <a:pt x="665" y="157"/>
                    <a:pt x="497" y="1"/>
                    <a:pt x="287" y="1"/>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21"/>
            <p:cNvSpPr/>
            <p:nvPr/>
          </p:nvSpPr>
          <p:spPr>
            <a:xfrm>
              <a:off x="1866950" y="2772950"/>
              <a:ext cx="37350" cy="13600"/>
            </a:xfrm>
            <a:custGeom>
              <a:avLst/>
              <a:gdLst/>
              <a:ahLst/>
              <a:cxnLst/>
              <a:rect l="l" t="t" r="r" b="b"/>
              <a:pathLst>
                <a:path w="1494" h="544" extrusionOk="0">
                  <a:moveTo>
                    <a:pt x="1216" y="0"/>
                  </a:moveTo>
                  <a:cubicBezTo>
                    <a:pt x="1210" y="0"/>
                    <a:pt x="1204" y="0"/>
                    <a:pt x="1198" y="1"/>
                  </a:cubicBezTo>
                  <a:lnTo>
                    <a:pt x="255" y="79"/>
                  </a:lnTo>
                  <a:cubicBezTo>
                    <a:pt x="107" y="99"/>
                    <a:pt x="0" y="214"/>
                    <a:pt x="9" y="337"/>
                  </a:cubicBezTo>
                  <a:cubicBezTo>
                    <a:pt x="20" y="456"/>
                    <a:pt x="133" y="543"/>
                    <a:pt x="265" y="543"/>
                  </a:cubicBezTo>
                  <a:cubicBezTo>
                    <a:pt x="274" y="543"/>
                    <a:pt x="283" y="543"/>
                    <a:pt x="292" y="542"/>
                  </a:cubicBezTo>
                  <a:lnTo>
                    <a:pt x="1235" y="464"/>
                  </a:lnTo>
                  <a:cubicBezTo>
                    <a:pt x="1382" y="452"/>
                    <a:pt x="1493" y="341"/>
                    <a:pt x="1481" y="214"/>
                  </a:cubicBezTo>
                  <a:cubicBezTo>
                    <a:pt x="1473" y="88"/>
                    <a:pt x="1352" y="0"/>
                    <a:pt x="1216"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21"/>
            <p:cNvSpPr/>
            <p:nvPr/>
          </p:nvSpPr>
          <p:spPr>
            <a:xfrm>
              <a:off x="1867675" y="2773225"/>
              <a:ext cx="36500" cy="10200"/>
            </a:xfrm>
            <a:custGeom>
              <a:avLst/>
              <a:gdLst/>
              <a:ahLst/>
              <a:cxnLst/>
              <a:rect l="l" t="t" r="r" b="b"/>
              <a:pathLst>
                <a:path w="1460" h="408" extrusionOk="0">
                  <a:moveTo>
                    <a:pt x="1199" y="1"/>
                  </a:moveTo>
                  <a:cubicBezTo>
                    <a:pt x="1191" y="1"/>
                    <a:pt x="1182" y="1"/>
                    <a:pt x="1173" y="2"/>
                  </a:cubicBezTo>
                  <a:lnTo>
                    <a:pt x="230" y="80"/>
                  </a:lnTo>
                  <a:cubicBezTo>
                    <a:pt x="123" y="88"/>
                    <a:pt x="37" y="154"/>
                    <a:pt x="0" y="236"/>
                  </a:cubicBezTo>
                  <a:cubicBezTo>
                    <a:pt x="41" y="207"/>
                    <a:pt x="94" y="186"/>
                    <a:pt x="148" y="182"/>
                  </a:cubicBezTo>
                  <a:lnTo>
                    <a:pt x="1095" y="104"/>
                  </a:lnTo>
                  <a:cubicBezTo>
                    <a:pt x="1106" y="103"/>
                    <a:pt x="1117" y="103"/>
                    <a:pt x="1127" y="103"/>
                  </a:cubicBezTo>
                  <a:cubicBezTo>
                    <a:pt x="1257" y="103"/>
                    <a:pt x="1366" y="192"/>
                    <a:pt x="1374" y="309"/>
                  </a:cubicBezTo>
                  <a:cubicBezTo>
                    <a:pt x="1374" y="338"/>
                    <a:pt x="1370" y="371"/>
                    <a:pt x="1357" y="408"/>
                  </a:cubicBezTo>
                  <a:cubicBezTo>
                    <a:pt x="1427" y="359"/>
                    <a:pt x="1460" y="289"/>
                    <a:pt x="1456" y="211"/>
                  </a:cubicBezTo>
                  <a:cubicBezTo>
                    <a:pt x="1448" y="91"/>
                    <a:pt x="1339" y="1"/>
                    <a:pt x="1199"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21"/>
            <p:cNvSpPr/>
            <p:nvPr/>
          </p:nvSpPr>
          <p:spPr>
            <a:xfrm>
              <a:off x="1992925" y="2710800"/>
              <a:ext cx="93525" cy="54725"/>
            </a:xfrm>
            <a:custGeom>
              <a:avLst/>
              <a:gdLst/>
              <a:ahLst/>
              <a:cxnLst/>
              <a:rect l="l" t="t" r="r" b="b"/>
              <a:pathLst>
                <a:path w="3741" h="2189" extrusionOk="0">
                  <a:moveTo>
                    <a:pt x="1874" y="1"/>
                  </a:moveTo>
                  <a:cubicBezTo>
                    <a:pt x="1532" y="1"/>
                    <a:pt x="1161" y="85"/>
                    <a:pt x="780" y="309"/>
                  </a:cubicBezTo>
                  <a:cubicBezTo>
                    <a:pt x="210" y="641"/>
                    <a:pt x="1" y="855"/>
                    <a:pt x="1" y="855"/>
                  </a:cubicBezTo>
                  <a:lnTo>
                    <a:pt x="719" y="2187"/>
                  </a:lnTo>
                  <a:cubicBezTo>
                    <a:pt x="719" y="2187"/>
                    <a:pt x="1362" y="2025"/>
                    <a:pt x="2079" y="2025"/>
                  </a:cubicBezTo>
                  <a:cubicBezTo>
                    <a:pt x="2425" y="2025"/>
                    <a:pt x="2789" y="2063"/>
                    <a:pt x="3105" y="2175"/>
                  </a:cubicBezTo>
                  <a:cubicBezTo>
                    <a:pt x="3105" y="2175"/>
                    <a:pt x="3152" y="2188"/>
                    <a:pt x="3213" y="2188"/>
                  </a:cubicBezTo>
                  <a:cubicBezTo>
                    <a:pt x="3284" y="2188"/>
                    <a:pt x="3374" y="2170"/>
                    <a:pt x="3429" y="2093"/>
                  </a:cubicBezTo>
                  <a:lnTo>
                    <a:pt x="3741" y="826"/>
                  </a:lnTo>
                  <a:cubicBezTo>
                    <a:pt x="3741" y="826"/>
                    <a:pt x="2944" y="1"/>
                    <a:pt x="187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21"/>
            <p:cNvSpPr/>
            <p:nvPr/>
          </p:nvSpPr>
          <p:spPr>
            <a:xfrm>
              <a:off x="2046050" y="2711350"/>
              <a:ext cx="31700" cy="16950"/>
            </a:xfrm>
            <a:custGeom>
              <a:avLst/>
              <a:gdLst/>
              <a:ahLst/>
              <a:cxnLst/>
              <a:rect l="l" t="t" r="r" b="b"/>
              <a:pathLst>
                <a:path w="1268" h="678" extrusionOk="0">
                  <a:moveTo>
                    <a:pt x="53" y="0"/>
                  </a:moveTo>
                  <a:lnTo>
                    <a:pt x="53" y="0"/>
                  </a:lnTo>
                  <a:cubicBezTo>
                    <a:pt x="0" y="189"/>
                    <a:pt x="90" y="382"/>
                    <a:pt x="258" y="443"/>
                  </a:cubicBezTo>
                  <a:lnTo>
                    <a:pt x="869" y="656"/>
                  </a:lnTo>
                  <a:cubicBezTo>
                    <a:pt x="905" y="670"/>
                    <a:pt x="941" y="677"/>
                    <a:pt x="978" y="677"/>
                  </a:cubicBezTo>
                  <a:cubicBezTo>
                    <a:pt x="1089" y="677"/>
                    <a:pt x="1199" y="615"/>
                    <a:pt x="1267" y="513"/>
                  </a:cubicBezTo>
                  <a:cubicBezTo>
                    <a:pt x="988" y="312"/>
                    <a:pt x="566" y="74"/>
                    <a:pt x="53" y="0"/>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21"/>
            <p:cNvSpPr/>
            <p:nvPr/>
          </p:nvSpPr>
          <p:spPr>
            <a:xfrm>
              <a:off x="1992925" y="2710800"/>
              <a:ext cx="93525" cy="26600"/>
            </a:xfrm>
            <a:custGeom>
              <a:avLst/>
              <a:gdLst/>
              <a:ahLst/>
              <a:cxnLst/>
              <a:rect l="l" t="t" r="r" b="b"/>
              <a:pathLst>
                <a:path w="3741" h="1064" extrusionOk="0">
                  <a:moveTo>
                    <a:pt x="1874" y="1"/>
                  </a:moveTo>
                  <a:cubicBezTo>
                    <a:pt x="1532" y="1"/>
                    <a:pt x="1161" y="85"/>
                    <a:pt x="780" y="309"/>
                  </a:cubicBezTo>
                  <a:cubicBezTo>
                    <a:pt x="214" y="641"/>
                    <a:pt x="1" y="855"/>
                    <a:pt x="1" y="855"/>
                  </a:cubicBezTo>
                  <a:cubicBezTo>
                    <a:pt x="116" y="760"/>
                    <a:pt x="440" y="658"/>
                    <a:pt x="866" y="465"/>
                  </a:cubicBezTo>
                  <a:cubicBezTo>
                    <a:pt x="1192" y="313"/>
                    <a:pt x="1506" y="253"/>
                    <a:pt x="1801" y="253"/>
                  </a:cubicBezTo>
                  <a:cubicBezTo>
                    <a:pt x="2753" y="253"/>
                    <a:pt x="3492" y="882"/>
                    <a:pt x="3683" y="1064"/>
                  </a:cubicBezTo>
                  <a:lnTo>
                    <a:pt x="3741" y="826"/>
                  </a:lnTo>
                  <a:cubicBezTo>
                    <a:pt x="3741" y="826"/>
                    <a:pt x="2944" y="1"/>
                    <a:pt x="1874"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21"/>
            <p:cNvSpPr/>
            <p:nvPr/>
          </p:nvSpPr>
          <p:spPr>
            <a:xfrm>
              <a:off x="2076075" y="2718275"/>
              <a:ext cx="67375" cy="62875"/>
            </a:xfrm>
            <a:custGeom>
              <a:avLst/>
              <a:gdLst/>
              <a:ahLst/>
              <a:cxnLst/>
              <a:rect l="l" t="t" r="r" b="b"/>
              <a:pathLst>
                <a:path w="2695" h="2515" extrusionOk="0">
                  <a:moveTo>
                    <a:pt x="2390" y="1"/>
                  </a:moveTo>
                  <a:cubicBezTo>
                    <a:pt x="2283" y="1"/>
                    <a:pt x="2162" y="71"/>
                    <a:pt x="2051" y="301"/>
                  </a:cubicBezTo>
                  <a:cubicBezTo>
                    <a:pt x="1764" y="896"/>
                    <a:pt x="1678" y="1031"/>
                    <a:pt x="1678" y="1031"/>
                  </a:cubicBezTo>
                  <a:cubicBezTo>
                    <a:pt x="1296" y="625"/>
                    <a:pt x="817" y="588"/>
                    <a:pt x="595" y="498"/>
                  </a:cubicBezTo>
                  <a:cubicBezTo>
                    <a:pt x="525" y="469"/>
                    <a:pt x="473" y="458"/>
                    <a:pt x="435" y="458"/>
                  </a:cubicBezTo>
                  <a:cubicBezTo>
                    <a:pt x="352" y="458"/>
                    <a:pt x="333" y="506"/>
                    <a:pt x="333" y="506"/>
                  </a:cubicBezTo>
                  <a:cubicBezTo>
                    <a:pt x="333" y="506"/>
                    <a:pt x="9" y="1425"/>
                    <a:pt x="5" y="1687"/>
                  </a:cubicBezTo>
                  <a:cubicBezTo>
                    <a:pt x="1" y="1926"/>
                    <a:pt x="196" y="1933"/>
                    <a:pt x="220" y="1933"/>
                  </a:cubicBezTo>
                  <a:cubicBezTo>
                    <a:pt x="221" y="1933"/>
                    <a:pt x="222" y="1933"/>
                    <a:pt x="222" y="1933"/>
                  </a:cubicBezTo>
                  <a:cubicBezTo>
                    <a:pt x="271" y="1928"/>
                    <a:pt x="319" y="1926"/>
                    <a:pt x="366" y="1926"/>
                  </a:cubicBezTo>
                  <a:cubicBezTo>
                    <a:pt x="816" y="1926"/>
                    <a:pt x="1186" y="2134"/>
                    <a:pt x="1186" y="2134"/>
                  </a:cubicBezTo>
                  <a:cubicBezTo>
                    <a:pt x="1603" y="2444"/>
                    <a:pt x="1891" y="2514"/>
                    <a:pt x="2065" y="2514"/>
                  </a:cubicBezTo>
                  <a:cubicBezTo>
                    <a:pt x="2209" y="2514"/>
                    <a:pt x="2276" y="2466"/>
                    <a:pt x="2276" y="2466"/>
                  </a:cubicBezTo>
                  <a:lnTo>
                    <a:pt x="2695" y="178"/>
                  </a:lnTo>
                  <a:cubicBezTo>
                    <a:pt x="2695" y="178"/>
                    <a:pt x="2560" y="1"/>
                    <a:pt x="2390" y="1"/>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21"/>
            <p:cNvSpPr/>
            <p:nvPr/>
          </p:nvSpPr>
          <p:spPr>
            <a:xfrm>
              <a:off x="2083250" y="2718275"/>
              <a:ext cx="60300" cy="62075"/>
            </a:xfrm>
            <a:custGeom>
              <a:avLst/>
              <a:gdLst/>
              <a:ahLst/>
              <a:cxnLst/>
              <a:rect l="l" t="t" r="r" b="b"/>
              <a:pathLst>
                <a:path w="2412" h="2483" extrusionOk="0">
                  <a:moveTo>
                    <a:pt x="2107" y="1"/>
                  </a:moveTo>
                  <a:cubicBezTo>
                    <a:pt x="2000" y="1"/>
                    <a:pt x="1879" y="71"/>
                    <a:pt x="1768" y="301"/>
                  </a:cubicBezTo>
                  <a:cubicBezTo>
                    <a:pt x="1481" y="896"/>
                    <a:pt x="1395" y="1031"/>
                    <a:pt x="1395" y="1031"/>
                  </a:cubicBezTo>
                  <a:cubicBezTo>
                    <a:pt x="1013" y="625"/>
                    <a:pt x="534" y="588"/>
                    <a:pt x="312" y="498"/>
                  </a:cubicBezTo>
                  <a:cubicBezTo>
                    <a:pt x="242" y="469"/>
                    <a:pt x="191" y="458"/>
                    <a:pt x="152" y="458"/>
                  </a:cubicBezTo>
                  <a:cubicBezTo>
                    <a:pt x="69" y="458"/>
                    <a:pt x="50" y="506"/>
                    <a:pt x="50" y="506"/>
                  </a:cubicBezTo>
                  <a:cubicBezTo>
                    <a:pt x="50" y="506"/>
                    <a:pt x="29" y="564"/>
                    <a:pt x="1" y="650"/>
                  </a:cubicBezTo>
                  <a:cubicBezTo>
                    <a:pt x="16" y="639"/>
                    <a:pt x="42" y="627"/>
                    <a:pt x="84" y="627"/>
                  </a:cubicBezTo>
                  <a:cubicBezTo>
                    <a:pt x="123" y="627"/>
                    <a:pt x="174" y="637"/>
                    <a:pt x="242" y="666"/>
                  </a:cubicBezTo>
                  <a:cubicBezTo>
                    <a:pt x="460" y="761"/>
                    <a:pt x="1013" y="748"/>
                    <a:pt x="1391" y="1154"/>
                  </a:cubicBezTo>
                  <a:cubicBezTo>
                    <a:pt x="1391" y="1154"/>
                    <a:pt x="1403" y="1068"/>
                    <a:pt x="1690" y="474"/>
                  </a:cubicBezTo>
                  <a:cubicBezTo>
                    <a:pt x="1801" y="244"/>
                    <a:pt x="1923" y="173"/>
                    <a:pt x="2031" y="173"/>
                  </a:cubicBezTo>
                  <a:cubicBezTo>
                    <a:pt x="2202" y="173"/>
                    <a:pt x="2338" y="351"/>
                    <a:pt x="2338" y="351"/>
                  </a:cubicBezTo>
                  <a:lnTo>
                    <a:pt x="1952" y="2483"/>
                  </a:lnTo>
                  <a:cubicBezTo>
                    <a:pt x="1977" y="2471"/>
                    <a:pt x="1993" y="2462"/>
                    <a:pt x="1993" y="2462"/>
                  </a:cubicBezTo>
                  <a:lnTo>
                    <a:pt x="2412" y="178"/>
                  </a:lnTo>
                  <a:cubicBezTo>
                    <a:pt x="2412" y="178"/>
                    <a:pt x="2277" y="1"/>
                    <a:pt x="210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21"/>
            <p:cNvSpPr/>
            <p:nvPr/>
          </p:nvSpPr>
          <p:spPr>
            <a:xfrm>
              <a:off x="2125175" y="2721550"/>
              <a:ext cx="22375" cy="58450"/>
            </a:xfrm>
            <a:custGeom>
              <a:avLst/>
              <a:gdLst/>
              <a:ahLst/>
              <a:cxnLst/>
              <a:rect l="l" t="t" r="r" b="b"/>
              <a:pathLst>
                <a:path w="895" h="2338" extrusionOk="0">
                  <a:moveTo>
                    <a:pt x="610" y="0"/>
                  </a:moveTo>
                  <a:cubicBezTo>
                    <a:pt x="454" y="0"/>
                    <a:pt x="294" y="206"/>
                    <a:pt x="251" y="478"/>
                  </a:cubicBezTo>
                  <a:lnTo>
                    <a:pt x="46" y="1761"/>
                  </a:lnTo>
                  <a:cubicBezTo>
                    <a:pt x="1" y="2053"/>
                    <a:pt x="95" y="2311"/>
                    <a:pt x="259" y="2335"/>
                  </a:cubicBezTo>
                  <a:cubicBezTo>
                    <a:pt x="268" y="2337"/>
                    <a:pt x="276" y="2337"/>
                    <a:pt x="285" y="2337"/>
                  </a:cubicBezTo>
                  <a:cubicBezTo>
                    <a:pt x="441" y="2337"/>
                    <a:pt x="602" y="2131"/>
                    <a:pt x="644" y="1852"/>
                  </a:cubicBezTo>
                  <a:lnTo>
                    <a:pt x="849" y="576"/>
                  </a:lnTo>
                  <a:cubicBezTo>
                    <a:pt x="895" y="285"/>
                    <a:pt x="800" y="27"/>
                    <a:pt x="636" y="2"/>
                  </a:cubicBezTo>
                  <a:cubicBezTo>
                    <a:pt x="628" y="1"/>
                    <a:pt x="619" y="0"/>
                    <a:pt x="610"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21"/>
            <p:cNvSpPr/>
            <p:nvPr/>
          </p:nvSpPr>
          <p:spPr>
            <a:xfrm>
              <a:off x="2125375" y="2721400"/>
              <a:ext cx="20850" cy="57125"/>
            </a:xfrm>
            <a:custGeom>
              <a:avLst/>
              <a:gdLst/>
              <a:ahLst/>
              <a:cxnLst/>
              <a:rect l="l" t="t" r="r" b="b"/>
              <a:pathLst>
                <a:path w="834" h="2285" extrusionOk="0">
                  <a:moveTo>
                    <a:pt x="595" y="1"/>
                  </a:moveTo>
                  <a:cubicBezTo>
                    <a:pt x="441" y="1"/>
                    <a:pt x="285" y="208"/>
                    <a:pt x="243" y="480"/>
                  </a:cubicBezTo>
                  <a:lnTo>
                    <a:pt x="38" y="1763"/>
                  </a:lnTo>
                  <a:cubicBezTo>
                    <a:pt x="1" y="1989"/>
                    <a:pt x="54" y="2194"/>
                    <a:pt x="157" y="2284"/>
                  </a:cubicBezTo>
                  <a:cubicBezTo>
                    <a:pt x="128" y="2194"/>
                    <a:pt x="120" y="2075"/>
                    <a:pt x="140" y="1952"/>
                  </a:cubicBezTo>
                  <a:lnTo>
                    <a:pt x="345" y="677"/>
                  </a:lnTo>
                  <a:cubicBezTo>
                    <a:pt x="388" y="404"/>
                    <a:pt x="549" y="195"/>
                    <a:pt x="705" y="195"/>
                  </a:cubicBezTo>
                  <a:cubicBezTo>
                    <a:pt x="714" y="195"/>
                    <a:pt x="722" y="196"/>
                    <a:pt x="731" y="197"/>
                  </a:cubicBezTo>
                  <a:cubicBezTo>
                    <a:pt x="764" y="205"/>
                    <a:pt x="796" y="226"/>
                    <a:pt x="833" y="246"/>
                  </a:cubicBezTo>
                  <a:cubicBezTo>
                    <a:pt x="796" y="111"/>
                    <a:pt x="723" y="21"/>
                    <a:pt x="628" y="4"/>
                  </a:cubicBezTo>
                  <a:cubicBezTo>
                    <a:pt x="617" y="2"/>
                    <a:pt x="606" y="1"/>
                    <a:pt x="59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21"/>
            <p:cNvSpPr/>
            <p:nvPr/>
          </p:nvSpPr>
          <p:spPr>
            <a:xfrm>
              <a:off x="1924975" y="2681725"/>
              <a:ext cx="16525" cy="16300"/>
            </a:xfrm>
            <a:custGeom>
              <a:avLst/>
              <a:gdLst/>
              <a:ahLst/>
              <a:cxnLst/>
              <a:rect l="l" t="t" r="r" b="b"/>
              <a:pathLst>
                <a:path w="661" h="652" extrusionOk="0">
                  <a:moveTo>
                    <a:pt x="514" y="0"/>
                  </a:moveTo>
                  <a:cubicBezTo>
                    <a:pt x="481" y="0"/>
                    <a:pt x="449" y="12"/>
                    <a:pt x="427" y="37"/>
                  </a:cubicBezTo>
                  <a:lnTo>
                    <a:pt x="45" y="431"/>
                  </a:lnTo>
                  <a:cubicBezTo>
                    <a:pt x="0" y="484"/>
                    <a:pt x="0" y="562"/>
                    <a:pt x="58" y="611"/>
                  </a:cubicBezTo>
                  <a:cubicBezTo>
                    <a:pt x="82" y="638"/>
                    <a:pt x="115" y="651"/>
                    <a:pt x="148" y="651"/>
                  </a:cubicBezTo>
                  <a:cubicBezTo>
                    <a:pt x="181" y="651"/>
                    <a:pt x="214" y="638"/>
                    <a:pt x="238" y="611"/>
                  </a:cubicBezTo>
                  <a:lnTo>
                    <a:pt x="615" y="217"/>
                  </a:lnTo>
                  <a:cubicBezTo>
                    <a:pt x="661" y="164"/>
                    <a:pt x="661" y="90"/>
                    <a:pt x="607" y="37"/>
                  </a:cubicBezTo>
                  <a:cubicBezTo>
                    <a:pt x="581" y="12"/>
                    <a:pt x="547" y="0"/>
                    <a:pt x="514" y="0"/>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21"/>
            <p:cNvSpPr/>
            <p:nvPr/>
          </p:nvSpPr>
          <p:spPr>
            <a:xfrm>
              <a:off x="1925075" y="2681525"/>
              <a:ext cx="16125" cy="14875"/>
            </a:xfrm>
            <a:custGeom>
              <a:avLst/>
              <a:gdLst/>
              <a:ahLst/>
              <a:cxnLst/>
              <a:rect l="l" t="t" r="r" b="b"/>
              <a:pathLst>
                <a:path w="645" h="595" extrusionOk="0">
                  <a:moveTo>
                    <a:pt x="510" y="1"/>
                  </a:moveTo>
                  <a:cubicBezTo>
                    <a:pt x="477" y="1"/>
                    <a:pt x="445" y="14"/>
                    <a:pt x="423" y="41"/>
                  </a:cubicBezTo>
                  <a:lnTo>
                    <a:pt x="41" y="435"/>
                  </a:lnTo>
                  <a:cubicBezTo>
                    <a:pt x="0" y="480"/>
                    <a:pt x="0" y="541"/>
                    <a:pt x="33" y="595"/>
                  </a:cubicBezTo>
                  <a:cubicBezTo>
                    <a:pt x="33" y="570"/>
                    <a:pt x="41" y="537"/>
                    <a:pt x="62" y="517"/>
                  </a:cubicBezTo>
                  <a:lnTo>
                    <a:pt x="443" y="123"/>
                  </a:lnTo>
                  <a:cubicBezTo>
                    <a:pt x="466" y="96"/>
                    <a:pt x="498" y="83"/>
                    <a:pt x="530" y="83"/>
                  </a:cubicBezTo>
                  <a:cubicBezTo>
                    <a:pt x="563" y="83"/>
                    <a:pt x="597" y="96"/>
                    <a:pt x="624" y="123"/>
                  </a:cubicBezTo>
                  <a:lnTo>
                    <a:pt x="644" y="143"/>
                  </a:lnTo>
                  <a:cubicBezTo>
                    <a:pt x="644" y="107"/>
                    <a:pt x="632" y="66"/>
                    <a:pt x="603" y="41"/>
                  </a:cubicBezTo>
                  <a:cubicBezTo>
                    <a:pt x="577" y="14"/>
                    <a:pt x="543" y="1"/>
                    <a:pt x="510"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21"/>
            <p:cNvSpPr/>
            <p:nvPr/>
          </p:nvSpPr>
          <p:spPr>
            <a:xfrm>
              <a:off x="1960850" y="2687550"/>
              <a:ext cx="10375" cy="6825"/>
            </a:xfrm>
            <a:custGeom>
              <a:avLst/>
              <a:gdLst/>
              <a:ahLst/>
              <a:cxnLst/>
              <a:rect l="l" t="t" r="r" b="b"/>
              <a:pathLst>
                <a:path w="415" h="273" extrusionOk="0">
                  <a:moveTo>
                    <a:pt x="13" y="1"/>
                  </a:moveTo>
                  <a:lnTo>
                    <a:pt x="13" y="46"/>
                  </a:lnTo>
                  <a:cubicBezTo>
                    <a:pt x="1" y="157"/>
                    <a:pt x="78" y="255"/>
                    <a:pt x="189" y="272"/>
                  </a:cubicBezTo>
                  <a:cubicBezTo>
                    <a:pt x="195" y="272"/>
                    <a:pt x="201" y="272"/>
                    <a:pt x="206" y="272"/>
                  </a:cubicBezTo>
                  <a:cubicBezTo>
                    <a:pt x="313" y="272"/>
                    <a:pt x="399" y="200"/>
                    <a:pt x="415" y="91"/>
                  </a:cubicBezTo>
                  <a:lnTo>
                    <a:pt x="415" y="13"/>
                  </a:lnTo>
                  <a:lnTo>
                    <a:pt x="13" y="1"/>
                  </a:lnTo>
                  <a:close/>
                </a:path>
              </a:pathLst>
            </a:custGeom>
            <a:solidFill>
              <a:srgbClr val="61AB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21"/>
            <p:cNvSpPr/>
            <p:nvPr/>
          </p:nvSpPr>
          <p:spPr>
            <a:xfrm>
              <a:off x="1960850" y="2683425"/>
              <a:ext cx="10675" cy="9025"/>
            </a:xfrm>
            <a:custGeom>
              <a:avLst/>
              <a:gdLst/>
              <a:ahLst/>
              <a:cxnLst/>
              <a:rect l="l" t="t" r="r" b="b"/>
              <a:pathLst>
                <a:path w="427" h="361" extrusionOk="0">
                  <a:moveTo>
                    <a:pt x="206" y="1"/>
                  </a:moveTo>
                  <a:cubicBezTo>
                    <a:pt x="105" y="1"/>
                    <a:pt x="20" y="70"/>
                    <a:pt x="13" y="158"/>
                  </a:cubicBezTo>
                  <a:cubicBezTo>
                    <a:pt x="1" y="256"/>
                    <a:pt x="83" y="350"/>
                    <a:pt x="193" y="359"/>
                  </a:cubicBezTo>
                  <a:cubicBezTo>
                    <a:pt x="202" y="360"/>
                    <a:pt x="211" y="360"/>
                    <a:pt x="219" y="360"/>
                  </a:cubicBezTo>
                  <a:cubicBezTo>
                    <a:pt x="323" y="360"/>
                    <a:pt x="407" y="293"/>
                    <a:pt x="415" y="199"/>
                  </a:cubicBezTo>
                  <a:cubicBezTo>
                    <a:pt x="427" y="104"/>
                    <a:pt x="345" y="10"/>
                    <a:pt x="230" y="2"/>
                  </a:cubicBezTo>
                  <a:cubicBezTo>
                    <a:pt x="222" y="1"/>
                    <a:pt x="214" y="1"/>
                    <a:pt x="206" y="1"/>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21"/>
            <p:cNvSpPr/>
            <p:nvPr/>
          </p:nvSpPr>
          <p:spPr>
            <a:xfrm>
              <a:off x="1975725" y="2700475"/>
              <a:ext cx="8225" cy="5400"/>
            </a:xfrm>
            <a:custGeom>
              <a:avLst/>
              <a:gdLst/>
              <a:ahLst/>
              <a:cxnLst/>
              <a:rect l="l" t="t" r="r" b="b"/>
              <a:pathLst>
                <a:path w="329" h="216" extrusionOk="0">
                  <a:moveTo>
                    <a:pt x="12" y="1"/>
                  </a:moveTo>
                  <a:lnTo>
                    <a:pt x="12" y="42"/>
                  </a:lnTo>
                  <a:cubicBezTo>
                    <a:pt x="0" y="128"/>
                    <a:pt x="66" y="206"/>
                    <a:pt x="156" y="214"/>
                  </a:cubicBezTo>
                  <a:cubicBezTo>
                    <a:pt x="163" y="215"/>
                    <a:pt x="170" y="215"/>
                    <a:pt x="177" y="215"/>
                  </a:cubicBezTo>
                  <a:cubicBezTo>
                    <a:pt x="254" y="215"/>
                    <a:pt x="321" y="153"/>
                    <a:pt x="328" y="70"/>
                  </a:cubicBezTo>
                  <a:lnTo>
                    <a:pt x="328" y="9"/>
                  </a:lnTo>
                  <a:lnTo>
                    <a:pt x="12" y="1"/>
                  </a:lnTo>
                  <a:close/>
                </a:path>
              </a:pathLst>
            </a:custGeom>
            <a:solidFill>
              <a:srgbClr val="9A0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21"/>
            <p:cNvSpPr/>
            <p:nvPr/>
          </p:nvSpPr>
          <p:spPr>
            <a:xfrm>
              <a:off x="1975725" y="2697400"/>
              <a:ext cx="8525" cy="7125"/>
            </a:xfrm>
            <a:custGeom>
              <a:avLst/>
              <a:gdLst/>
              <a:ahLst/>
              <a:cxnLst/>
              <a:rect l="l" t="t" r="r" b="b"/>
              <a:pathLst>
                <a:path w="341" h="285" extrusionOk="0">
                  <a:moveTo>
                    <a:pt x="175" y="0"/>
                  </a:moveTo>
                  <a:cubicBezTo>
                    <a:pt x="93" y="0"/>
                    <a:pt x="20" y="49"/>
                    <a:pt x="12" y="124"/>
                  </a:cubicBezTo>
                  <a:cubicBezTo>
                    <a:pt x="0" y="201"/>
                    <a:pt x="66" y="271"/>
                    <a:pt x="156" y="283"/>
                  </a:cubicBezTo>
                  <a:cubicBezTo>
                    <a:pt x="161" y="284"/>
                    <a:pt x="167" y="284"/>
                    <a:pt x="172" y="284"/>
                  </a:cubicBezTo>
                  <a:cubicBezTo>
                    <a:pt x="252" y="284"/>
                    <a:pt x="320" y="230"/>
                    <a:pt x="328" y="160"/>
                  </a:cubicBezTo>
                  <a:cubicBezTo>
                    <a:pt x="340" y="83"/>
                    <a:pt x="271" y="9"/>
                    <a:pt x="185" y="1"/>
                  </a:cubicBezTo>
                  <a:cubicBezTo>
                    <a:pt x="181" y="0"/>
                    <a:pt x="178" y="0"/>
                    <a:pt x="175" y="0"/>
                  </a:cubicBezTo>
                  <a:close/>
                </a:path>
              </a:pathLst>
            </a:custGeom>
            <a:solidFill>
              <a:srgbClr val="B00F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21"/>
            <p:cNvSpPr/>
            <p:nvPr/>
          </p:nvSpPr>
          <p:spPr>
            <a:xfrm>
              <a:off x="1991500" y="2693925"/>
              <a:ext cx="8225" cy="5475"/>
            </a:xfrm>
            <a:custGeom>
              <a:avLst/>
              <a:gdLst/>
              <a:ahLst/>
              <a:cxnLst/>
              <a:rect l="l" t="t" r="r" b="b"/>
              <a:pathLst>
                <a:path w="329" h="219" extrusionOk="0">
                  <a:moveTo>
                    <a:pt x="9" y="0"/>
                  </a:moveTo>
                  <a:lnTo>
                    <a:pt x="9" y="41"/>
                  </a:lnTo>
                  <a:cubicBezTo>
                    <a:pt x="1" y="127"/>
                    <a:pt x="66" y="205"/>
                    <a:pt x="152" y="217"/>
                  </a:cubicBezTo>
                  <a:cubicBezTo>
                    <a:pt x="157" y="218"/>
                    <a:pt x="162" y="218"/>
                    <a:pt x="167" y="218"/>
                  </a:cubicBezTo>
                  <a:cubicBezTo>
                    <a:pt x="251" y="218"/>
                    <a:pt x="317" y="155"/>
                    <a:pt x="329" y="74"/>
                  </a:cubicBezTo>
                  <a:lnTo>
                    <a:pt x="329" y="12"/>
                  </a:lnTo>
                  <a:lnTo>
                    <a:pt x="9" y="0"/>
                  </a:lnTo>
                  <a:close/>
                </a:path>
              </a:pathLst>
            </a:custGeom>
            <a:solidFill>
              <a:srgbClr val="9A0D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21"/>
            <p:cNvSpPr/>
            <p:nvPr/>
          </p:nvSpPr>
          <p:spPr>
            <a:xfrm>
              <a:off x="1991500" y="2690825"/>
              <a:ext cx="8425" cy="7125"/>
            </a:xfrm>
            <a:custGeom>
              <a:avLst/>
              <a:gdLst/>
              <a:ahLst/>
              <a:cxnLst/>
              <a:rect l="l" t="t" r="r" b="b"/>
              <a:pathLst>
                <a:path w="337" h="285" extrusionOk="0">
                  <a:moveTo>
                    <a:pt x="168" y="0"/>
                  </a:moveTo>
                  <a:cubicBezTo>
                    <a:pt x="89" y="0"/>
                    <a:pt x="20" y="52"/>
                    <a:pt x="9" y="124"/>
                  </a:cubicBezTo>
                  <a:cubicBezTo>
                    <a:pt x="1" y="202"/>
                    <a:pt x="66" y="272"/>
                    <a:pt x="152" y="284"/>
                  </a:cubicBezTo>
                  <a:cubicBezTo>
                    <a:pt x="158" y="285"/>
                    <a:pt x="164" y="285"/>
                    <a:pt x="169" y="285"/>
                  </a:cubicBezTo>
                  <a:cubicBezTo>
                    <a:pt x="252" y="285"/>
                    <a:pt x="317" y="230"/>
                    <a:pt x="329" y="161"/>
                  </a:cubicBezTo>
                  <a:cubicBezTo>
                    <a:pt x="337" y="83"/>
                    <a:pt x="271" y="9"/>
                    <a:pt x="185" y="1"/>
                  </a:cubicBezTo>
                  <a:cubicBezTo>
                    <a:pt x="179" y="1"/>
                    <a:pt x="173" y="0"/>
                    <a:pt x="168" y="0"/>
                  </a:cubicBezTo>
                  <a:close/>
                </a:path>
              </a:pathLst>
            </a:custGeom>
            <a:solidFill>
              <a:srgbClr val="B00F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21"/>
            <p:cNvSpPr/>
            <p:nvPr/>
          </p:nvSpPr>
          <p:spPr>
            <a:xfrm>
              <a:off x="1985050" y="2677825"/>
              <a:ext cx="10475" cy="6800"/>
            </a:xfrm>
            <a:custGeom>
              <a:avLst/>
              <a:gdLst/>
              <a:ahLst/>
              <a:cxnLst/>
              <a:rect l="l" t="t" r="r" b="b"/>
              <a:pathLst>
                <a:path w="419" h="272" extrusionOk="0">
                  <a:moveTo>
                    <a:pt x="13" y="0"/>
                  </a:moveTo>
                  <a:lnTo>
                    <a:pt x="13" y="45"/>
                  </a:lnTo>
                  <a:cubicBezTo>
                    <a:pt x="0" y="156"/>
                    <a:pt x="82" y="255"/>
                    <a:pt x="193" y="271"/>
                  </a:cubicBezTo>
                  <a:cubicBezTo>
                    <a:pt x="198" y="271"/>
                    <a:pt x="203" y="272"/>
                    <a:pt x="208" y="272"/>
                  </a:cubicBezTo>
                  <a:cubicBezTo>
                    <a:pt x="313" y="272"/>
                    <a:pt x="403" y="192"/>
                    <a:pt x="419" y="91"/>
                  </a:cubicBezTo>
                  <a:lnTo>
                    <a:pt x="419" y="13"/>
                  </a:lnTo>
                  <a:lnTo>
                    <a:pt x="13" y="0"/>
                  </a:lnTo>
                  <a:close/>
                </a:path>
              </a:pathLst>
            </a:custGeom>
            <a:solidFill>
              <a:srgbClr val="61AB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21"/>
            <p:cNvSpPr/>
            <p:nvPr/>
          </p:nvSpPr>
          <p:spPr>
            <a:xfrm>
              <a:off x="1985050" y="2673675"/>
              <a:ext cx="10675" cy="9025"/>
            </a:xfrm>
            <a:custGeom>
              <a:avLst/>
              <a:gdLst/>
              <a:ahLst/>
              <a:cxnLst/>
              <a:rect l="l" t="t" r="r" b="b"/>
              <a:pathLst>
                <a:path w="427" h="361" extrusionOk="0">
                  <a:moveTo>
                    <a:pt x="207" y="1"/>
                  </a:moveTo>
                  <a:cubicBezTo>
                    <a:pt x="104" y="1"/>
                    <a:pt x="20" y="64"/>
                    <a:pt x="13" y="158"/>
                  </a:cubicBezTo>
                  <a:cubicBezTo>
                    <a:pt x="0" y="257"/>
                    <a:pt x="82" y="351"/>
                    <a:pt x="197" y="359"/>
                  </a:cubicBezTo>
                  <a:cubicBezTo>
                    <a:pt x="206" y="360"/>
                    <a:pt x="214" y="360"/>
                    <a:pt x="222" y="360"/>
                  </a:cubicBezTo>
                  <a:cubicBezTo>
                    <a:pt x="322" y="360"/>
                    <a:pt x="407" y="294"/>
                    <a:pt x="419" y="199"/>
                  </a:cubicBezTo>
                  <a:cubicBezTo>
                    <a:pt x="427" y="105"/>
                    <a:pt x="345" y="11"/>
                    <a:pt x="234" y="2"/>
                  </a:cubicBezTo>
                  <a:cubicBezTo>
                    <a:pt x="225" y="1"/>
                    <a:pt x="216" y="1"/>
                    <a:pt x="207" y="1"/>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21"/>
            <p:cNvSpPr/>
            <p:nvPr/>
          </p:nvSpPr>
          <p:spPr>
            <a:xfrm>
              <a:off x="1973450" y="2682425"/>
              <a:ext cx="10400" cy="6825"/>
            </a:xfrm>
            <a:custGeom>
              <a:avLst/>
              <a:gdLst/>
              <a:ahLst/>
              <a:cxnLst/>
              <a:rect l="l" t="t" r="r" b="b"/>
              <a:pathLst>
                <a:path w="416" h="273" extrusionOk="0">
                  <a:moveTo>
                    <a:pt x="9" y="1"/>
                  </a:moveTo>
                  <a:lnTo>
                    <a:pt x="9" y="46"/>
                  </a:lnTo>
                  <a:cubicBezTo>
                    <a:pt x="1" y="157"/>
                    <a:pt x="75" y="255"/>
                    <a:pt x="190" y="272"/>
                  </a:cubicBezTo>
                  <a:cubicBezTo>
                    <a:pt x="195" y="272"/>
                    <a:pt x="201" y="272"/>
                    <a:pt x="206" y="272"/>
                  </a:cubicBezTo>
                  <a:cubicBezTo>
                    <a:pt x="310" y="272"/>
                    <a:pt x="399" y="200"/>
                    <a:pt x="415" y="91"/>
                  </a:cubicBezTo>
                  <a:lnTo>
                    <a:pt x="415" y="13"/>
                  </a:lnTo>
                  <a:lnTo>
                    <a:pt x="9" y="1"/>
                  </a:lnTo>
                  <a:close/>
                </a:path>
              </a:pathLst>
            </a:custGeom>
            <a:solidFill>
              <a:srgbClr val="61ABD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21"/>
            <p:cNvSpPr/>
            <p:nvPr/>
          </p:nvSpPr>
          <p:spPr>
            <a:xfrm>
              <a:off x="1973450" y="2678300"/>
              <a:ext cx="10600" cy="9000"/>
            </a:xfrm>
            <a:custGeom>
              <a:avLst/>
              <a:gdLst/>
              <a:ahLst/>
              <a:cxnLst/>
              <a:rect l="l" t="t" r="r" b="b"/>
              <a:pathLst>
                <a:path w="424" h="360" extrusionOk="0">
                  <a:moveTo>
                    <a:pt x="207" y="1"/>
                  </a:moveTo>
                  <a:cubicBezTo>
                    <a:pt x="109" y="1"/>
                    <a:pt x="20" y="70"/>
                    <a:pt x="9" y="158"/>
                  </a:cubicBezTo>
                  <a:cubicBezTo>
                    <a:pt x="1" y="256"/>
                    <a:pt x="83" y="350"/>
                    <a:pt x="194" y="359"/>
                  </a:cubicBezTo>
                  <a:cubicBezTo>
                    <a:pt x="202" y="360"/>
                    <a:pt x="211" y="360"/>
                    <a:pt x="220" y="360"/>
                  </a:cubicBezTo>
                  <a:cubicBezTo>
                    <a:pt x="322" y="360"/>
                    <a:pt x="404" y="293"/>
                    <a:pt x="415" y="199"/>
                  </a:cubicBezTo>
                  <a:cubicBezTo>
                    <a:pt x="423" y="104"/>
                    <a:pt x="341" y="10"/>
                    <a:pt x="231" y="2"/>
                  </a:cubicBezTo>
                  <a:cubicBezTo>
                    <a:pt x="223" y="1"/>
                    <a:pt x="215" y="1"/>
                    <a:pt x="207" y="1"/>
                  </a:cubicBezTo>
                  <a:close/>
                </a:path>
              </a:pathLst>
            </a:custGeom>
            <a:solidFill>
              <a:srgbClr val="67B7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21"/>
            <p:cNvSpPr/>
            <p:nvPr/>
          </p:nvSpPr>
          <p:spPr>
            <a:xfrm>
              <a:off x="1874325" y="2577875"/>
              <a:ext cx="7725" cy="7700"/>
            </a:xfrm>
            <a:custGeom>
              <a:avLst/>
              <a:gdLst/>
              <a:ahLst/>
              <a:cxnLst/>
              <a:rect l="l" t="t" r="r" b="b"/>
              <a:pathLst>
                <a:path w="309" h="308" extrusionOk="0">
                  <a:moveTo>
                    <a:pt x="156" y="0"/>
                  </a:moveTo>
                  <a:cubicBezTo>
                    <a:pt x="70" y="0"/>
                    <a:pt x="1" y="70"/>
                    <a:pt x="1" y="152"/>
                  </a:cubicBezTo>
                  <a:cubicBezTo>
                    <a:pt x="1" y="238"/>
                    <a:pt x="74" y="308"/>
                    <a:pt x="156" y="308"/>
                  </a:cubicBezTo>
                  <a:cubicBezTo>
                    <a:pt x="243" y="308"/>
                    <a:pt x="308" y="234"/>
                    <a:pt x="308" y="152"/>
                  </a:cubicBezTo>
                  <a:cubicBezTo>
                    <a:pt x="308" y="70"/>
                    <a:pt x="243" y="4"/>
                    <a:pt x="15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p:cNvSpPr txBox="1"/>
          <p:nvPr/>
        </p:nvSpPr>
        <p:spPr>
          <a:xfrm>
            <a:off x="2736379" y="3345926"/>
            <a:ext cx="4531115" cy="707886"/>
          </a:xfrm>
          <a:prstGeom prst="rect">
            <a:avLst/>
          </a:prstGeom>
          <a:noFill/>
        </p:spPr>
        <p:txBody>
          <a:bodyPr wrap="square" rtlCol="0">
            <a:spAutoFit/>
          </a:bodyPr>
          <a:lstStyle/>
          <a:p>
            <a:r>
              <a:rPr lang="en-US" sz="2000" dirty="0" smtClean="0">
                <a:solidFill>
                  <a:schemeClr val="bg1"/>
                </a:solidFill>
                <a:latin typeface="Times New Roman" panose="02020603050405020304" pitchFamily="18" charset="0"/>
                <a:cs typeface="Times New Roman" panose="02020603050405020304" pitchFamily="18" charset="0"/>
              </a:rPr>
              <a:t>Nguyễn Thị Thùy Dung  - 1615062</a:t>
            </a:r>
          </a:p>
          <a:p>
            <a:r>
              <a:rPr lang="en-US" sz="2000" dirty="0" smtClean="0">
                <a:solidFill>
                  <a:schemeClr val="bg1"/>
                </a:solidFill>
                <a:latin typeface="Times New Roman" panose="02020603050405020304" pitchFamily="18" charset="0"/>
                <a:cs typeface="Times New Roman" panose="02020603050405020304" pitchFamily="18" charset="0"/>
              </a:rPr>
              <a:t>Phan Hồng Hương           - 1615137</a:t>
            </a:r>
            <a:endParaRPr lang="en-US" sz="2000"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5964" y="1111827"/>
            <a:ext cx="3449782" cy="369332"/>
          </a:xfrm>
          <a:prstGeom prst="rect">
            <a:avLst/>
          </a:prstGeom>
          <a:noFill/>
        </p:spPr>
        <p:txBody>
          <a:bodyPr wrap="square" rtlCol="0">
            <a:spAutoFit/>
          </a:bodyPr>
          <a:lstStyle/>
          <a:p>
            <a:r>
              <a:rPr lang="en-US" sz="1800" b="1" dirty="0" smtClean="0">
                <a:solidFill>
                  <a:schemeClr val="bg1"/>
                </a:solidFill>
              </a:rPr>
              <a:t>1.2 Nhân tố hữu sinh :</a:t>
            </a:r>
            <a:endParaRPr lang="en-US" sz="1800" b="1" dirty="0">
              <a:solidFill>
                <a:schemeClr val="bg1"/>
              </a:solidFill>
            </a:endParaRPr>
          </a:p>
        </p:txBody>
      </p:sp>
      <p:sp>
        <p:nvSpPr>
          <p:cNvPr id="7" name="Rectangle 6"/>
          <p:cNvSpPr/>
          <p:nvPr/>
        </p:nvSpPr>
        <p:spPr>
          <a:xfrm>
            <a:off x="0" y="2080444"/>
            <a:ext cx="4281056" cy="2539157"/>
          </a:xfrm>
          <a:prstGeom prst="rect">
            <a:avLst/>
          </a:prstGeom>
        </p:spPr>
        <p:txBody>
          <a:bodyPr wrap="square">
            <a:spAutoFit/>
          </a:bodyPr>
          <a:lstStyle/>
          <a:p>
            <a:pPr marL="342900" lvl="0" indent="-342900" algn="just">
              <a:spcBef>
                <a:spcPts val="600"/>
              </a:spcBef>
              <a:spcAft>
                <a:spcPts val="600"/>
              </a:spcAft>
              <a:buFont typeface="Times New Roman" panose="02020603050405020304" pitchFamily="18" charset="0"/>
              <a:buChar char="-"/>
            </a:pPr>
            <a:r>
              <a:rPr lang="en-US" dirty="0">
                <a:solidFill>
                  <a:schemeClr val="bg1"/>
                </a:solidFill>
                <a:latin typeface="Times New Roman" panose="02020603050405020304" pitchFamily="18" charset="0"/>
                <a:ea typeface="Times New Roman" panose="02020603050405020304" pitchFamily="18" charset="0"/>
              </a:rPr>
              <a:t>Gồm các cá thể sống như: thực vật, động vật, nấm, vi sinh vật… </a:t>
            </a:r>
            <a:r>
              <a:rPr lang="en-US" dirty="0" smtClean="0">
                <a:solidFill>
                  <a:schemeClr val="bg1"/>
                </a:solidFill>
                <a:latin typeface="Times New Roman" panose="02020603050405020304" pitchFamily="18" charset="0"/>
                <a:ea typeface="Times New Roman" panose="02020603050405020304" pitchFamily="18" charset="0"/>
              </a:rPr>
              <a:t>Các </a:t>
            </a:r>
            <a:r>
              <a:rPr lang="en-US" dirty="0">
                <a:solidFill>
                  <a:schemeClr val="bg1"/>
                </a:solidFill>
                <a:latin typeface="Times New Roman" panose="02020603050405020304" pitchFamily="18" charset="0"/>
                <a:ea typeface="Times New Roman" panose="02020603050405020304" pitchFamily="18" charset="0"/>
              </a:rPr>
              <a:t>yếu tố này là thế giới hữu cơ, một thành phần rất quan trọng của môi trường.</a:t>
            </a:r>
          </a:p>
          <a:p>
            <a:pPr marL="342900" lvl="0" indent="-342900">
              <a:buFont typeface="Times New Roman" panose="02020603050405020304" pitchFamily="18" charset="0"/>
              <a:buChar char="-"/>
            </a:pPr>
            <a:r>
              <a:rPr lang="en-US" dirty="0" smtClean="0">
                <a:solidFill>
                  <a:schemeClr val="bg1"/>
                </a:solidFill>
                <a:latin typeface="Times New Roman" panose="02020603050405020304" pitchFamily="18" charset="0"/>
                <a:ea typeface="Times New Roman" panose="02020603050405020304" pitchFamily="18" charset="0"/>
              </a:rPr>
              <a:t>* Thực </a:t>
            </a:r>
            <a:r>
              <a:rPr lang="en-US" dirty="0">
                <a:solidFill>
                  <a:schemeClr val="bg1"/>
                </a:solidFill>
                <a:latin typeface="Times New Roman" panose="02020603050405020304" pitchFamily="18" charset="0"/>
                <a:ea typeface="Times New Roman" panose="02020603050405020304" pitchFamily="18" charset="0"/>
              </a:rPr>
              <a:t>vật: ảnh hưởng trực tiếp và tương hỗ của các thực vật sống cùng (cơ học, cộng sinh, kỵ khí), ảnh hưởng gián tiếp làm thay đổi môi trường sống qua các sinh vật khác (qua động vật và vi sinh vật), qua môi trường vô sinh (cạnh tranh, cảm nhiễm qua lại).</a:t>
            </a:r>
          </a:p>
          <a:p>
            <a:pPr marL="342900" lvl="0" indent="-342900">
              <a:buFont typeface="Times New Roman" panose="02020603050405020304" pitchFamily="18" charset="0"/>
              <a:buChar char="-"/>
            </a:pPr>
            <a:r>
              <a:rPr lang="en-US" dirty="0" smtClean="0">
                <a:solidFill>
                  <a:schemeClr val="bg1"/>
                </a:solidFill>
                <a:latin typeface="Times New Roman" panose="02020603050405020304" pitchFamily="18" charset="0"/>
                <a:ea typeface="Times New Roman" panose="02020603050405020304" pitchFamily="18" charset="0"/>
              </a:rPr>
              <a:t>* Động </a:t>
            </a:r>
            <a:r>
              <a:rPr lang="en-US" dirty="0">
                <a:solidFill>
                  <a:schemeClr val="bg1"/>
                </a:solidFill>
                <a:latin typeface="Times New Roman" panose="02020603050405020304" pitchFamily="18" charset="0"/>
                <a:ea typeface="Times New Roman" panose="02020603050405020304" pitchFamily="18" charset="0"/>
              </a:rPr>
              <a:t>vật: Tác động trực tiếp (ăn, dẫm, đạp, làm tổ, truyền phấn, phát tán hạt) và gián tiếp qua môi trường sống.</a:t>
            </a:r>
          </a:p>
        </p:txBody>
      </p:sp>
      <p:pic>
        <p:nvPicPr>
          <p:cNvPr id="2" name="Picture 1"/>
          <p:cNvPicPr>
            <a:picLocks noChangeAspect="1"/>
          </p:cNvPicPr>
          <p:nvPr/>
        </p:nvPicPr>
        <p:blipFill>
          <a:blip r:embed="rId2"/>
          <a:stretch>
            <a:fillRect/>
          </a:stretch>
        </p:blipFill>
        <p:spPr>
          <a:xfrm>
            <a:off x="5062625" y="1111827"/>
            <a:ext cx="3499485" cy="3771900"/>
          </a:xfrm>
          <a:prstGeom prst="rect">
            <a:avLst/>
          </a:prstGeom>
        </p:spPr>
      </p:pic>
    </p:spTree>
    <p:extLst>
      <p:ext uri="{BB962C8B-B14F-4D97-AF65-F5344CB8AC3E}">
        <p14:creationId xmlns:p14="http://schemas.microsoft.com/office/powerpoint/2010/main" val="26652463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5"/>
        <p:cNvGrpSpPr/>
        <p:nvPr/>
      </p:nvGrpSpPr>
      <p:grpSpPr>
        <a:xfrm>
          <a:off x="0" y="0"/>
          <a:ext cx="0" cy="0"/>
          <a:chOff x="0" y="0"/>
          <a:chExt cx="0" cy="0"/>
        </a:xfrm>
      </p:grpSpPr>
      <p:sp>
        <p:nvSpPr>
          <p:cNvPr id="3" name="Rectangle 2"/>
          <p:cNvSpPr/>
          <p:nvPr/>
        </p:nvSpPr>
        <p:spPr>
          <a:xfrm>
            <a:off x="176646" y="775867"/>
            <a:ext cx="8676408" cy="3314625"/>
          </a:xfrm>
          <a:prstGeom prst="rect">
            <a:avLst/>
          </a:prstGeom>
        </p:spPr>
        <p:txBody>
          <a:bodyPr wrap="square">
            <a:spAutoFit/>
          </a:bodyPr>
          <a:lstStyle/>
          <a:p>
            <a:pPr marL="457200" lvl="1"/>
            <a:r>
              <a:rPr lang="en-US" sz="1800" b="1" u="sng" dirty="0" smtClean="0">
                <a:solidFill>
                  <a:schemeClr val="bg1"/>
                </a:solidFill>
                <a:latin typeface="Times New Roman" panose="02020603050405020304" pitchFamily="18" charset="0"/>
                <a:ea typeface="Malgun Gothic" panose="020B0503020000020004" pitchFamily="34" charset="-127"/>
              </a:rPr>
              <a:t>1.3 Đặc </a:t>
            </a:r>
            <a:r>
              <a:rPr lang="en-US" sz="1800" b="1" u="sng" dirty="0">
                <a:solidFill>
                  <a:schemeClr val="bg1"/>
                </a:solidFill>
                <a:latin typeface="Times New Roman" panose="02020603050405020304" pitchFamily="18" charset="0"/>
                <a:ea typeface="Malgun Gothic" panose="020B0503020000020004" pitchFamily="34" charset="-127"/>
              </a:rPr>
              <a:t>điểm của nhân tố sinh </a:t>
            </a:r>
            <a:r>
              <a:rPr lang="en-US" sz="1800" b="1" u="sng" dirty="0" smtClean="0">
                <a:solidFill>
                  <a:schemeClr val="bg1"/>
                </a:solidFill>
                <a:latin typeface="Times New Roman" panose="02020603050405020304" pitchFamily="18" charset="0"/>
                <a:ea typeface="Malgun Gothic" panose="020B0503020000020004" pitchFamily="34" charset="-127"/>
              </a:rPr>
              <a:t>thái :</a:t>
            </a:r>
            <a:endParaRPr lang="en-US" sz="1800" b="1" u="sng" dirty="0">
              <a:solidFill>
                <a:schemeClr val="bg1"/>
              </a:solidFill>
              <a:latin typeface="Times New Roman" panose="02020603050405020304" pitchFamily="18" charset="0"/>
              <a:ea typeface="Malgun Gothic" panose="020B0503020000020004" pitchFamily="34" charset="-127"/>
            </a:endParaRPr>
          </a:p>
          <a:p>
            <a:pPr marL="342900" lvl="0" indent="-342900">
              <a:buFont typeface="Times New Roman" panose="02020603050405020304" pitchFamily="18" charset="0"/>
              <a:buChar char="-"/>
            </a:pPr>
            <a:endParaRPr lang="en-US" sz="1600" b="1" dirty="0" smtClean="0">
              <a:solidFill>
                <a:schemeClr val="bg1"/>
              </a:solidFill>
              <a:latin typeface="Times New Roman" panose="02020603050405020304" pitchFamily="18" charset="0"/>
              <a:ea typeface="Times New Roman" panose="02020603050405020304" pitchFamily="18" charset="0"/>
            </a:endParaRPr>
          </a:p>
          <a:p>
            <a:pPr marL="342900" lvl="0" indent="-342900">
              <a:buFont typeface="Times New Roman" panose="02020603050405020304" pitchFamily="18" charset="0"/>
              <a:buChar char="-"/>
            </a:pPr>
            <a:r>
              <a:rPr lang="en-US" sz="1600" b="1" dirty="0" smtClean="0">
                <a:solidFill>
                  <a:schemeClr val="bg1"/>
                </a:solidFill>
                <a:latin typeface="Times New Roman" panose="02020603050405020304" pitchFamily="18" charset="0"/>
                <a:ea typeface="Times New Roman" panose="02020603050405020304" pitchFamily="18" charset="0"/>
              </a:rPr>
              <a:t>Các </a:t>
            </a:r>
            <a:r>
              <a:rPr lang="en-US" sz="1600" b="1" dirty="0">
                <a:solidFill>
                  <a:schemeClr val="bg1"/>
                </a:solidFill>
                <a:latin typeface="Times New Roman" panose="02020603050405020304" pitchFamily="18" charset="0"/>
                <a:ea typeface="Times New Roman" panose="02020603050405020304" pitchFamily="18" charset="0"/>
              </a:rPr>
              <a:t>nhân tố sinh thái không bao giờ tác động riêng lẻ mà luôn tác động kết hợp với nhau. Nhân tố sinh thái nào cũng có thể trở thành nhân tố hạn chế trong không gian hoặc thời gian</a:t>
            </a:r>
            <a:r>
              <a:rPr lang="en-US" sz="1600" b="1" dirty="0" smtClean="0">
                <a:solidFill>
                  <a:schemeClr val="bg1"/>
                </a:solidFill>
                <a:latin typeface="Times New Roman" panose="02020603050405020304" pitchFamily="18" charset="0"/>
                <a:ea typeface="Times New Roman" panose="02020603050405020304" pitchFamily="18" charset="0"/>
              </a:rPr>
              <a:t>.</a:t>
            </a:r>
          </a:p>
          <a:p>
            <a:pPr marL="342900" lvl="0" indent="-342900">
              <a:buFont typeface="Times New Roman" panose="02020603050405020304" pitchFamily="18" charset="0"/>
              <a:buChar char="-"/>
            </a:pPr>
            <a:endParaRPr lang="en-US" sz="1600" b="1" dirty="0">
              <a:solidFill>
                <a:schemeClr val="bg1"/>
              </a:solidFill>
              <a:latin typeface="Times New Roman" panose="02020603050405020304" pitchFamily="18" charset="0"/>
              <a:ea typeface="Times New Roman" panose="02020603050405020304" pitchFamily="18" charset="0"/>
            </a:endParaRPr>
          </a:p>
          <a:p>
            <a:pPr marL="457200" lvl="1"/>
            <a:r>
              <a:rPr lang="en-US" sz="1800" b="1" u="sng" dirty="0" smtClean="0">
                <a:solidFill>
                  <a:schemeClr val="bg1"/>
                </a:solidFill>
                <a:latin typeface="Times New Roman" panose="02020603050405020304" pitchFamily="18" charset="0"/>
                <a:ea typeface="Malgun Gothic" panose="020B0503020000020004" pitchFamily="34" charset="-127"/>
              </a:rPr>
              <a:t>1.4 Ý </a:t>
            </a:r>
            <a:r>
              <a:rPr lang="en-US" sz="1800" b="1" u="sng" dirty="0">
                <a:solidFill>
                  <a:schemeClr val="bg1"/>
                </a:solidFill>
                <a:latin typeface="Times New Roman" panose="02020603050405020304" pitchFamily="18" charset="0"/>
                <a:ea typeface="Malgun Gothic" panose="020B0503020000020004" pitchFamily="34" charset="-127"/>
              </a:rPr>
              <a:t>nghĩa của Quy luật tác động tổng hợp của các nhân tố sinh thái:</a:t>
            </a:r>
          </a:p>
          <a:p>
            <a:pPr marL="342900" lvl="0" indent="-342900">
              <a:lnSpc>
                <a:spcPct val="107000"/>
              </a:lnSpc>
              <a:spcAft>
                <a:spcPts val="800"/>
              </a:spcAft>
              <a:buFont typeface="Times New Roman" panose="02020603050405020304" pitchFamily="18" charset="0"/>
              <a:buChar char="-"/>
            </a:pPr>
            <a:endPar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pP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Sự </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tác động của các nhân tố sinh thái lên đời sống sinh vật là đồng thời và tổng hợp. Tuy nhiên, mỗi nhân tố sinh thái có vai trò độc lập tương đối của nó trong một tổ hợp sinh thái. Thật vậy, hoạt động sống của thực vật như quang hợp và hô hấp đồng thời phụ thuộc vào các nhân tố khí hậu (ánh sáng, nhiệt, mưa...) và đất. Mặt khác, các nhân tố sinh thái có quan hệ chặt chẽ với nhau, do đó khi một nhân tố thay đổi cũng kéo theo sự thay đổi của nhân tố khác</a:t>
            </a:r>
            <a:r>
              <a:rPr lang="en-US" sz="12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2"/>
        <p:cNvGrpSpPr/>
        <p:nvPr/>
      </p:nvGrpSpPr>
      <p:grpSpPr>
        <a:xfrm>
          <a:off x="0" y="0"/>
          <a:ext cx="0" cy="0"/>
          <a:chOff x="0" y="0"/>
          <a:chExt cx="0" cy="0"/>
        </a:xfrm>
      </p:grpSpPr>
      <p:grpSp>
        <p:nvGrpSpPr>
          <p:cNvPr id="2593" name="Google Shape;2593;p26"/>
          <p:cNvGrpSpPr/>
          <p:nvPr/>
        </p:nvGrpSpPr>
        <p:grpSpPr>
          <a:xfrm rot="-972520">
            <a:off x="8541741" y="1470780"/>
            <a:ext cx="471510" cy="563523"/>
            <a:chOff x="1286350" y="1839150"/>
            <a:chExt cx="137875" cy="164775"/>
          </a:xfrm>
        </p:grpSpPr>
        <p:sp>
          <p:nvSpPr>
            <p:cNvPr id="2594" name="Google Shape;2594;p26"/>
            <p:cNvSpPr/>
            <p:nvPr/>
          </p:nvSpPr>
          <p:spPr>
            <a:xfrm>
              <a:off x="1286350" y="1887900"/>
              <a:ext cx="105475" cy="116025"/>
            </a:xfrm>
            <a:custGeom>
              <a:avLst/>
              <a:gdLst/>
              <a:ahLst/>
              <a:cxnLst/>
              <a:rect l="l" t="t" r="r" b="b"/>
              <a:pathLst>
                <a:path w="4219" h="4641" extrusionOk="0">
                  <a:moveTo>
                    <a:pt x="3227" y="1"/>
                  </a:moveTo>
                  <a:cubicBezTo>
                    <a:pt x="3081" y="1"/>
                    <a:pt x="2949" y="52"/>
                    <a:pt x="2861" y="155"/>
                  </a:cubicBezTo>
                  <a:lnTo>
                    <a:pt x="860" y="2894"/>
                  </a:lnTo>
                  <a:cubicBezTo>
                    <a:pt x="842" y="2922"/>
                    <a:pt x="868" y="2957"/>
                    <a:pt x="903" y="2957"/>
                  </a:cubicBezTo>
                  <a:cubicBezTo>
                    <a:pt x="907" y="2957"/>
                    <a:pt x="912" y="2957"/>
                    <a:pt x="918" y="2955"/>
                  </a:cubicBezTo>
                  <a:lnTo>
                    <a:pt x="1090" y="2861"/>
                  </a:lnTo>
                  <a:lnTo>
                    <a:pt x="15" y="4579"/>
                  </a:lnTo>
                  <a:cubicBezTo>
                    <a:pt x="0" y="4610"/>
                    <a:pt x="21" y="4640"/>
                    <a:pt x="48" y="4640"/>
                  </a:cubicBezTo>
                  <a:cubicBezTo>
                    <a:pt x="58" y="4640"/>
                    <a:pt x="68" y="4637"/>
                    <a:pt x="77" y="4628"/>
                  </a:cubicBezTo>
                  <a:lnTo>
                    <a:pt x="2484" y="2496"/>
                  </a:lnTo>
                  <a:lnTo>
                    <a:pt x="2459" y="2660"/>
                  </a:lnTo>
                  <a:cubicBezTo>
                    <a:pt x="2456" y="2686"/>
                    <a:pt x="2478" y="2704"/>
                    <a:pt x="2499" y="2704"/>
                  </a:cubicBezTo>
                  <a:cubicBezTo>
                    <a:pt x="2508" y="2704"/>
                    <a:pt x="2517" y="2700"/>
                    <a:pt x="2525" y="2693"/>
                  </a:cubicBezTo>
                  <a:lnTo>
                    <a:pt x="4022" y="1159"/>
                  </a:lnTo>
                  <a:cubicBezTo>
                    <a:pt x="4218" y="938"/>
                    <a:pt x="4128" y="540"/>
                    <a:pt x="3833" y="282"/>
                  </a:cubicBezTo>
                  <a:lnTo>
                    <a:pt x="3755" y="216"/>
                  </a:lnTo>
                  <a:cubicBezTo>
                    <a:pt x="3594" y="73"/>
                    <a:pt x="3401" y="1"/>
                    <a:pt x="3227" y="1"/>
                  </a:cubicBezTo>
                  <a:close/>
                </a:path>
              </a:pathLst>
            </a:custGeom>
            <a:solidFill>
              <a:srgbClr val="0F0F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26"/>
            <p:cNvSpPr/>
            <p:nvPr/>
          </p:nvSpPr>
          <p:spPr>
            <a:xfrm>
              <a:off x="1295975" y="1892950"/>
              <a:ext cx="90625" cy="99800"/>
            </a:xfrm>
            <a:custGeom>
              <a:avLst/>
              <a:gdLst/>
              <a:ahLst/>
              <a:cxnLst/>
              <a:rect l="l" t="t" r="r" b="b"/>
              <a:pathLst>
                <a:path w="3625" h="3992" extrusionOk="0">
                  <a:moveTo>
                    <a:pt x="2865" y="0"/>
                  </a:moveTo>
                  <a:cubicBezTo>
                    <a:pt x="2735" y="0"/>
                    <a:pt x="2613" y="47"/>
                    <a:pt x="2529" y="141"/>
                  </a:cubicBezTo>
                  <a:lnTo>
                    <a:pt x="779" y="2511"/>
                  </a:lnTo>
                  <a:cubicBezTo>
                    <a:pt x="760" y="2533"/>
                    <a:pt x="775" y="2560"/>
                    <a:pt x="799" y="2560"/>
                  </a:cubicBezTo>
                  <a:cubicBezTo>
                    <a:pt x="807" y="2560"/>
                    <a:pt x="815" y="2558"/>
                    <a:pt x="824" y="2552"/>
                  </a:cubicBezTo>
                  <a:lnTo>
                    <a:pt x="963" y="2474"/>
                  </a:lnTo>
                  <a:lnTo>
                    <a:pt x="963" y="2474"/>
                  </a:lnTo>
                  <a:lnTo>
                    <a:pt x="16" y="3942"/>
                  </a:lnTo>
                  <a:cubicBezTo>
                    <a:pt x="0" y="3965"/>
                    <a:pt x="21" y="3991"/>
                    <a:pt x="44" y="3991"/>
                  </a:cubicBezTo>
                  <a:cubicBezTo>
                    <a:pt x="51" y="3991"/>
                    <a:pt x="58" y="3989"/>
                    <a:pt x="65" y="3983"/>
                  </a:cubicBezTo>
                  <a:lnTo>
                    <a:pt x="2132" y="2109"/>
                  </a:lnTo>
                  <a:lnTo>
                    <a:pt x="2107" y="2245"/>
                  </a:lnTo>
                  <a:cubicBezTo>
                    <a:pt x="2102" y="2270"/>
                    <a:pt x="2118" y="2287"/>
                    <a:pt x="2136" y="2287"/>
                  </a:cubicBezTo>
                  <a:cubicBezTo>
                    <a:pt x="2145" y="2287"/>
                    <a:pt x="2154" y="2283"/>
                    <a:pt x="2160" y="2273"/>
                  </a:cubicBezTo>
                  <a:lnTo>
                    <a:pt x="3452" y="937"/>
                  </a:lnTo>
                  <a:cubicBezTo>
                    <a:pt x="3624" y="740"/>
                    <a:pt x="3567" y="412"/>
                    <a:pt x="3329" y="207"/>
                  </a:cubicBezTo>
                  <a:lnTo>
                    <a:pt x="3268" y="158"/>
                  </a:lnTo>
                  <a:cubicBezTo>
                    <a:pt x="3148" y="52"/>
                    <a:pt x="3002" y="0"/>
                    <a:pt x="2865" y="0"/>
                  </a:cubicBezTo>
                  <a:close/>
                </a:path>
              </a:pathLst>
            </a:custGeom>
            <a:solidFill>
              <a:srgbClr val="4128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26"/>
            <p:cNvSpPr/>
            <p:nvPr/>
          </p:nvSpPr>
          <p:spPr>
            <a:xfrm>
              <a:off x="1320150" y="1899225"/>
              <a:ext cx="59075" cy="65950"/>
            </a:xfrm>
            <a:custGeom>
              <a:avLst/>
              <a:gdLst/>
              <a:ahLst/>
              <a:cxnLst/>
              <a:rect l="l" t="t" r="r" b="b"/>
              <a:pathLst>
                <a:path w="2363" h="2638" extrusionOk="0">
                  <a:moveTo>
                    <a:pt x="496" y="1649"/>
                  </a:moveTo>
                  <a:lnTo>
                    <a:pt x="1616" y="128"/>
                  </a:lnTo>
                  <a:cubicBezTo>
                    <a:pt x="1722" y="1"/>
                    <a:pt x="1948" y="13"/>
                    <a:pt x="2112" y="157"/>
                  </a:cubicBezTo>
                  <a:lnTo>
                    <a:pt x="2153" y="194"/>
                  </a:lnTo>
                  <a:cubicBezTo>
                    <a:pt x="2317" y="337"/>
                    <a:pt x="2362" y="559"/>
                    <a:pt x="2251" y="682"/>
                  </a:cubicBezTo>
                  <a:lnTo>
                    <a:pt x="1419" y="1539"/>
                  </a:lnTo>
                  <a:cubicBezTo>
                    <a:pt x="1407" y="1551"/>
                    <a:pt x="1374" y="1543"/>
                    <a:pt x="1378" y="1518"/>
                  </a:cubicBezTo>
                  <a:lnTo>
                    <a:pt x="1390" y="1436"/>
                  </a:lnTo>
                  <a:lnTo>
                    <a:pt x="58" y="2617"/>
                  </a:lnTo>
                  <a:cubicBezTo>
                    <a:pt x="37" y="2638"/>
                    <a:pt x="0" y="2613"/>
                    <a:pt x="21" y="2588"/>
                  </a:cubicBezTo>
                  <a:lnTo>
                    <a:pt x="615" y="1645"/>
                  </a:lnTo>
                  <a:lnTo>
                    <a:pt x="533" y="1690"/>
                  </a:lnTo>
                  <a:cubicBezTo>
                    <a:pt x="509" y="1703"/>
                    <a:pt x="484" y="1670"/>
                    <a:pt x="496" y="1649"/>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26"/>
            <p:cNvSpPr/>
            <p:nvPr/>
          </p:nvSpPr>
          <p:spPr>
            <a:xfrm>
              <a:off x="1332425" y="1900250"/>
              <a:ext cx="44625" cy="41100"/>
            </a:xfrm>
            <a:custGeom>
              <a:avLst/>
              <a:gdLst/>
              <a:ahLst/>
              <a:cxnLst/>
              <a:rect l="l" t="t" r="r" b="b"/>
              <a:pathLst>
                <a:path w="1785" h="1644" extrusionOk="0">
                  <a:moveTo>
                    <a:pt x="1333" y="1"/>
                  </a:moveTo>
                  <a:cubicBezTo>
                    <a:pt x="1250" y="1"/>
                    <a:pt x="1174" y="30"/>
                    <a:pt x="1125" y="87"/>
                  </a:cubicBezTo>
                  <a:lnTo>
                    <a:pt x="18" y="1592"/>
                  </a:lnTo>
                  <a:cubicBezTo>
                    <a:pt x="0" y="1616"/>
                    <a:pt x="18" y="1644"/>
                    <a:pt x="42" y="1644"/>
                  </a:cubicBezTo>
                  <a:cubicBezTo>
                    <a:pt x="46" y="1644"/>
                    <a:pt x="50" y="1643"/>
                    <a:pt x="55" y="1641"/>
                  </a:cubicBezTo>
                  <a:lnTo>
                    <a:pt x="108" y="1608"/>
                  </a:lnTo>
                  <a:lnTo>
                    <a:pt x="1174" y="165"/>
                  </a:lnTo>
                  <a:cubicBezTo>
                    <a:pt x="1225" y="105"/>
                    <a:pt x="1300" y="76"/>
                    <a:pt x="1382" y="76"/>
                  </a:cubicBezTo>
                  <a:cubicBezTo>
                    <a:pt x="1479" y="76"/>
                    <a:pt x="1586" y="116"/>
                    <a:pt x="1674" y="194"/>
                  </a:cubicBezTo>
                  <a:lnTo>
                    <a:pt x="1715" y="231"/>
                  </a:lnTo>
                  <a:cubicBezTo>
                    <a:pt x="1744" y="255"/>
                    <a:pt x="1764" y="280"/>
                    <a:pt x="1785" y="313"/>
                  </a:cubicBezTo>
                  <a:cubicBezTo>
                    <a:pt x="1760" y="255"/>
                    <a:pt x="1719" y="198"/>
                    <a:pt x="1662" y="153"/>
                  </a:cubicBezTo>
                  <a:lnTo>
                    <a:pt x="1621" y="116"/>
                  </a:lnTo>
                  <a:cubicBezTo>
                    <a:pt x="1533" y="39"/>
                    <a:pt x="1428" y="1"/>
                    <a:pt x="133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26"/>
            <p:cNvSpPr/>
            <p:nvPr/>
          </p:nvSpPr>
          <p:spPr>
            <a:xfrm>
              <a:off x="1320325" y="1942300"/>
              <a:ext cx="16350" cy="22400"/>
            </a:xfrm>
            <a:custGeom>
              <a:avLst/>
              <a:gdLst/>
              <a:ahLst/>
              <a:cxnLst/>
              <a:rect l="l" t="t" r="r" b="b"/>
              <a:pathLst>
                <a:path w="654" h="896" extrusionOk="0">
                  <a:moveTo>
                    <a:pt x="653" y="0"/>
                  </a:moveTo>
                  <a:lnTo>
                    <a:pt x="506" y="74"/>
                  </a:lnTo>
                  <a:lnTo>
                    <a:pt x="14" y="853"/>
                  </a:lnTo>
                  <a:cubicBezTo>
                    <a:pt x="1" y="875"/>
                    <a:pt x="18" y="895"/>
                    <a:pt x="38" y="895"/>
                  </a:cubicBezTo>
                  <a:cubicBezTo>
                    <a:pt x="43" y="895"/>
                    <a:pt x="49" y="894"/>
                    <a:pt x="55" y="890"/>
                  </a:cubicBezTo>
                  <a:lnTo>
                    <a:pt x="141" y="812"/>
                  </a:lnTo>
                  <a:lnTo>
                    <a:pt x="653" y="0"/>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26"/>
            <p:cNvSpPr/>
            <p:nvPr/>
          </p:nvSpPr>
          <p:spPr>
            <a:xfrm>
              <a:off x="1358675" y="1891925"/>
              <a:ext cx="28025" cy="24650"/>
            </a:xfrm>
            <a:custGeom>
              <a:avLst/>
              <a:gdLst/>
              <a:ahLst/>
              <a:cxnLst/>
              <a:rect l="l" t="t" r="r" b="b"/>
              <a:pathLst>
                <a:path w="1121" h="986" extrusionOk="0">
                  <a:moveTo>
                    <a:pt x="528" y="1"/>
                  </a:moveTo>
                  <a:cubicBezTo>
                    <a:pt x="371" y="1"/>
                    <a:pt x="217" y="73"/>
                    <a:pt x="116" y="211"/>
                  </a:cubicBezTo>
                  <a:lnTo>
                    <a:pt x="30" y="326"/>
                  </a:lnTo>
                  <a:cubicBezTo>
                    <a:pt x="1" y="363"/>
                    <a:pt x="9" y="408"/>
                    <a:pt x="42" y="436"/>
                  </a:cubicBezTo>
                  <a:lnTo>
                    <a:pt x="751" y="970"/>
                  </a:lnTo>
                  <a:cubicBezTo>
                    <a:pt x="767" y="980"/>
                    <a:pt x="784" y="985"/>
                    <a:pt x="800" y="985"/>
                  </a:cubicBezTo>
                  <a:cubicBezTo>
                    <a:pt x="822" y="985"/>
                    <a:pt x="844" y="975"/>
                    <a:pt x="858" y="953"/>
                  </a:cubicBezTo>
                  <a:lnTo>
                    <a:pt x="944" y="834"/>
                  </a:lnTo>
                  <a:cubicBezTo>
                    <a:pt x="1120" y="605"/>
                    <a:pt x="1075" y="281"/>
                    <a:pt x="842" y="108"/>
                  </a:cubicBezTo>
                  <a:cubicBezTo>
                    <a:pt x="747" y="36"/>
                    <a:pt x="637" y="1"/>
                    <a:pt x="528" y="1"/>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26"/>
            <p:cNvSpPr/>
            <p:nvPr/>
          </p:nvSpPr>
          <p:spPr>
            <a:xfrm>
              <a:off x="1358800" y="1897900"/>
              <a:ext cx="23700" cy="18175"/>
            </a:xfrm>
            <a:custGeom>
              <a:avLst/>
              <a:gdLst/>
              <a:ahLst/>
              <a:cxnLst/>
              <a:rect l="l" t="t" r="r" b="b"/>
              <a:pathLst>
                <a:path w="948" h="727" extrusionOk="0">
                  <a:moveTo>
                    <a:pt x="75" y="0"/>
                  </a:moveTo>
                  <a:cubicBezTo>
                    <a:pt x="56" y="0"/>
                    <a:pt x="37" y="8"/>
                    <a:pt x="25" y="25"/>
                  </a:cubicBezTo>
                  <a:cubicBezTo>
                    <a:pt x="0" y="58"/>
                    <a:pt x="8" y="99"/>
                    <a:pt x="37" y="120"/>
                  </a:cubicBezTo>
                  <a:lnTo>
                    <a:pt x="832" y="714"/>
                  </a:lnTo>
                  <a:cubicBezTo>
                    <a:pt x="842" y="722"/>
                    <a:pt x="855" y="727"/>
                    <a:pt x="868" y="727"/>
                  </a:cubicBezTo>
                  <a:cubicBezTo>
                    <a:pt x="887" y="727"/>
                    <a:pt x="908" y="717"/>
                    <a:pt x="923" y="698"/>
                  </a:cubicBezTo>
                  <a:cubicBezTo>
                    <a:pt x="947" y="669"/>
                    <a:pt x="939" y="628"/>
                    <a:pt x="910" y="608"/>
                  </a:cubicBezTo>
                  <a:lnTo>
                    <a:pt x="115" y="13"/>
                  </a:lnTo>
                  <a:cubicBezTo>
                    <a:pt x="103" y="4"/>
                    <a:pt x="89" y="0"/>
                    <a:pt x="75" y="0"/>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26"/>
            <p:cNvSpPr/>
            <p:nvPr/>
          </p:nvSpPr>
          <p:spPr>
            <a:xfrm>
              <a:off x="1365550" y="1847050"/>
              <a:ext cx="56000" cy="60200"/>
            </a:xfrm>
            <a:custGeom>
              <a:avLst/>
              <a:gdLst/>
              <a:ahLst/>
              <a:cxnLst/>
              <a:rect l="l" t="t" r="r" b="b"/>
              <a:pathLst>
                <a:path w="2240" h="2408" extrusionOk="0">
                  <a:moveTo>
                    <a:pt x="1264" y="1"/>
                  </a:moveTo>
                  <a:lnTo>
                    <a:pt x="1" y="1674"/>
                  </a:lnTo>
                  <a:lnTo>
                    <a:pt x="977" y="2408"/>
                  </a:lnTo>
                  <a:lnTo>
                    <a:pt x="2240" y="735"/>
                  </a:lnTo>
                  <a:lnTo>
                    <a:pt x="1264" y="1"/>
                  </a:lnTo>
                  <a:close/>
                </a:path>
              </a:pathLst>
            </a:custGeom>
            <a:solidFill>
              <a:srgbClr val="F3F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26"/>
            <p:cNvSpPr/>
            <p:nvPr/>
          </p:nvSpPr>
          <p:spPr>
            <a:xfrm>
              <a:off x="1397125" y="1839150"/>
              <a:ext cx="27100" cy="26375"/>
            </a:xfrm>
            <a:custGeom>
              <a:avLst/>
              <a:gdLst/>
              <a:ahLst/>
              <a:cxnLst/>
              <a:rect l="l" t="t" r="r" b="b"/>
              <a:pathLst>
                <a:path w="1084" h="1055" extrusionOk="0">
                  <a:moveTo>
                    <a:pt x="833" y="1"/>
                  </a:moveTo>
                  <a:cubicBezTo>
                    <a:pt x="776" y="1"/>
                    <a:pt x="735" y="26"/>
                    <a:pt x="735" y="26"/>
                  </a:cubicBezTo>
                  <a:lnTo>
                    <a:pt x="1" y="317"/>
                  </a:lnTo>
                  <a:lnTo>
                    <a:pt x="489" y="686"/>
                  </a:lnTo>
                  <a:lnTo>
                    <a:pt x="977" y="1055"/>
                  </a:lnTo>
                  <a:lnTo>
                    <a:pt x="1055" y="263"/>
                  </a:lnTo>
                  <a:cubicBezTo>
                    <a:pt x="1055" y="263"/>
                    <a:pt x="1083" y="140"/>
                    <a:pt x="964" y="50"/>
                  </a:cubicBezTo>
                  <a:cubicBezTo>
                    <a:pt x="918" y="12"/>
                    <a:pt x="872" y="1"/>
                    <a:pt x="833"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26"/>
            <p:cNvSpPr/>
            <p:nvPr/>
          </p:nvSpPr>
          <p:spPr>
            <a:xfrm>
              <a:off x="1362175" y="1886175"/>
              <a:ext cx="31175" cy="23900"/>
            </a:xfrm>
            <a:custGeom>
              <a:avLst/>
              <a:gdLst/>
              <a:ahLst/>
              <a:cxnLst/>
              <a:rect l="l" t="t" r="r" b="b"/>
              <a:pathLst>
                <a:path w="1247" h="956" extrusionOk="0">
                  <a:moveTo>
                    <a:pt x="88" y="0"/>
                  </a:moveTo>
                  <a:cubicBezTo>
                    <a:pt x="66" y="0"/>
                    <a:pt x="42" y="11"/>
                    <a:pt x="25" y="31"/>
                  </a:cubicBezTo>
                  <a:cubicBezTo>
                    <a:pt x="0" y="60"/>
                    <a:pt x="13" y="105"/>
                    <a:pt x="41" y="133"/>
                  </a:cubicBezTo>
                  <a:lnTo>
                    <a:pt x="1120" y="941"/>
                  </a:lnTo>
                  <a:cubicBezTo>
                    <a:pt x="1131" y="951"/>
                    <a:pt x="1145" y="955"/>
                    <a:pt x="1159" y="955"/>
                  </a:cubicBezTo>
                  <a:cubicBezTo>
                    <a:pt x="1182" y="955"/>
                    <a:pt x="1205" y="945"/>
                    <a:pt x="1222" y="925"/>
                  </a:cubicBezTo>
                  <a:cubicBezTo>
                    <a:pt x="1247" y="892"/>
                    <a:pt x="1243" y="843"/>
                    <a:pt x="1206" y="822"/>
                  </a:cubicBezTo>
                  <a:lnTo>
                    <a:pt x="128" y="14"/>
                  </a:lnTo>
                  <a:cubicBezTo>
                    <a:pt x="116" y="5"/>
                    <a:pt x="102" y="0"/>
                    <a:pt x="88" y="0"/>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26"/>
            <p:cNvSpPr/>
            <p:nvPr/>
          </p:nvSpPr>
          <p:spPr>
            <a:xfrm>
              <a:off x="1385750" y="1860625"/>
              <a:ext cx="24225" cy="21450"/>
            </a:xfrm>
            <a:custGeom>
              <a:avLst/>
              <a:gdLst/>
              <a:ahLst/>
              <a:cxnLst/>
              <a:rect l="l" t="t" r="r" b="b"/>
              <a:pathLst>
                <a:path w="969" h="858" extrusionOk="0">
                  <a:moveTo>
                    <a:pt x="482" y="1"/>
                  </a:moveTo>
                  <a:cubicBezTo>
                    <a:pt x="354" y="1"/>
                    <a:pt x="228" y="59"/>
                    <a:pt x="144" y="171"/>
                  </a:cubicBezTo>
                  <a:cubicBezTo>
                    <a:pt x="1" y="360"/>
                    <a:pt x="37" y="626"/>
                    <a:pt x="226" y="770"/>
                  </a:cubicBezTo>
                  <a:cubicBezTo>
                    <a:pt x="304" y="829"/>
                    <a:pt x="394" y="857"/>
                    <a:pt x="484" y="857"/>
                  </a:cubicBezTo>
                  <a:cubicBezTo>
                    <a:pt x="613" y="857"/>
                    <a:pt x="740" y="799"/>
                    <a:pt x="825" y="688"/>
                  </a:cubicBezTo>
                  <a:cubicBezTo>
                    <a:pt x="968" y="499"/>
                    <a:pt x="935" y="233"/>
                    <a:pt x="743" y="89"/>
                  </a:cubicBezTo>
                  <a:cubicBezTo>
                    <a:pt x="664" y="30"/>
                    <a:pt x="573" y="1"/>
                    <a:pt x="482"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26"/>
            <p:cNvSpPr/>
            <p:nvPr/>
          </p:nvSpPr>
          <p:spPr>
            <a:xfrm>
              <a:off x="1369150" y="1881400"/>
              <a:ext cx="26375" cy="21050"/>
            </a:xfrm>
            <a:custGeom>
              <a:avLst/>
              <a:gdLst/>
              <a:ahLst/>
              <a:cxnLst/>
              <a:rect l="l" t="t" r="r" b="b"/>
              <a:pathLst>
                <a:path w="1055" h="842" extrusionOk="0">
                  <a:moveTo>
                    <a:pt x="78" y="0"/>
                  </a:moveTo>
                  <a:lnTo>
                    <a:pt x="0" y="107"/>
                  </a:lnTo>
                  <a:lnTo>
                    <a:pt x="972" y="841"/>
                  </a:lnTo>
                  <a:lnTo>
                    <a:pt x="1054" y="734"/>
                  </a:lnTo>
                  <a:lnTo>
                    <a:pt x="78"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26"/>
            <p:cNvSpPr/>
            <p:nvPr/>
          </p:nvSpPr>
          <p:spPr>
            <a:xfrm>
              <a:off x="1346600" y="1865400"/>
              <a:ext cx="36600" cy="20850"/>
            </a:xfrm>
            <a:custGeom>
              <a:avLst/>
              <a:gdLst/>
              <a:ahLst/>
              <a:cxnLst/>
              <a:rect l="l" t="t" r="r" b="b"/>
              <a:pathLst>
                <a:path w="1464" h="834" extrusionOk="0">
                  <a:moveTo>
                    <a:pt x="1464" y="1"/>
                  </a:moveTo>
                  <a:lnTo>
                    <a:pt x="709" y="83"/>
                  </a:lnTo>
                  <a:cubicBezTo>
                    <a:pt x="709" y="83"/>
                    <a:pt x="562" y="91"/>
                    <a:pt x="451" y="234"/>
                  </a:cubicBezTo>
                  <a:lnTo>
                    <a:pt x="0" y="833"/>
                  </a:lnTo>
                  <a:lnTo>
                    <a:pt x="0" y="833"/>
                  </a:lnTo>
                  <a:lnTo>
                    <a:pt x="660" y="649"/>
                  </a:lnTo>
                  <a:cubicBezTo>
                    <a:pt x="660" y="649"/>
                    <a:pt x="680" y="644"/>
                    <a:pt x="711" y="644"/>
                  </a:cubicBezTo>
                  <a:cubicBezTo>
                    <a:pt x="761" y="644"/>
                    <a:pt x="840" y="656"/>
                    <a:pt x="923" y="718"/>
                  </a:cubicBezTo>
                  <a:lnTo>
                    <a:pt x="1464"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26"/>
            <p:cNvSpPr/>
            <p:nvPr/>
          </p:nvSpPr>
          <p:spPr>
            <a:xfrm>
              <a:off x="1345775" y="1867450"/>
              <a:ext cx="19400" cy="23200"/>
            </a:xfrm>
            <a:custGeom>
              <a:avLst/>
              <a:gdLst/>
              <a:ahLst/>
              <a:cxnLst/>
              <a:rect l="l" t="t" r="r" b="b"/>
              <a:pathLst>
                <a:path w="776" h="928" extrusionOk="0">
                  <a:moveTo>
                    <a:pt x="775" y="1"/>
                  </a:moveTo>
                  <a:lnTo>
                    <a:pt x="775" y="1"/>
                  </a:lnTo>
                  <a:cubicBezTo>
                    <a:pt x="591" y="21"/>
                    <a:pt x="505" y="136"/>
                    <a:pt x="505" y="136"/>
                  </a:cubicBezTo>
                  <a:lnTo>
                    <a:pt x="45" y="743"/>
                  </a:lnTo>
                  <a:cubicBezTo>
                    <a:pt x="0" y="800"/>
                    <a:pt x="17" y="882"/>
                    <a:pt x="74" y="927"/>
                  </a:cubicBezTo>
                  <a:lnTo>
                    <a:pt x="775" y="1"/>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26"/>
            <p:cNvSpPr/>
            <p:nvPr/>
          </p:nvSpPr>
          <p:spPr>
            <a:xfrm>
              <a:off x="1362775" y="1866125"/>
              <a:ext cx="13675" cy="15800"/>
            </a:xfrm>
            <a:custGeom>
              <a:avLst/>
              <a:gdLst/>
              <a:ahLst/>
              <a:cxnLst/>
              <a:rect l="l" t="t" r="r" b="b"/>
              <a:pathLst>
                <a:path w="547" h="632" extrusionOk="0">
                  <a:moveTo>
                    <a:pt x="546" y="0"/>
                  </a:moveTo>
                  <a:lnTo>
                    <a:pt x="468" y="13"/>
                  </a:lnTo>
                  <a:lnTo>
                    <a:pt x="1" y="632"/>
                  </a:lnTo>
                  <a:lnTo>
                    <a:pt x="1" y="632"/>
                  </a:lnTo>
                  <a:lnTo>
                    <a:pt x="17" y="628"/>
                  </a:lnTo>
                  <a:cubicBezTo>
                    <a:pt x="17" y="628"/>
                    <a:pt x="42" y="620"/>
                    <a:pt x="79" y="620"/>
                  </a:cubicBezTo>
                  <a:lnTo>
                    <a:pt x="546"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26"/>
            <p:cNvSpPr/>
            <p:nvPr/>
          </p:nvSpPr>
          <p:spPr>
            <a:xfrm>
              <a:off x="1393950" y="1883850"/>
              <a:ext cx="17550" cy="41050"/>
            </a:xfrm>
            <a:custGeom>
              <a:avLst/>
              <a:gdLst/>
              <a:ahLst/>
              <a:cxnLst/>
              <a:rect l="l" t="t" r="r" b="b"/>
              <a:pathLst>
                <a:path w="702" h="1642" extrusionOk="0">
                  <a:moveTo>
                    <a:pt x="546" y="1"/>
                  </a:moveTo>
                  <a:lnTo>
                    <a:pt x="1" y="723"/>
                  </a:lnTo>
                  <a:cubicBezTo>
                    <a:pt x="140" y="821"/>
                    <a:pt x="140" y="952"/>
                    <a:pt x="140" y="952"/>
                  </a:cubicBezTo>
                  <a:lnTo>
                    <a:pt x="144" y="1641"/>
                  </a:lnTo>
                  <a:lnTo>
                    <a:pt x="595" y="1038"/>
                  </a:lnTo>
                  <a:cubicBezTo>
                    <a:pt x="702" y="895"/>
                    <a:pt x="673" y="747"/>
                    <a:pt x="673" y="747"/>
                  </a:cubicBezTo>
                  <a:lnTo>
                    <a:pt x="546"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26"/>
            <p:cNvSpPr/>
            <p:nvPr/>
          </p:nvSpPr>
          <p:spPr>
            <a:xfrm>
              <a:off x="1393225" y="1901900"/>
              <a:ext cx="18175" cy="23875"/>
            </a:xfrm>
            <a:custGeom>
              <a:avLst/>
              <a:gdLst/>
              <a:ahLst/>
              <a:cxnLst/>
              <a:rect l="l" t="t" r="r" b="b"/>
              <a:pathLst>
                <a:path w="727" h="955" extrusionOk="0">
                  <a:moveTo>
                    <a:pt x="702" y="1"/>
                  </a:moveTo>
                  <a:lnTo>
                    <a:pt x="1" y="927"/>
                  </a:lnTo>
                  <a:cubicBezTo>
                    <a:pt x="23" y="946"/>
                    <a:pt x="51" y="955"/>
                    <a:pt x="79" y="955"/>
                  </a:cubicBezTo>
                  <a:cubicBezTo>
                    <a:pt x="120" y="955"/>
                    <a:pt x="161" y="936"/>
                    <a:pt x="185" y="903"/>
                  </a:cubicBezTo>
                  <a:lnTo>
                    <a:pt x="641" y="296"/>
                  </a:lnTo>
                  <a:cubicBezTo>
                    <a:pt x="641" y="296"/>
                    <a:pt x="727" y="181"/>
                    <a:pt x="702"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26"/>
            <p:cNvSpPr/>
            <p:nvPr/>
          </p:nvSpPr>
          <p:spPr>
            <a:xfrm>
              <a:off x="1397125" y="1890625"/>
              <a:ext cx="12025" cy="17350"/>
            </a:xfrm>
            <a:custGeom>
              <a:avLst/>
              <a:gdLst/>
              <a:ahLst/>
              <a:cxnLst/>
              <a:rect l="l" t="t" r="r" b="b"/>
              <a:pathLst>
                <a:path w="481" h="694" extrusionOk="0">
                  <a:moveTo>
                    <a:pt x="468" y="0"/>
                  </a:moveTo>
                  <a:lnTo>
                    <a:pt x="1" y="620"/>
                  </a:lnTo>
                  <a:cubicBezTo>
                    <a:pt x="13" y="657"/>
                    <a:pt x="13" y="681"/>
                    <a:pt x="13" y="681"/>
                  </a:cubicBezTo>
                  <a:lnTo>
                    <a:pt x="13" y="693"/>
                  </a:lnTo>
                  <a:lnTo>
                    <a:pt x="480" y="70"/>
                  </a:lnTo>
                  <a:lnTo>
                    <a:pt x="468"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26"/>
            <p:cNvSpPr/>
            <p:nvPr/>
          </p:nvSpPr>
          <p:spPr>
            <a:xfrm>
              <a:off x="1388725" y="1862800"/>
              <a:ext cx="18475" cy="17050"/>
            </a:xfrm>
            <a:custGeom>
              <a:avLst/>
              <a:gdLst/>
              <a:ahLst/>
              <a:cxnLst/>
              <a:rect l="l" t="t" r="r" b="b"/>
              <a:pathLst>
                <a:path w="739" h="682" extrusionOk="0">
                  <a:moveTo>
                    <a:pt x="368" y="1"/>
                  </a:moveTo>
                  <a:cubicBezTo>
                    <a:pt x="241" y="1"/>
                    <a:pt x="115" y="72"/>
                    <a:pt x="54" y="203"/>
                  </a:cubicBezTo>
                  <a:cubicBezTo>
                    <a:pt x="0" y="330"/>
                    <a:pt x="25" y="478"/>
                    <a:pt x="119" y="576"/>
                  </a:cubicBezTo>
                  <a:cubicBezTo>
                    <a:pt x="186" y="647"/>
                    <a:pt x="275" y="681"/>
                    <a:pt x="363" y="681"/>
                  </a:cubicBezTo>
                  <a:cubicBezTo>
                    <a:pt x="479" y="681"/>
                    <a:pt x="595" y="621"/>
                    <a:pt x="661" y="507"/>
                  </a:cubicBezTo>
                  <a:cubicBezTo>
                    <a:pt x="739" y="371"/>
                    <a:pt x="706" y="191"/>
                    <a:pt x="583" y="80"/>
                  </a:cubicBezTo>
                  <a:cubicBezTo>
                    <a:pt x="520" y="26"/>
                    <a:pt x="444" y="1"/>
                    <a:pt x="368" y="1"/>
                  </a:cubicBezTo>
                  <a:close/>
                </a:path>
              </a:pathLst>
            </a:custGeom>
            <a:solidFill>
              <a:srgbClr val="0A00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26"/>
            <p:cNvSpPr/>
            <p:nvPr/>
          </p:nvSpPr>
          <p:spPr>
            <a:xfrm>
              <a:off x="1399175" y="1864900"/>
              <a:ext cx="750" cy="125"/>
            </a:xfrm>
            <a:custGeom>
              <a:avLst/>
              <a:gdLst/>
              <a:ahLst/>
              <a:cxnLst/>
              <a:rect l="l" t="t" r="r" b="b"/>
              <a:pathLst>
                <a:path w="30" h="5" fill="none" extrusionOk="0">
                  <a:moveTo>
                    <a:pt x="1" y="0"/>
                  </a:moveTo>
                  <a:cubicBezTo>
                    <a:pt x="13" y="0"/>
                    <a:pt x="17" y="4"/>
                    <a:pt x="29" y="4"/>
                  </a:cubicBezTo>
                </a:path>
              </a:pathLst>
            </a:custGeom>
            <a:noFill/>
            <a:ln w="400" cap="rnd" cmpd="sng">
              <a:solidFill>
                <a:srgbClr val="F3F2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26"/>
            <p:cNvSpPr/>
            <p:nvPr/>
          </p:nvSpPr>
          <p:spPr>
            <a:xfrm>
              <a:off x="1393850" y="1864700"/>
              <a:ext cx="4525" cy="1450"/>
            </a:xfrm>
            <a:custGeom>
              <a:avLst/>
              <a:gdLst/>
              <a:ahLst/>
              <a:cxnLst/>
              <a:rect l="l" t="t" r="r" b="b"/>
              <a:pathLst>
                <a:path w="181" h="58" fill="none" extrusionOk="0">
                  <a:moveTo>
                    <a:pt x="0" y="57"/>
                  </a:moveTo>
                  <a:cubicBezTo>
                    <a:pt x="50" y="16"/>
                    <a:pt x="119" y="0"/>
                    <a:pt x="181" y="8"/>
                  </a:cubicBezTo>
                </a:path>
              </a:pathLst>
            </a:custGeom>
            <a:noFill/>
            <a:ln w="400" cap="rnd" cmpd="sng">
              <a:solidFill>
                <a:srgbClr val="F3F2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Rectangle 12"/>
          <p:cNvSpPr/>
          <p:nvPr/>
        </p:nvSpPr>
        <p:spPr>
          <a:xfrm>
            <a:off x="785984" y="0"/>
            <a:ext cx="7076209" cy="2002279"/>
          </a:xfrm>
          <a:prstGeom prst="rect">
            <a:avLst/>
          </a:prstGeom>
        </p:spPr>
        <p:txBody>
          <a:bodyPr wrap="square">
            <a:spAutoFit/>
          </a:bodyPr>
          <a:lstStyle/>
          <a:p>
            <a:pPr lvl="0">
              <a:lnSpc>
                <a:spcPct val="107000"/>
              </a:lnSpc>
            </a:pPr>
            <a:r>
              <a:rPr lang="en-US" sz="1600" b="1" u="sng" dirty="0" smtClean="0">
                <a:solidFill>
                  <a:srgbClr val="7030A0"/>
                </a:solidFill>
                <a:latin typeface="Times New Roman" panose="02020603050405020304" pitchFamily="18" charset="0"/>
                <a:ea typeface="Malgun Gothic" panose="020B0503020000020004" pitchFamily="34" charset="-127"/>
                <a:cs typeface="Times New Roman" panose="02020603050405020304" pitchFamily="18" charset="0"/>
              </a:rPr>
              <a:t>2. Vai </a:t>
            </a:r>
            <a:r>
              <a:rPr lang="en-US" sz="1600" b="1" u="sng" dirty="0">
                <a:solidFill>
                  <a:srgbClr val="7030A0"/>
                </a:solidFill>
                <a:latin typeface="Times New Roman" panose="02020603050405020304" pitchFamily="18" charset="0"/>
                <a:ea typeface="Malgun Gothic" panose="020B0503020000020004" pitchFamily="34" charset="-127"/>
                <a:cs typeface="Times New Roman" panose="02020603050405020304" pitchFamily="18" charset="0"/>
              </a:rPr>
              <a:t>trò của nước trong </a:t>
            </a:r>
            <a:r>
              <a:rPr lang="en-US" sz="1600" b="1" u="sng" dirty="0" smtClean="0">
                <a:solidFill>
                  <a:srgbClr val="7030A0"/>
                </a:solidFill>
                <a:latin typeface="Times New Roman" panose="02020603050405020304" pitchFamily="18" charset="0"/>
                <a:ea typeface="Malgun Gothic" panose="020B0503020000020004" pitchFamily="34" charset="-127"/>
                <a:cs typeface="Times New Roman" panose="02020603050405020304" pitchFamily="18" charset="0"/>
              </a:rPr>
              <a:t>đất: </a:t>
            </a:r>
            <a:endParaRPr lang="en-US" b="1" u="sng" dirty="0">
              <a:solidFill>
                <a:srgbClr val="7030A0"/>
              </a:solidFill>
              <a:latin typeface="Calibri" panose="020F0502020204030204" pitchFamily="34" charset="0"/>
              <a:ea typeface="Malgun Gothic" panose="020B0503020000020004" pitchFamily="34" charset="-127"/>
              <a:cs typeface="Times New Roman" panose="02020603050405020304" pitchFamily="18" charset="0"/>
            </a:endParaRPr>
          </a:p>
          <a:p>
            <a:pPr marL="342900" lvl="0" indent="-342900">
              <a:lnSpc>
                <a:spcPct val="107000"/>
              </a:lnSpc>
              <a:buFont typeface="Times New Roman" panose="02020603050405020304" pitchFamily="18" charset="0"/>
              <a:buChar char="-"/>
            </a:pPr>
            <a:r>
              <a:rPr lang="en-US" dirty="0">
                <a:latin typeface="Times New Roman" panose="02020603050405020304" pitchFamily="18" charset="0"/>
                <a:ea typeface="Times New Roman" panose="02020603050405020304" pitchFamily="18" charset="0"/>
                <a:cs typeface="Times New Roman" panose="02020603050405020304" pitchFamily="18" charset="0"/>
              </a:rPr>
              <a:t>Nước ảnh hưởng tới quá trình hình thành đất. Nước tham gia vào quá trình hòa tan đá, thủy phân, hydrat hóa.</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US" dirty="0">
                <a:latin typeface="Times New Roman" panose="02020603050405020304" pitchFamily="18" charset="0"/>
                <a:ea typeface="Times New Roman" panose="02020603050405020304" pitchFamily="18" charset="0"/>
                <a:cs typeface="Times New Roman" panose="02020603050405020304" pitchFamily="18" charset="0"/>
              </a:rPr>
              <a:t>Nước là yếu tố của độ phì nhiêu do độ phì nhiêu trong đất ảnh hưởng đến khả năng cung cấp nước và thức ăn cho cây trồng.</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US" dirty="0">
                <a:latin typeface="Times New Roman" panose="02020603050405020304" pitchFamily="18" charset="0"/>
                <a:ea typeface="Times New Roman" panose="02020603050405020304" pitchFamily="18" charset="0"/>
                <a:cs typeface="Times New Roman" panose="02020603050405020304" pitchFamily="18" charset="0"/>
              </a:rPr>
              <a:t>Nước là nhân tố điều hòa nhiệt độ và không khí trong đất.</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US" dirty="0">
                <a:latin typeface="Times New Roman" panose="02020603050405020304" pitchFamily="18" charset="0"/>
                <a:ea typeface="Times New Roman" panose="02020603050405020304" pitchFamily="18" charset="0"/>
                <a:cs typeface="Times New Roman" panose="02020603050405020304" pitchFamily="18" charset="0"/>
              </a:rPr>
              <a:t>Nước hòa tan chất dinh dưỡng để thực vật động vật đất có thể hấp thu được.</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US" dirty="0">
                <a:latin typeface="Times New Roman" panose="02020603050405020304" pitchFamily="18" charset="0"/>
                <a:ea typeface="Malgun Gothic" panose="020B0503020000020004" pitchFamily="34" charset="-127"/>
                <a:cs typeface="Times New Roman" panose="02020603050405020304" pitchFamily="18" charset="0"/>
              </a:rPr>
              <a:t>Nước rất quan trọng đối với các quá trình hóa học, lý học, sinh học xảy ra trong đất.</a:t>
            </a:r>
            <a:endParaRPr lang="en-US" sz="1200" dirty="0">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1918448" y="2183005"/>
            <a:ext cx="5263102" cy="296049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62"/>
        <p:cNvGrpSpPr/>
        <p:nvPr/>
      </p:nvGrpSpPr>
      <p:grpSpPr>
        <a:xfrm>
          <a:off x="0" y="0"/>
          <a:ext cx="0" cy="0"/>
          <a:chOff x="0" y="0"/>
          <a:chExt cx="0" cy="0"/>
        </a:xfrm>
      </p:grpSpPr>
      <p:pic>
        <p:nvPicPr>
          <p:cNvPr id="2665" name="Google Shape;2665;p31"/>
          <p:cNvPicPr preferRelativeResize="0"/>
          <p:nvPr/>
        </p:nvPicPr>
        <p:blipFill rotWithShape="1">
          <a:blip r:embed="rId3">
            <a:alphaModFix/>
          </a:blip>
          <a:srcRect l="12950" t="9976" r="11096" b="625"/>
          <a:stretch/>
        </p:blipFill>
        <p:spPr>
          <a:xfrm rot="-5400000" flipH="1">
            <a:off x="4311650" y="542950"/>
            <a:ext cx="5277000" cy="4140600"/>
          </a:xfrm>
          <a:prstGeom prst="wave">
            <a:avLst>
              <a:gd name="adj1" fmla="val 12500"/>
              <a:gd name="adj2" fmla="val 0"/>
            </a:avLst>
          </a:prstGeom>
          <a:noFill/>
          <a:ln>
            <a:noFill/>
          </a:ln>
        </p:spPr>
      </p:pic>
      <p:sp>
        <p:nvSpPr>
          <p:cNvPr id="3" name="Subtitle 2"/>
          <p:cNvSpPr>
            <a:spLocks noGrp="1"/>
          </p:cNvSpPr>
          <p:nvPr>
            <p:ph type="subTitle" idx="1"/>
          </p:nvPr>
        </p:nvSpPr>
        <p:spPr>
          <a:xfrm>
            <a:off x="807028" y="907488"/>
            <a:ext cx="2743200" cy="505800"/>
          </a:xfrm>
        </p:spPr>
        <p:txBody>
          <a:bodyPr/>
          <a:lstStyle/>
          <a:p>
            <a:r>
              <a:rPr lang="en-US" sz="2400" b="1" u="sng" dirty="0" smtClean="0">
                <a:latin typeface="Times New Roman" panose="02020603050405020304" pitchFamily="18" charset="0"/>
                <a:cs typeface="Times New Roman" panose="02020603050405020304" pitchFamily="18" charset="0"/>
              </a:rPr>
              <a:t>3. Keo đất : </a:t>
            </a:r>
            <a:endParaRPr lang="en-US" sz="2400" b="1" u="sng" dirty="0">
              <a:latin typeface="Times New Roman" panose="02020603050405020304" pitchFamily="18" charset="0"/>
              <a:cs typeface="Times New Roman" panose="02020603050405020304" pitchFamily="18" charset="0"/>
            </a:endParaRPr>
          </a:p>
        </p:txBody>
      </p:sp>
      <p:sp>
        <p:nvSpPr>
          <p:cNvPr id="5" name="Rectangle 4"/>
          <p:cNvSpPr/>
          <p:nvPr/>
        </p:nvSpPr>
        <p:spPr>
          <a:xfrm>
            <a:off x="-322118" y="2339409"/>
            <a:ext cx="6286500" cy="2727029"/>
          </a:xfrm>
          <a:prstGeom prst="rect">
            <a:avLst/>
          </a:prstGeom>
        </p:spPr>
        <p:txBody>
          <a:bodyPr wrap="square">
            <a:spAutoFit/>
          </a:bodyPr>
          <a:lstStyle/>
          <a:p>
            <a:pPr marL="685800">
              <a:lnSpc>
                <a:spcPct val="107000"/>
              </a:lnSpc>
            </a:pP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3.1 </a:t>
            </a:r>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Keo </a:t>
            </a: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đất</a:t>
            </a:r>
            <a:endParaRPr lang="en-US" b="1"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685800">
              <a:lnSpc>
                <a:spcPct val="107000"/>
              </a:lnSpc>
            </a:pP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Trong đất có 3 thành phần: rắn lỏng và khí. Thể rắn và lỏng rất phức tạp bao gồm rất nhiều các phần tử có kích thước khác nhau. Dựa vào độ lớn và mức độ phân tán trong dung dịch nước của thể rắn người ta chia ra làm 3 loại:</a:t>
            </a:r>
            <a:endParaRPr lang="en-US"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342900" lvl="0" indent="-342900">
              <a:lnSpc>
                <a:spcPct val="107000"/>
              </a:lnSpc>
              <a:buFont typeface="Walt Disney Script v4.1"/>
              <a:buChar char="+"/>
              <a:tabLst>
                <a:tab pos="810260" algn="l"/>
                <a:tab pos="900430" algn="l"/>
                <a:tab pos="990600" algn="l"/>
              </a:tabLst>
            </a:pP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Những </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hạt có kích thước 10</a:t>
            </a:r>
            <a:r>
              <a:rPr lang="en-US" sz="1600" b="1" baseline="30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-6</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mm gọi là hệ phân tán phân tử.</a:t>
            </a:r>
            <a:endParaRPr lang="en-US"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342900" lvl="0" indent="-342900">
              <a:lnSpc>
                <a:spcPct val="107000"/>
              </a:lnSpc>
              <a:buFont typeface="Walt Disney Script v4.1"/>
              <a:buChar char="+"/>
              <a:tabLst>
                <a:tab pos="810260" algn="l"/>
                <a:tab pos="990600" algn="l"/>
              </a:tabLst>
            </a:pP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Những </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hạt có kích thước từ 10</a:t>
            </a:r>
            <a:r>
              <a:rPr lang="en-US" sz="1600" b="1" baseline="30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-6</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10</a:t>
            </a:r>
            <a:r>
              <a:rPr lang="en-US" sz="1600" b="1" baseline="30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mm gọi là dung dịch keo hay hệ phân tán keo.</a:t>
            </a:r>
            <a:endParaRPr lang="en-US"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342900" lvl="0" indent="-342900">
              <a:lnSpc>
                <a:spcPct val="107000"/>
              </a:lnSpc>
              <a:spcAft>
                <a:spcPts val="800"/>
              </a:spcAft>
              <a:buFont typeface="Walt Disney Script v4.1"/>
              <a:buChar char="+"/>
              <a:tabLst>
                <a:tab pos="810260" algn="l"/>
                <a:tab pos="900430" algn="l"/>
                <a:tab pos="990600" algn="l"/>
              </a:tabLst>
            </a:pP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Những </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hạt có kích thước lớn hơn 10</a:t>
            </a:r>
            <a:r>
              <a:rPr lang="en-US" sz="1600" b="1" baseline="30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mm gọi là hệ phân tán thô.</a:t>
            </a:r>
            <a:endParaRPr lang="en-US" b="1"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4" name="Picture 3"/>
          <p:cNvPicPr>
            <a:picLocks noChangeAspect="1"/>
          </p:cNvPicPr>
          <p:nvPr/>
        </p:nvPicPr>
        <p:blipFill>
          <a:blip r:embed="rId4"/>
          <a:stretch>
            <a:fillRect/>
          </a:stretch>
        </p:blipFill>
        <p:spPr>
          <a:xfrm>
            <a:off x="6063666" y="2788659"/>
            <a:ext cx="2857500" cy="214312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75"/>
        <p:cNvGrpSpPr/>
        <p:nvPr/>
      </p:nvGrpSpPr>
      <p:grpSpPr>
        <a:xfrm>
          <a:off x="0" y="0"/>
          <a:ext cx="0" cy="0"/>
          <a:chOff x="0" y="0"/>
          <a:chExt cx="0" cy="0"/>
        </a:xfrm>
      </p:grpSpPr>
      <p:sp>
        <p:nvSpPr>
          <p:cNvPr id="4" name="Rectangle 3"/>
          <p:cNvSpPr/>
          <p:nvPr/>
        </p:nvSpPr>
        <p:spPr>
          <a:xfrm>
            <a:off x="561111" y="247812"/>
            <a:ext cx="7990608" cy="5251053"/>
          </a:xfrm>
          <a:prstGeom prst="rect">
            <a:avLst/>
          </a:prstGeom>
        </p:spPr>
        <p:txBody>
          <a:bodyPr wrap="square">
            <a:spAutoFit/>
          </a:bodyPr>
          <a:lstStyle/>
          <a:p>
            <a:pPr marL="457200" lvl="1">
              <a:lnSpc>
                <a:spcPct val="107000"/>
              </a:lnSpc>
              <a:spcAft>
                <a:spcPts val="800"/>
              </a:spcAft>
            </a:pPr>
            <a:r>
              <a:rPr lang="en-US" sz="16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3.2 Tính </a:t>
            </a:r>
            <a:r>
              <a:rPr lang="en-US" sz="1600" b="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của keo đất</a:t>
            </a:r>
            <a:endParaRPr lang="en-US" b="1" u="sng"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gn="just">
              <a:lnSpc>
                <a:spcPct val="107000"/>
              </a:lnSpc>
              <a:spcBef>
                <a:spcPts val="600"/>
              </a:spcBef>
              <a:spcAft>
                <a:spcPts val="600"/>
              </a:spcAf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Keo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đất có điện tích lớn và có năng lượng bề mặt, nên có khả năng hấp phụ rất lớn. Năng lượng bề mặt của keo đất sinh ra ngay trên bề mặt tiếp xúc giữa keo đất với dung dịch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Keo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đất mang điện tích nên có thể tham gia vào rất nhiều các phản ứng trao đổi và các phản ứng khác.</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Tính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ưa nước và kỵ </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nước</a:t>
            </a:r>
          </a:p>
          <a:p>
            <a:pPr algn="just">
              <a:lnSpc>
                <a:spcPct val="107000"/>
              </a:lnSpc>
              <a:spcBef>
                <a:spcPts val="600"/>
              </a:spcBef>
              <a:spcAft>
                <a:spcPts val="600"/>
              </a:spcAf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Dựa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vào mức độ hydrat hóa, keo đất chia làm 2 nhóm:</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Keo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ưa nước có độ hydrat hóa cao, màng nước bao xung quanh dày, như keo axit humic, axit fuvic, keo axit silixic.</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Keo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không ưa nước có mức độ hydrat hóa thấp, màng nước bao xung quanh mỏng như: hydroxit sắt, nhôm, </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kaolinit.</a:t>
            </a:r>
            <a:endParaRPr lang="en-US" sz="1200"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sz="1200"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 </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Tính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tụ keo và tán keo: khả năng chống lại sự gắn kết của những phân tử keo lại với nhau trong dung dịch do ảnh hưỡng của những chất điện phân, phản ứng của môi trường…giữ cho keo ở trạng thái phân tán ( trạng thái sol) gọi là khả năng tán keo và keo ở trạng thái này gọi là keo tán hay sol keo.</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Sự </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chuyển keo ở trạng thái phân tán sang trạng thái ngưng tụ, gọi là sự tụ keo (trạng thái gel). Quá trình ngưng tụ keo là do keo mất các màng nước hoặc do keo trở nên trung hòa điện tích khi kết hợp với các phân tử (hạt keo) có điện tích trái </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dấu.</a:t>
            </a:r>
            <a:endParaRPr lang="en-US" sz="1200"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buSzPts val="1000"/>
              <a:tabLst>
                <a:tab pos="457200" algn="l"/>
              </a:tabLst>
            </a:pPr>
            <a:r>
              <a:rPr lang="en-US" sz="1200"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           </a:t>
            </a:r>
            <a:r>
              <a:rPr lang="en-US" dirty="0">
                <a:solidFill>
                  <a:schemeClr val="bg1"/>
                </a:solidFill>
                <a:latin typeface="Times New Roman" panose="02020603050405020304" pitchFamily="18" charset="0"/>
                <a:ea typeface="Malgun Gothic" panose="020B0503020000020004" pitchFamily="34" charset="-127"/>
              </a:rPr>
              <a:t/>
            </a:r>
            <a:br>
              <a:rPr lang="en-US" dirty="0">
                <a:solidFill>
                  <a:schemeClr val="bg1"/>
                </a:solidFill>
                <a:latin typeface="Times New Roman" panose="02020603050405020304" pitchFamily="18" charset="0"/>
                <a:ea typeface="Malgun Gothic" panose="020B0503020000020004" pitchFamily="34" charset="-127"/>
              </a:rPr>
            </a:b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350817" y="212938"/>
            <a:ext cx="6109855" cy="2500300"/>
          </a:xfrm>
          <a:prstGeom prst="rect">
            <a:avLst/>
          </a:prstGeom>
        </p:spPr>
        <p:txBody>
          <a:bodyPr wrap="square">
            <a:spAutoFit/>
          </a:bodyPr>
          <a:lstStyle/>
          <a:p>
            <a:pPr marL="457200" lvl="1">
              <a:lnSpc>
                <a:spcPct val="107000"/>
              </a:lnSpc>
            </a:pPr>
            <a:r>
              <a:rPr lang="en-US" sz="1600" b="1" u="sng" dirty="0" smtClean="0">
                <a:latin typeface="Times New Roman" panose="02020603050405020304" pitchFamily="18" charset="0"/>
                <a:ea typeface="Malgun Gothic" panose="020B0503020000020004" pitchFamily="34" charset="-127"/>
                <a:cs typeface="Times New Roman" panose="02020603050405020304" pitchFamily="18" charset="0"/>
              </a:rPr>
              <a:t>3.3 Hoạt </a:t>
            </a:r>
            <a:r>
              <a:rPr lang="en-US" sz="1600" b="1" u="sng" dirty="0">
                <a:latin typeface="Times New Roman" panose="02020603050405020304" pitchFamily="18" charset="0"/>
                <a:ea typeface="Malgun Gothic" panose="020B0503020000020004" pitchFamily="34" charset="-127"/>
                <a:cs typeface="Times New Roman" panose="02020603050405020304" pitchFamily="18" charset="0"/>
              </a:rPr>
              <a:t>tính của môi trường đất biểu hiện thông qua keo đất</a:t>
            </a:r>
            <a:endParaRPr lang="en-US" b="1" u="sng" dirty="0">
              <a:latin typeface="Calibri" panose="020F0502020204030204" pitchFamily="34" charset="0"/>
              <a:ea typeface="Malgun Gothic" panose="020B0503020000020004" pitchFamily="34" charset="-127"/>
              <a:cs typeface="Times New Roman" panose="02020603050405020304" pitchFamily="18" charset="0"/>
            </a:endParaRPr>
          </a:p>
          <a:p>
            <a:pPr marL="742950" lvl="1" indent="-285750">
              <a:lnSpc>
                <a:spcPct val="107000"/>
              </a:lnSpc>
              <a:buFont typeface="Times New Roman" panose="02020603050405020304" pitchFamily="18" charset="0"/>
              <a:buChar char="-"/>
            </a:pPr>
            <a:endParaRPr lang="en-US" sz="1200" dirty="0" smtClean="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lnSpc>
                <a:spcPct val="107000"/>
              </a:lnSpc>
              <a:buFont typeface="Times New Roman" panose="02020603050405020304" pitchFamily="18" charset="0"/>
              <a:buChar char="-"/>
            </a:pPr>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Keo </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đất giữ vai trò rất quan trọng vì chúng quyết định nhiều tính chất cơ bản của đất về mặt lý học, hoá hoc, đặc biệt là đặc tính hấp phụ của đất.</a:t>
            </a:r>
            <a:endParaRPr lang="en-US" dirty="0">
              <a:latin typeface="Calibri" panose="020F0502020204030204" pitchFamily="34" charset="0"/>
              <a:ea typeface="Malgun Gothic" panose="020B0503020000020004" pitchFamily="34" charset="-127"/>
              <a:cs typeface="Times New Roman" panose="02020603050405020304" pitchFamily="18" charset="0"/>
            </a:endParaRPr>
          </a:p>
          <a:p>
            <a:pPr marL="742950" lvl="1" indent="-285750">
              <a:lnSpc>
                <a:spcPct val="107000"/>
              </a:lnSpc>
              <a:spcAft>
                <a:spcPts val="800"/>
              </a:spcAft>
              <a:buFont typeface="Times New Roman" panose="02020603050405020304" pitchFamily="18" charset="0"/>
              <a:buChar char="-"/>
            </a:pPr>
            <a:endParaRPr lang="en-US" sz="1600" dirty="0" smtClean="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lnSpc>
                <a:spcPct val="107000"/>
              </a:lnSpc>
              <a:spcAft>
                <a:spcPts val="800"/>
              </a:spcAft>
              <a:buFont typeface="Times New Roman" panose="02020603050405020304" pitchFamily="18" charset="0"/>
              <a:buChar char="-"/>
            </a:pPr>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Keo </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đất có vai trò trong việc phân loại đất, cải tạo đất, bón phân cho đất.</a:t>
            </a:r>
            <a:br>
              <a:rPr lang="en-US" sz="1600" dirty="0">
                <a:latin typeface="Times New Roman" panose="02020603050405020304" pitchFamily="18" charset="0"/>
                <a:ea typeface="Malgun Gothic" panose="020B0503020000020004" pitchFamily="34" charset="-127"/>
                <a:cs typeface="Times New Roman" panose="02020603050405020304" pitchFamily="18" charset="0"/>
              </a:rPr>
            </a:br>
            <a:r>
              <a:rPr lang="en-US" sz="1600" dirty="0">
                <a:latin typeface="Times New Roman" panose="02020603050405020304" pitchFamily="18" charset="0"/>
                <a:ea typeface="Malgun Gothic" panose="020B0503020000020004" pitchFamily="34" charset="-127"/>
                <a:cs typeface="Times New Roman" panose="02020603050405020304" pitchFamily="18" charset="0"/>
              </a:rPr>
              <a:t> </a:t>
            </a:r>
            <a:endParaRPr lang="en-US" dirty="0">
              <a:effectLst/>
              <a:latin typeface="Calibri" panose="020F0502020204030204" pitchFamily="34"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39511204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0946" y="702398"/>
            <a:ext cx="8208818" cy="3836243"/>
          </a:xfrm>
          <a:prstGeom prst="rect">
            <a:avLst/>
          </a:prstGeom>
        </p:spPr>
        <p:txBody>
          <a:bodyPr wrap="square">
            <a:spAutoFit/>
          </a:bodyPr>
          <a:lstStyle/>
          <a:p>
            <a:pPr lvl="0">
              <a:lnSpc>
                <a:spcPct val="107000"/>
              </a:lnSpc>
              <a:spcAft>
                <a:spcPts val="800"/>
              </a:spcAft>
            </a:pPr>
            <a:r>
              <a:rPr lang="en-US" sz="18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III.  Sinh </a:t>
            </a:r>
            <a:r>
              <a:rPr lang="en-US" sz="1800" b="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vật đất</a:t>
            </a:r>
            <a:endParaRPr lang="en-US" sz="1600" b="1" u="sng"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Đất là môi trường sống của tất cả các loại sinh vật. Chất hữu cơ là nguồn cung cấp carbon, năng lượng và các chất dinh dưỡng cho sinh vật sống trong đất. Tính đa dạng và hoạt động của sinh vật chịu ảnh hưởng bởi hàm lượng chất hữu cơ trong đất, chế độ bón hay bổ sung chất hữu cơ, và các tính chất khác của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b="1" u="sng"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1.Vi </a:t>
            </a:r>
            <a:r>
              <a:rPr lang="en-US" sz="1600" b="1" u="sng"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sinh vật đất </a:t>
            </a:r>
            <a:endParaRPr lang="en-US" b="1" u="sng"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Vi khuẩn: Chiếm số lượng cao nhất trong đất, khác nhau về hình dạng và kích thước như hình cầu, hình xoắn, hình que, có kích thước từ &lt; 1μm đến vài μm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Xạ khuẩn: Là sinh vật háo khí. Số lượng và hoạt động của xạ khuẩn tùy thuộc vào các yếu tố tương tự vi khunuẩn, nhưng khả năng chống chịu cao hơn. Chức năng của xạ khuẩn là phân giải chất hữu cơ và sản sinh nhiều loại chất kháng sinh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Nấm: Là vi sinh vật dị dưỡng, háo khí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Tảo: Là vi sinh vật có khả năng quang hợp chiếm tỉ lệ cao trong đất. Tảo lục lam (cyanobacteria) có khả năng cố định N sinh học</a:t>
            </a:r>
            <a:endParaRPr lang="en-US" sz="12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28667049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1338" y="605244"/>
            <a:ext cx="6016336" cy="3814762"/>
          </a:xfrm>
          <a:prstGeom prst="rect">
            <a:avLst/>
          </a:prstGeom>
        </p:spPr>
        <p:txBody>
          <a:bodyPr wrap="square">
            <a:spAutoFit/>
          </a:bodyPr>
          <a:lstStyle/>
          <a:p>
            <a:pPr>
              <a:lnSpc>
                <a:spcPct val="107000"/>
              </a:lnSpc>
              <a:spcAft>
                <a:spcPts val="800"/>
              </a:spcAft>
            </a:pP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 Động vật đất </a:t>
            </a: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Động vật nguyên sinh</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Phần lớn là sinh vật dị dưỡng, thức ăn chủ yếu của chúng là vi khuẩn. Bón phân hữu cơ hay phủ dư thừa thực vật làm tăng số lượng sinh vật này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-Tuyến trùng</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 Thức ăn của tuyến trùng là các chất hữu cơ hòa tan, các vi sinh vật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Giun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Số lượng và hoạt động của giun đất phụ thuộc vào nguồn thức ăn và nước trong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Động vật chân đốt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Thức ăn là lá, rác rưởi trên mặt đất, thường là đất không canh tác</a:t>
            </a:r>
            <a:endParaRPr lang="en-US" sz="12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6317674" y="198726"/>
            <a:ext cx="2575213" cy="1931410"/>
          </a:xfrm>
          <a:prstGeom prst="rect">
            <a:avLst/>
          </a:prstGeom>
        </p:spPr>
      </p:pic>
      <p:pic>
        <p:nvPicPr>
          <p:cNvPr id="3" name="Picture 2"/>
          <p:cNvPicPr>
            <a:picLocks noChangeAspect="1"/>
          </p:cNvPicPr>
          <p:nvPr/>
        </p:nvPicPr>
        <p:blipFill>
          <a:blip r:embed="rId3"/>
          <a:stretch>
            <a:fillRect/>
          </a:stretch>
        </p:blipFill>
        <p:spPr>
          <a:xfrm>
            <a:off x="6317674" y="2351810"/>
            <a:ext cx="2594264" cy="2594264"/>
          </a:xfrm>
          <a:prstGeom prst="rect">
            <a:avLst/>
          </a:prstGeom>
        </p:spPr>
      </p:pic>
    </p:spTree>
    <p:extLst>
      <p:ext uri="{BB962C8B-B14F-4D97-AF65-F5344CB8AC3E}">
        <p14:creationId xmlns:p14="http://schemas.microsoft.com/office/powerpoint/2010/main" val="13521937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0"/>
        <p:cNvGrpSpPr/>
        <p:nvPr/>
      </p:nvGrpSpPr>
      <p:grpSpPr>
        <a:xfrm>
          <a:off x="0" y="0"/>
          <a:ext cx="0" cy="0"/>
          <a:chOff x="0" y="0"/>
          <a:chExt cx="0" cy="0"/>
        </a:xfrm>
      </p:grpSpPr>
      <p:sp>
        <p:nvSpPr>
          <p:cNvPr id="3761" name="Google Shape;3761;p41"/>
          <p:cNvSpPr txBox="1">
            <a:spLocks noGrp="1"/>
          </p:cNvSpPr>
          <p:nvPr>
            <p:ph type="title"/>
          </p:nvPr>
        </p:nvSpPr>
        <p:spPr>
          <a:xfrm>
            <a:off x="3300150" y="330150"/>
            <a:ext cx="5410200" cy="48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s" dirty="0" smtClean="0">
                <a:solidFill>
                  <a:schemeClr val="tx1"/>
                </a:solidFill>
                <a:latin typeface="Times New Roman" panose="02020603050405020304" pitchFamily="18" charset="0"/>
                <a:cs typeface="Times New Roman" panose="02020603050405020304" pitchFamily="18" charset="0"/>
              </a:rPr>
              <a:t>3. Sự tương tác giữa các sinh vật đất :</a:t>
            </a:r>
            <a:endParaRPr dirty="0">
              <a:solidFill>
                <a:schemeClr val="tx1"/>
              </a:solidFill>
              <a:latin typeface="Times New Roman" panose="02020603050405020304" pitchFamily="18" charset="0"/>
              <a:cs typeface="Times New Roman" panose="02020603050405020304" pitchFamily="18" charset="0"/>
            </a:endParaRPr>
          </a:p>
        </p:txBody>
      </p:sp>
      <p:sp>
        <p:nvSpPr>
          <p:cNvPr id="3762" name="Google Shape;3762;p41"/>
          <p:cNvSpPr/>
          <p:nvPr/>
        </p:nvSpPr>
        <p:spPr>
          <a:xfrm>
            <a:off x="1679122" y="1972573"/>
            <a:ext cx="1487903" cy="1487903"/>
          </a:xfrm>
          <a:custGeom>
            <a:avLst/>
            <a:gdLst/>
            <a:ahLst/>
            <a:cxnLst/>
            <a:rect l="l" t="t" r="r" b="b"/>
            <a:pathLst>
              <a:path w="2820670" h="2820670" extrusionOk="0">
                <a:moveTo>
                  <a:pt x="1410195" y="0"/>
                </a:moveTo>
                <a:lnTo>
                  <a:pt x="1361714" y="817"/>
                </a:lnTo>
                <a:lnTo>
                  <a:pt x="1313643" y="3253"/>
                </a:lnTo>
                <a:lnTo>
                  <a:pt x="1266009" y="7280"/>
                </a:lnTo>
                <a:lnTo>
                  <a:pt x="1218837" y="12873"/>
                </a:lnTo>
                <a:lnTo>
                  <a:pt x="1172155" y="20005"/>
                </a:lnTo>
                <a:lnTo>
                  <a:pt x="1125988" y="28650"/>
                </a:lnTo>
                <a:lnTo>
                  <a:pt x="1080363" y="38782"/>
                </a:lnTo>
                <a:lnTo>
                  <a:pt x="1035305" y="50374"/>
                </a:lnTo>
                <a:lnTo>
                  <a:pt x="990842" y="63400"/>
                </a:lnTo>
                <a:lnTo>
                  <a:pt x="946999" y="77835"/>
                </a:lnTo>
                <a:lnTo>
                  <a:pt x="903802" y="93651"/>
                </a:lnTo>
                <a:lnTo>
                  <a:pt x="861279" y="110822"/>
                </a:lnTo>
                <a:lnTo>
                  <a:pt x="819454" y="129322"/>
                </a:lnTo>
                <a:lnTo>
                  <a:pt x="778355" y="149126"/>
                </a:lnTo>
                <a:lnTo>
                  <a:pt x="738007" y="170206"/>
                </a:lnTo>
                <a:lnTo>
                  <a:pt x="698437" y="192536"/>
                </a:lnTo>
                <a:lnTo>
                  <a:pt x="659672" y="216091"/>
                </a:lnTo>
                <a:lnTo>
                  <a:pt x="621736" y="240843"/>
                </a:lnTo>
                <a:lnTo>
                  <a:pt x="584658" y="266767"/>
                </a:lnTo>
                <a:lnTo>
                  <a:pt x="548462" y="293837"/>
                </a:lnTo>
                <a:lnTo>
                  <a:pt x="513175" y="322025"/>
                </a:lnTo>
                <a:lnTo>
                  <a:pt x="478824" y="351307"/>
                </a:lnTo>
                <a:lnTo>
                  <a:pt x="445434" y="381655"/>
                </a:lnTo>
                <a:lnTo>
                  <a:pt x="413032" y="413043"/>
                </a:lnTo>
                <a:lnTo>
                  <a:pt x="381644" y="445446"/>
                </a:lnTo>
                <a:lnTo>
                  <a:pt x="351297" y="478836"/>
                </a:lnTo>
                <a:lnTo>
                  <a:pt x="322016" y="513188"/>
                </a:lnTo>
                <a:lnTo>
                  <a:pt x="293828" y="548475"/>
                </a:lnTo>
                <a:lnTo>
                  <a:pt x="266759" y="584672"/>
                </a:lnTo>
                <a:lnTo>
                  <a:pt x="240836" y="621751"/>
                </a:lnTo>
                <a:lnTo>
                  <a:pt x="216084" y="659686"/>
                </a:lnTo>
                <a:lnTo>
                  <a:pt x="192530" y="698452"/>
                </a:lnTo>
                <a:lnTo>
                  <a:pt x="170200" y="738023"/>
                </a:lnTo>
                <a:lnTo>
                  <a:pt x="149121" y="778370"/>
                </a:lnTo>
                <a:lnTo>
                  <a:pt x="129318" y="819470"/>
                </a:lnTo>
                <a:lnTo>
                  <a:pt x="110818" y="861295"/>
                </a:lnTo>
                <a:lnTo>
                  <a:pt x="93647" y="903818"/>
                </a:lnTo>
                <a:lnTo>
                  <a:pt x="77832" y="947015"/>
                </a:lnTo>
                <a:lnTo>
                  <a:pt x="63398" y="990858"/>
                </a:lnTo>
                <a:lnTo>
                  <a:pt x="50372" y="1035321"/>
                </a:lnTo>
                <a:lnTo>
                  <a:pt x="38781" y="1080379"/>
                </a:lnTo>
                <a:lnTo>
                  <a:pt x="28649" y="1126004"/>
                </a:lnTo>
                <a:lnTo>
                  <a:pt x="20005" y="1172171"/>
                </a:lnTo>
                <a:lnTo>
                  <a:pt x="12873" y="1218852"/>
                </a:lnTo>
                <a:lnTo>
                  <a:pt x="7280" y="1266023"/>
                </a:lnTo>
                <a:lnTo>
                  <a:pt x="3253" y="1313657"/>
                </a:lnTo>
                <a:lnTo>
                  <a:pt x="817" y="1361727"/>
                </a:lnTo>
                <a:lnTo>
                  <a:pt x="0" y="1410208"/>
                </a:lnTo>
                <a:lnTo>
                  <a:pt x="817" y="1458688"/>
                </a:lnTo>
                <a:lnTo>
                  <a:pt x="3253" y="1506758"/>
                </a:lnTo>
                <a:lnTo>
                  <a:pt x="7280" y="1554392"/>
                </a:lnTo>
                <a:lnTo>
                  <a:pt x="12873" y="1601563"/>
                </a:lnTo>
                <a:lnTo>
                  <a:pt x="20005" y="1648244"/>
                </a:lnTo>
                <a:lnTo>
                  <a:pt x="28649" y="1694411"/>
                </a:lnTo>
                <a:lnTo>
                  <a:pt x="38781" y="1740036"/>
                </a:lnTo>
                <a:lnTo>
                  <a:pt x="50372" y="1785094"/>
                </a:lnTo>
                <a:lnTo>
                  <a:pt x="63398" y="1829557"/>
                </a:lnTo>
                <a:lnTo>
                  <a:pt x="77832" y="1873400"/>
                </a:lnTo>
                <a:lnTo>
                  <a:pt x="93647" y="1916597"/>
                </a:lnTo>
                <a:lnTo>
                  <a:pt x="110818" y="1959120"/>
                </a:lnTo>
                <a:lnTo>
                  <a:pt x="129318" y="2000945"/>
                </a:lnTo>
                <a:lnTo>
                  <a:pt x="149121" y="2042045"/>
                </a:lnTo>
                <a:lnTo>
                  <a:pt x="170200" y="2082392"/>
                </a:lnTo>
                <a:lnTo>
                  <a:pt x="192530" y="2121963"/>
                </a:lnTo>
                <a:lnTo>
                  <a:pt x="216084" y="2160729"/>
                </a:lnTo>
                <a:lnTo>
                  <a:pt x="240836" y="2198664"/>
                </a:lnTo>
                <a:lnTo>
                  <a:pt x="266759" y="2235743"/>
                </a:lnTo>
                <a:lnTo>
                  <a:pt x="293828" y="2271940"/>
                </a:lnTo>
                <a:lnTo>
                  <a:pt x="322016" y="2307227"/>
                </a:lnTo>
                <a:lnTo>
                  <a:pt x="351297" y="2341579"/>
                </a:lnTo>
                <a:lnTo>
                  <a:pt x="381644" y="2374969"/>
                </a:lnTo>
                <a:lnTo>
                  <a:pt x="413032" y="2407372"/>
                </a:lnTo>
                <a:lnTo>
                  <a:pt x="445434" y="2438760"/>
                </a:lnTo>
                <a:lnTo>
                  <a:pt x="478824" y="2469108"/>
                </a:lnTo>
                <a:lnTo>
                  <a:pt x="513175" y="2498390"/>
                </a:lnTo>
                <a:lnTo>
                  <a:pt x="548462" y="2526578"/>
                </a:lnTo>
                <a:lnTo>
                  <a:pt x="584658" y="2553648"/>
                </a:lnTo>
                <a:lnTo>
                  <a:pt x="621736" y="2579572"/>
                </a:lnTo>
                <a:lnTo>
                  <a:pt x="659672" y="2604324"/>
                </a:lnTo>
                <a:lnTo>
                  <a:pt x="698437" y="2627879"/>
                </a:lnTo>
                <a:lnTo>
                  <a:pt x="738007" y="2650209"/>
                </a:lnTo>
                <a:lnTo>
                  <a:pt x="778355" y="2671289"/>
                </a:lnTo>
                <a:lnTo>
                  <a:pt x="819454" y="2691093"/>
                </a:lnTo>
                <a:lnTo>
                  <a:pt x="861279" y="2709593"/>
                </a:lnTo>
                <a:lnTo>
                  <a:pt x="903802" y="2726764"/>
                </a:lnTo>
                <a:lnTo>
                  <a:pt x="946999" y="2742580"/>
                </a:lnTo>
                <a:lnTo>
                  <a:pt x="990842" y="2757015"/>
                </a:lnTo>
                <a:lnTo>
                  <a:pt x="1035305" y="2770041"/>
                </a:lnTo>
                <a:lnTo>
                  <a:pt x="1080363" y="2781633"/>
                </a:lnTo>
                <a:lnTo>
                  <a:pt x="1125988" y="2791765"/>
                </a:lnTo>
                <a:lnTo>
                  <a:pt x="1172155" y="2800410"/>
                </a:lnTo>
                <a:lnTo>
                  <a:pt x="1218837" y="2807542"/>
                </a:lnTo>
                <a:lnTo>
                  <a:pt x="1266009" y="2813135"/>
                </a:lnTo>
                <a:lnTo>
                  <a:pt x="1313643" y="2817162"/>
                </a:lnTo>
                <a:lnTo>
                  <a:pt x="1361714" y="2819598"/>
                </a:lnTo>
                <a:lnTo>
                  <a:pt x="1410195" y="2820416"/>
                </a:lnTo>
                <a:lnTo>
                  <a:pt x="1458675" y="2819598"/>
                </a:lnTo>
                <a:lnTo>
                  <a:pt x="1506745" y="2817162"/>
                </a:lnTo>
                <a:lnTo>
                  <a:pt x="1554379" y="2813135"/>
                </a:lnTo>
                <a:lnTo>
                  <a:pt x="1601550" y="2807542"/>
                </a:lnTo>
                <a:lnTo>
                  <a:pt x="1648232" y="2800410"/>
                </a:lnTo>
                <a:lnTo>
                  <a:pt x="1694398" y="2791765"/>
                </a:lnTo>
                <a:lnTo>
                  <a:pt x="1740023" y="2781633"/>
                </a:lnTo>
                <a:lnTo>
                  <a:pt x="1785081" y="2770041"/>
                </a:lnTo>
                <a:lnTo>
                  <a:pt x="1829544" y="2757015"/>
                </a:lnTo>
                <a:lnTo>
                  <a:pt x="1873387" y="2742580"/>
                </a:lnTo>
                <a:lnTo>
                  <a:pt x="1916584" y="2726764"/>
                </a:lnTo>
                <a:lnTo>
                  <a:pt x="1959108" y="2709593"/>
                </a:lnTo>
                <a:lnTo>
                  <a:pt x="2000932" y="2691093"/>
                </a:lnTo>
                <a:lnTo>
                  <a:pt x="2042032" y="2671289"/>
                </a:lnTo>
                <a:lnTo>
                  <a:pt x="2082380" y="2650209"/>
                </a:lnTo>
                <a:lnTo>
                  <a:pt x="2121950" y="2627879"/>
                </a:lnTo>
                <a:lnTo>
                  <a:pt x="2160716" y="2604324"/>
                </a:lnTo>
                <a:lnTo>
                  <a:pt x="2198652" y="2579572"/>
                </a:lnTo>
                <a:lnTo>
                  <a:pt x="2235731" y="2553648"/>
                </a:lnTo>
                <a:lnTo>
                  <a:pt x="2271927" y="2526578"/>
                </a:lnTo>
                <a:lnTo>
                  <a:pt x="2307214" y="2498390"/>
                </a:lnTo>
                <a:lnTo>
                  <a:pt x="2341566" y="2469108"/>
                </a:lnTo>
                <a:lnTo>
                  <a:pt x="2374957" y="2438760"/>
                </a:lnTo>
                <a:lnTo>
                  <a:pt x="2407359" y="2407372"/>
                </a:lnTo>
                <a:lnTo>
                  <a:pt x="2438748" y="2374969"/>
                </a:lnTo>
                <a:lnTo>
                  <a:pt x="2469096" y="2341579"/>
                </a:lnTo>
                <a:lnTo>
                  <a:pt x="2498377" y="2307227"/>
                </a:lnTo>
                <a:lnTo>
                  <a:pt x="2526566" y="2271940"/>
                </a:lnTo>
                <a:lnTo>
                  <a:pt x="2553635" y="2235743"/>
                </a:lnTo>
                <a:lnTo>
                  <a:pt x="2579559" y="2198664"/>
                </a:lnTo>
                <a:lnTo>
                  <a:pt x="2604312" y="2160729"/>
                </a:lnTo>
                <a:lnTo>
                  <a:pt x="2627866" y="2121963"/>
                </a:lnTo>
                <a:lnTo>
                  <a:pt x="2650197" y="2082392"/>
                </a:lnTo>
                <a:lnTo>
                  <a:pt x="2671277" y="2042045"/>
                </a:lnTo>
                <a:lnTo>
                  <a:pt x="2691080" y="2000945"/>
                </a:lnTo>
                <a:lnTo>
                  <a:pt x="2709580" y="1959120"/>
                </a:lnTo>
                <a:lnTo>
                  <a:pt x="2726752" y="1916597"/>
                </a:lnTo>
                <a:lnTo>
                  <a:pt x="2742568" y="1873400"/>
                </a:lnTo>
                <a:lnTo>
                  <a:pt x="2757002" y="1829557"/>
                </a:lnTo>
                <a:lnTo>
                  <a:pt x="2770028" y="1785094"/>
                </a:lnTo>
                <a:lnTo>
                  <a:pt x="2781620" y="1740036"/>
                </a:lnTo>
                <a:lnTo>
                  <a:pt x="2791752" y="1694411"/>
                </a:lnTo>
                <a:lnTo>
                  <a:pt x="2800397" y="1648244"/>
                </a:lnTo>
                <a:lnTo>
                  <a:pt x="2807529" y="1601563"/>
                </a:lnTo>
                <a:lnTo>
                  <a:pt x="2813122" y="1554392"/>
                </a:lnTo>
                <a:lnTo>
                  <a:pt x="2817149" y="1506758"/>
                </a:lnTo>
                <a:lnTo>
                  <a:pt x="2819585" y="1458688"/>
                </a:lnTo>
                <a:lnTo>
                  <a:pt x="2820403" y="1410208"/>
                </a:lnTo>
                <a:lnTo>
                  <a:pt x="2819585" y="1361727"/>
                </a:lnTo>
                <a:lnTo>
                  <a:pt x="2817149" y="1313657"/>
                </a:lnTo>
                <a:lnTo>
                  <a:pt x="2813122" y="1266023"/>
                </a:lnTo>
                <a:lnTo>
                  <a:pt x="2807529" y="1218852"/>
                </a:lnTo>
                <a:lnTo>
                  <a:pt x="2800397" y="1172171"/>
                </a:lnTo>
                <a:lnTo>
                  <a:pt x="2791752" y="1126004"/>
                </a:lnTo>
                <a:lnTo>
                  <a:pt x="2781620" y="1080379"/>
                </a:lnTo>
                <a:lnTo>
                  <a:pt x="2770028" y="1035321"/>
                </a:lnTo>
                <a:lnTo>
                  <a:pt x="2757002" y="990858"/>
                </a:lnTo>
                <a:lnTo>
                  <a:pt x="2742568" y="947015"/>
                </a:lnTo>
                <a:lnTo>
                  <a:pt x="2726752" y="903818"/>
                </a:lnTo>
                <a:lnTo>
                  <a:pt x="2709580" y="861295"/>
                </a:lnTo>
                <a:lnTo>
                  <a:pt x="2691080" y="819470"/>
                </a:lnTo>
                <a:lnTo>
                  <a:pt x="2671277" y="778370"/>
                </a:lnTo>
                <a:lnTo>
                  <a:pt x="2650197" y="738023"/>
                </a:lnTo>
                <a:lnTo>
                  <a:pt x="2627866" y="698452"/>
                </a:lnTo>
                <a:lnTo>
                  <a:pt x="2604312" y="659686"/>
                </a:lnTo>
                <a:lnTo>
                  <a:pt x="2579559" y="621751"/>
                </a:lnTo>
                <a:lnTo>
                  <a:pt x="2553635" y="584672"/>
                </a:lnTo>
                <a:lnTo>
                  <a:pt x="2526566" y="548475"/>
                </a:lnTo>
                <a:lnTo>
                  <a:pt x="2498377" y="513188"/>
                </a:lnTo>
                <a:lnTo>
                  <a:pt x="2469096" y="478836"/>
                </a:lnTo>
                <a:lnTo>
                  <a:pt x="2438748" y="445446"/>
                </a:lnTo>
                <a:lnTo>
                  <a:pt x="2407359" y="413043"/>
                </a:lnTo>
                <a:lnTo>
                  <a:pt x="2374957" y="381655"/>
                </a:lnTo>
                <a:lnTo>
                  <a:pt x="2341566" y="351307"/>
                </a:lnTo>
                <a:lnTo>
                  <a:pt x="2307214" y="322025"/>
                </a:lnTo>
                <a:lnTo>
                  <a:pt x="2271927" y="293837"/>
                </a:lnTo>
                <a:lnTo>
                  <a:pt x="2235731" y="266767"/>
                </a:lnTo>
                <a:lnTo>
                  <a:pt x="2198652" y="240843"/>
                </a:lnTo>
                <a:lnTo>
                  <a:pt x="2160716" y="216091"/>
                </a:lnTo>
                <a:lnTo>
                  <a:pt x="2121950" y="192536"/>
                </a:lnTo>
                <a:lnTo>
                  <a:pt x="2082380" y="170206"/>
                </a:lnTo>
                <a:lnTo>
                  <a:pt x="2042032" y="149126"/>
                </a:lnTo>
                <a:lnTo>
                  <a:pt x="2000932" y="129322"/>
                </a:lnTo>
                <a:lnTo>
                  <a:pt x="1959108" y="110822"/>
                </a:lnTo>
                <a:lnTo>
                  <a:pt x="1916584" y="93651"/>
                </a:lnTo>
                <a:lnTo>
                  <a:pt x="1873387" y="77835"/>
                </a:lnTo>
                <a:lnTo>
                  <a:pt x="1829544" y="63400"/>
                </a:lnTo>
                <a:lnTo>
                  <a:pt x="1785081" y="50374"/>
                </a:lnTo>
                <a:lnTo>
                  <a:pt x="1740023" y="38782"/>
                </a:lnTo>
                <a:lnTo>
                  <a:pt x="1694398" y="28650"/>
                </a:lnTo>
                <a:lnTo>
                  <a:pt x="1648232" y="20005"/>
                </a:lnTo>
                <a:lnTo>
                  <a:pt x="1601550" y="12873"/>
                </a:lnTo>
                <a:lnTo>
                  <a:pt x="1554379" y="7280"/>
                </a:lnTo>
                <a:lnTo>
                  <a:pt x="1506745" y="3253"/>
                </a:lnTo>
                <a:lnTo>
                  <a:pt x="1458675" y="817"/>
                </a:lnTo>
                <a:lnTo>
                  <a:pt x="1410195" y="0"/>
                </a:lnTo>
                <a:close/>
              </a:path>
            </a:pathLst>
          </a:custGeom>
          <a:solidFill>
            <a:srgbClr val="4F2F79">
              <a:alpha val="50379"/>
            </a:srgbClr>
          </a:solidFill>
          <a:ln w="28575" cap="flat" cmpd="sng">
            <a:solidFill>
              <a:srgbClr val="4F2F7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763" name="Google Shape;3763;p41"/>
          <p:cNvSpPr/>
          <p:nvPr/>
        </p:nvSpPr>
        <p:spPr>
          <a:xfrm>
            <a:off x="1674042" y="3151116"/>
            <a:ext cx="1487903" cy="1487903"/>
          </a:xfrm>
          <a:custGeom>
            <a:avLst/>
            <a:gdLst/>
            <a:ahLst/>
            <a:cxnLst/>
            <a:rect l="l" t="t" r="r" b="b"/>
            <a:pathLst>
              <a:path w="2820670" h="2820670" extrusionOk="0">
                <a:moveTo>
                  <a:pt x="1410195" y="0"/>
                </a:moveTo>
                <a:lnTo>
                  <a:pt x="1361714" y="817"/>
                </a:lnTo>
                <a:lnTo>
                  <a:pt x="1313644" y="3253"/>
                </a:lnTo>
                <a:lnTo>
                  <a:pt x="1266011" y="7280"/>
                </a:lnTo>
                <a:lnTo>
                  <a:pt x="1218840" y="12873"/>
                </a:lnTo>
                <a:lnTo>
                  <a:pt x="1172158" y="20005"/>
                </a:lnTo>
                <a:lnTo>
                  <a:pt x="1125992" y="28650"/>
                </a:lnTo>
                <a:lnTo>
                  <a:pt x="1080367" y="38781"/>
                </a:lnTo>
                <a:lnTo>
                  <a:pt x="1035310" y="50373"/>
                </a:lnTo>
                <a:lnTo>
                  <a:pt x="990847" y="63399"/>
                </a:lnTo>
                <a:lnTo>
                  <a:pt x="947004" y="77833"/>
                </a:lnTo>
                <a:lnTo>
                  <a:pt x="903807" y="93649"/>
                </a:lnTo>
                <a:lnTo>
                  <a:pt x="861284" y="110820"/>
                </a:lnTo>
                <a:lnTo>
                  <a:pt x="819459" y="129320"/>
                </a:lnTo>
                <a:lnTo>
                  <a:pt x="778360" y="149123"/>
                </a:lnTo>
                <a:lnTo>
                  <a:pt x="738013" y="170203"/>
                </a:lnTo>
                <a:lnTo>
                  <a:pt x="698443" y="192533"/>
                </a:lnTo>
                <a:lnTo>
                  <a:pt x="659677" y="216087"/>
                </a:lnTo>
                <a:lnTo>
                  <a:pt x="621742" y="240839"/>
                </a:lnTo>
                <a:lnTo>
                  <a:pt x="584663" y="266763"/>
                </a:lnTo>
                <a:lnTo>
                  <a:pt x="548467" y="293832"/>
                </a:lnTo>
                <a:lnTo>
                  <a:pt x="513180" y="322020"/>
                </a:lnTo>
                <a:lnTo>
                  <a:pt x="478829" y="351301"/>
                </a:lnTo>
                <a:lnTo>
                  <a:pt x="445439" y="381649"/>
                </a:lnTo>
                <a:lnTo>
                  <a:pt x="413037" y="413037"/>
                </a:lnTo>
                <a:lnTo>
                  <a:pt x="381649" y="445439"/>
                </a:lnTo>
                <a:lnTo>
                  <a:pt x="351301" y="478829"/>
                </a:lnTo>
                <a:lnTo>
                  <a:pt x="322020" y="513180"/>
                </a:lnTo>
                <a:lnTo>
                  <a:pt x="293832" y="548467"/>
                </a:lnTo>
                <a:lnTo>
                  <a:pt x="266763" y="584663"/>
                </a:lnTo>
                <a:lnTo>
                  <a:pt x="240839" y="621742"/>
                </a:lnTo>
                <a:lnTo>
                  <a:pt x="216087" y="659677"/>
                </a:lnTo>
                <a:lnTo>
                  <a:pt x="192533" y="698443"/>
                </a:lnTo>
                <a:lnTo>
                  <a:pt x="170203" y="738013"/>
                </a:lnTo>
                <a:lnTo>
                  <a:pt x="149123" y="778360"/>
                </a:lnTo>
                <a:lnTo>
                  <a:pt x="129320" y="819459"/>
                </a:lnTo>
                <a:lnTo>
                  <a:pt x="110820" y="861284"/>
                </a:lnTo>
                <a:lnTo>
                  <a:pt x="93649" y="903807"/>
                </a:lnTo>
                <a:lnTo>
                  <a:pt x="77833" y="947004"/>
                </a:lnTo>
                <a:lnTo>
                  <a:pt x="63399" y="990847"/>
                </a:lnTo>
                <a:lnTo>
                  <a:pt x="50373" y="1035310"/>
                </a:lnTo>
                <a:lnTo>
                  <a:pt x="38781" y="1080367"/>
                </a:lnTo>
                <a:lnTo>
                  <a:pt x="28650" y="1125992"/>
                </a:lnTo>
                <a:lnTo>
                  <a:pt x="20005" y="1172158"/>
                </a:lnTo>
                <a:lnTo>
                  <a:pt x="12873" y="1218840"/>
                </a:lnTo>
                <a:lnTo>
                  <a:pt x="7280" y="1266011"/>
                </a:lnTo>
                <a:lnTo>
                  <a:pt x="3253" y="1313644"/>
                </a:lnTo>
                <a:lnTo>
                  <a:pt x="817" y="1361714"/>
                </a:lnTo>
                <a:lnTo>
                  <a:pt x="0" y="1410195"/>
                </a:lnTo>
                <a:lnTo>
                  <a:pt x="817" y="1458675"/>
                </a:lnTo>
                <a:lnTo>
                  <a:pt x="3253" y="1506745"/>
                </a:lnTo>
                <a:lnTo>
                  <a:pt x="7280" y="1554379"/>
                </a:lnTo>
                <a:lnTo>
                  <a:pt x="12873" y="1601550"/>
                </a:lnTo>
                <a:lnTo>
                  <a:pt x="20005" y="1648232"/>
                </a:lnTo>
                <a:lnTo>
                  <a:pt x="28650" y="1694398"/>
                </a:lnTo>
                <a:lnTo>
                  <a:pt x="38781" y="1740023"/>
                </a:lnTo>
                <a:lnTo>
                  <a:pt x="50373" y="1785081"/>
                </a:lnTo>
                <a:lnTo>
                  <a:pt x="63399" y="1829544"/>
                </a:lnTo>
                <a:lnTo>
                  <a:pt x="77833" y="1873387"/>
                </a:lnTo>
                <a:lnTo>
                  <a:pt x="93649" y="1916584"/>
                </a:lnTo>
                <a:lnTo>
                  <a:pt x="110820" y="1959108"/>
                </a:lnTo>
                <a:lnTo>
                  <a:pt x="129320" y="2000932"/>
                </a:lnTo>
                <a:lnTo>
                  <a:pt x="149123" y="2042032"/>
                </a:lnTo>
                <a:lnTo>
                  <a:pt x="170203" y="2082380"/>
                </a:lnTo>
                <a:lnTo>
                  <a:pt x="192533" y="2121950"/>
                </a:lnTo>
                <a:lnTo>
                  <a:pt x="216087" y="2160716"/>
                </a:lnTo>
                <a:lnTo>
                  <a:pt x="240839" y="2198652"/>
                </a:lnTo>
                <a:lnTo>
                  <a:pt x="266763" y="2235731"/>
                </a:lnTo>
                <a:lnTo>
                  <a:pt x="293832" y="2271927"/>
                </a:lnTo>
                <a:lnTo>
                  <a:pt x="322020" y="2307214"/>
                </a:lnTo>
                <a:lnTo>
                  <a:pt x="351301" y="2341566"/>
                </a:lnTo>
                <a:lnTo>
                  <a:pt x="381649" y="2374957"/>
                </a:lnTo>
                <a:lnTo>
                  <a:pt x="413037" y="2407359"/>
                </a:lnTo>
                <a:lnTo>
                  <a:pt x="445439" y="2438748"/>
                </a:lnTo>
                <a:lnTo>
                  <a:pt x="478829" y="2469096"/>
                </a:lnTo>
                <a:lnTo>
                  <a:pt x="513180" y="2498377"/>
                </a:lnTo>
                <a:lnTo>
                  <a:pt x="548467" y="2526566"/>
                </a:lnTo>
                <a:lnTo>
                  <a:pt x="584663" y="2553635"/>
                </a:lnTo>
                <a:lnTo>
                  <a:pt x="621742" y="2579559"/>
                </a:lnTo>
                <a:lnTo>
                  <a:pt x="659677" y="2604312"/>
                </a:lnTo>
                <a:lnTo>
                  <a:pt x="698443" y="2627866"/>
                </a:lnTo>
                <a:lnTo>
                  <a:pt x="738013" y="2650197"/>
                </a:lnTo>
                <a:lnTo>
                  <a:pt x="778360" y="2671277"/>
                </a:lnTo>
                <a:lnTo>
                  <a:pt x="819459" y="2691080"/>
                </a:lnTo>
                <a:lnTo>
                  <a:pt x="861284" y="2709580"/>
                </a:lnTo>
                <a:lnTo>
                  <a:pt x="903807" y="2726752"/>
                </a:lnTo>
                <a:lnTo>
                  <a:pt x="947004" y="2742568"/>
                </a:lnTo>
                <a:lnTo>
                  <a:pt x="990847" y="2757002"/>
                </a:lnTo>
                <a:lnTo>
                  <a:pt x="1035310" y="2770028"/>
                </a:lnTo>
                <a:lnTo>
                  <a:pt x="1080367" y="2781620"/>
                </a:lnTo>
                <a:lnTo>
                  <a:pt x="1125992" y="2791752"/>
                </a:lnTo>
                <a:lnTo>
                  <a:pt x="1172158" y="2800397"/>
                </a:lnTo>
                <a:lnTo>
                  <a:pt x="1218840" y="2807529"/>
                </a:lnTo>
                <a:lnTo>
                  <a:pt x="1266011" y="2813122"/>
                </a:lnTo>
                <a:lnTo>
                  <a:pt x="1313644" y="2817149"/>
                </a:lnTo>
                <a:lnTo>
                  <a:pt x="1361714" y="2819585"/>
                </a:lnTo>
                <a:lnTo>
                  <a:pt x="1410195" y="2820403"/>
                </a:lnTo>
                <a:lnTo>
                  <a:pt x="1458675" y="2819585"/>
                </a:lnTo>
                <a:lnTo>
                  <a:pt x="1506745" y="2817149"/>
                </a:lnTo>
                <a:lnTo>
                  <a:pt x="1554379" y="2813122"/>
                </a:lnTo>
                <a:lnTo>
                  <a:pt x="1601550" y="2807529"/>
                </a:lnTo>
                <a:lnTo>
                  <a:pt x="1648232" y="2800397"/>
                </a:lnTo>
                <a:lnTo>
                  <a:pt x="1694398" y="2791752"/>
                </a:lnTo>
                <a:lnTo>
                  <a:pt x="1740023" y="2781620"/>
                </a:lnTo>
                <a:lnTo>
                  <a:pt x="1785081" y="2770028"/>
                </a:lnTo>
                <a:lnTo>
                  <a:pt x="1829544" y="2757002"/>
                </a:lnTo>
                <a:lnTo>
                  <a:pt x="1873387" y="2742568"/>
                </a:lnTo>
                <a:lnTo>
                  <a:pt x="1916584" y="2726752"/>
                </a:lnTo>
                <a:lnTo>
                  <a:pt x="1959108" y="2709580"/>
                </a:lnTo>
                <a:lnTo>
                  <a:pt x="2000932" y="2691080"/>
                </a:lnTo>
                <a:lnTo>
                  <a:pt x="2042032" y="2671277"/>
                </a:lnTo>
                <a:lnTo>
                  <a:pt x="2082380" y="2650197"/>
                </a:lnTo>
                <a:lnTo>
                  <a:pt x="2121950" y="2627866"/>
                </a:lnTo>
                <a:lnTo>
                  <a:pt x="2160716" y="2604312"/>
                </a:lnTo>
                <a:lnTo>
                  <a:pt x="2198652" y="2579559"/>
                </a:lnTo>
                <a:lnTo>
                  <a:pt x="2235731" y="2553635"/>
                </a:lnTo>
                <a:lnTo>
                  <a:pt x="2271927" y="2526566"/>
                </a:lnTo>
                <a:lnTo>
                  <a:pt x="2307214" y="2498377"/>
                </a:lnTo>
                <a:lnTo>
                  <a:pt x="2341566" y="2469096"/>
                </a:lnTo>
                <a:lnTo>
                  <a:pt x="2374957" y="2438748"/>
                </a:lnTo>
                <a:lnTo>
                  <a:pt x="2407359" y="2407359"/>
                </a:lnTo>
                <a:lnTo>
                  <a:pt x="2438748" y="2374957"/>
                </a:lnTo>
                <a:lnTo>
                  <a:pt x="2469096" y="2341566"/>
                </a:lnTo>
                <a:lnTo>
                  <a:pt x="2498377" y="2307214"/>
                </a:lnTo>
                <a:lnTo>
                  <a:pt x="2526566" y="2271927"/>
                </a:lnTo>
                <a:lnTo>
                  <a:pt x="2553635" y="2235731"/>
                </a:lnTo>
                <a:lnTo>
                  <a:pt x="2579559" y="2198652"/>
                </a:lnTo>
                <a:lnTo>
                  <a:pt x="2604312" y="2160716"/>
                </a:lnTo>
                <a:lnTo>
                  <a:pt x="2627866" y="2121950"/>
                </a:lnTo>
                <a:lnTo>
                  <a:pt x="2650197" y="2082380"/>
                </a:lnTo>
                <a:lnTo>
                  <a:pt x="2671277" y="2042032"/>
                </a:lnTo>
                <a:lnTo>
                  <a:pt x="2691080" y="2000932"/>
                </a:lnTo>
                <a:lnTo>
                  <a:pt x="2709580" y="1959108"/>
                </a:lnTo>
                <a:lnTo>
                  <a:pt x="2726752" y="1916584"/>
                </a:lnTo>
                <a:lnTo>
                  <a:pt x="2742568" y="1873387"/>
                </a:lnTo>
                <a:lnTo>
                  <a:pt x="2757002" y="1829544"/>
                </a:lnTo>
                <a:lnTo>
                  <a:pt x="2770028" y="1785081"/>
                </a:lnTo>
                <a:lnTo>
                  <a:pt x="2781620" y="1740023"/>
                </a:lnTo>
                <a:lnTo>
                  <a:pt x="2791752" y="1694398"/>
                </a:lnTo>
                <a:lnTo>
                  <a:pt x="2800397" y="1648232"/>
                </a:lnTo>
                <a:lnTo>
                  <a:pt x="2807529" y="1601550"/>
                </a:lnTo>
                <a:lnTo>
                  <a:pt x="2813122" y="1554379"/>
                </a:lnTo>
                <a:lnTo>
                  <a:pt x="2817149" y="1506745"/>
                </a:lnTo>
                <a:lnTo>
                  <a:pt x="2819585" y="1458675"/>
                </a:lnTo>
                <a:lnTo>
                  <a:pt x="2820403" y="1410195"/>
                </a:lnTo>
                <a:lnTo>
                  <a:pt x="2819585" y="1361714"/>
                </a:lnTo>
                <a:lnTo>
                  <a:pt x="2817149" y="1313644"/>
                </a:lnTo>
                <a:lnTo>
                  <a:pt x="2813122" y="1266011"/>
                </a:lnTo>
                <a:lnTo>
                  <a:pt x="2807529" y="1218840"/>
                </a:lnTo>
                <a:lnTo>
                  <a:pt x="2800397" y="1172158"/>
                </a:lnTo>
                <a:lnTo>
                  <a:pt x="2791752" y="1125992"/>
                </a:lnTo>
                <a:lnTo>
                  <a:pt x="2781620" y="1080367"/>
                </a:lnTo>
                <a:lnTo>
                  <a:pt x="2770028" y="1035310"/>
                </a:lnTo>
                <a:lnTo>
                  <a:pt x="2757002" y="990847"/>
                </a:lnTo>
                <a:lnTo>
                  <a:pt x="2742568" y="947004"/>
                </a:lnTo>
                <a:lnTo>
                  <a:pt x="2726752" y="903807"/>
                </a:lnTo>
                <a:lnTo>
                  <a:pt x="2709580" y="861284"/>
                </a:lnTo>
                <a:lnTo>
                  <a:pt x="2691080" y="819459"/>
                </a:lnTo>
                <a:lnTo>
                  <a:pt x="2671277" y="778360"/>
                </a:lnTo>
                <a:lnTo>
                  <a:pt x="2650197" y="738013"/>
                </a:lnTo>
                <a:lnTo>
                  <a:pt x="2627866" y="698443"/>
                </a:lnTo>
                <a:lnTo>
                  <a:pt x="2604312" y="659677"/>
                </a:lnTo>
                <a:lnTo>
                  <a:pt x="2579559" y="621742"/>
                </a:lnTo>
                <a:lnTo>
                  <a:pt x="2553635" y="584663"/>
                </a:lnTo>
                <a:lnTo>
                  <a:pt x="2526566" y="548467"/>
                </a:lnTo>
                <a:lnTo>
                  <a:pt x="2498377" y="513180"/>
                </a:lnTo>
                <a:lnTo>
                  <a:pt x="2469096" y="478829"/>
                </a:lnTo>
                <a:lnTo>
                  <a:pt x="2438748" y="445439"/>
                </a:lnTo>
                <a:lnTo>
                  <a:pt x="2407359" y="413037"/>
                </a:lnTo>
                <a:lnTo>
                  <a:pt x="2374957" y="381649"/>
                </a:lnTo>
                <a:lnTo>
                  <a:pt x="2341566" y="351301"/>
                </a:lnTo>
                <a:lnTo>
                  <a:pt x="2307214" y="322020"/>
                </a:lnTo>
                <a:lnTo>
                  <a:pt x="2271927" y="293832"/>
                </a:lnTo>
                <a:lnTo>
                  <a:pt x="2235731" y="266763"/>
                </a:lnTo>
                <a:lnTo>
                  <a:pt x="2198652" y="240839"/>
                </a:lnTo>
                <a:lnTo>
                  <a:pt x="2160716" y="216087"/>
                </a:lnTo>
                <a:lnTo>
                  <a:pt x="2121950" y="192533"/>
                </a:lnTo>
                <a:lnTo>
                  <a:pt x="2082380" y="170203"/>
                </a:lnTo>
                <a:lnTo>
                  <a:pt x="2042032" y="149123"/>
                </a:lnTo>
                <a:lnTo>
                  <a:pt x="2000932" y="129320"/>
                </a:lnTo>
                <a:lnTo>
                  <a:pt x="1959108" y="110820"/>
                </a:lnTo>
                <a:lnTo>
                  <a:pt x="1916584" y="93649"/>
                </a:lnTo>
                <a:lnTo>
                  <a:pt x="1873387" y="77833"/>
                </a:lnTo>
                <a:lnTo>
                  <a:pt x="1829544" y="63399"/>
                </a:lnTo>
                <a:lnTo>
                  <a:pt x="1785081" y="50373"/>
                </a:lnTo>
                <a:lnTo>
                  <a:pt x="1740023" y="38781"/>
                </a:lnTo>
                <a:lnTo>
                  <a:pt x="1694398" y="28650"/>
                </a:lnTo>
                <a:lnTo>
                  <a:pt x="1648232" y="20005"/>
                </a:lnTo>
                <a:lnTo>
                  <a:pt x="1601550" y="12873"/>
                </a:lnTo>
                <a:lnTo>
                  <a:pt x="1554379" y="7280"/>
                </a:lnTo>
                <a:lnTo>
                  <a:pt x="1506745" y="3253"/>
                </a:lnTo>
                <a:lnTo>
                  <a:pt x="1458675" y="817"/>
                </a:lnTo>
                <a:lnTo>
                  <a:pt x="1410195" y="0"/>
                </a:lnTo>
                <a:close/>
              </a:path>
            </a:pathLst>
          </a:custGeom>
          <a:solidFill>
            <a:srgbClr val="484991">
              <a:alpha val="51920"/>
            </a:srgbClr>
          </a:solidFill>
          <a:ln w="28575" cap="flat" cmpd="sng">
            <a:solidFill>
              <a:srgbClr val="484991"/>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484991"/>
              </a:solidFill>
            </a:endParaRPr>
          </a:p>
        </p:txBody>
      </p:sp>
      <p:sp>
        <p:nvSpPr>
          <p:cNvPr id="3764" name="Google Shape;3764;p41"/>
          <p:cNvSpPr/>
          <p:nvPr/>
        </p:nvSpPr>
        <p:spPr>
          <a:xfrm>
            <a:off x="2972084" y="1986111"/>
            <a:ext cx="1487903" cy="1487903"/>
          </a:xfrm>
          <a:custGeom>
            <a:avLst/>
            <a:gdLst/>
            <a:ahLst/>
            <a:cxnLst/>
            <a:rect l="l" t="t" r="r" b="b"/>
            <a:pathLst>
              <a:path w="2820670" h="2820670" extrusionOk="0">
                <a:moveTo>
                  <a:pt x="1410208" y="0"/>
                </a:moveTo>
                <a:lnTo>
                  <a:pt x="1361726" y="817"/>
                </a:lnTo>
                <a:lnTo>
                  <a:pt x="1313656" y="3253"/>
                </a:lnTo>
                <a:lnTo>
                  <a:pt x="1266021" y="7280"/>
                </a:lnTo>
                <a:lnTo>
                  <a:pt x="1218850" y="12873"/>
                </a:lnTo>
                <a:lnTo>
                  <a:pt x="1172167" y="20005"/>
                </a:lnTo>
                <a:lnTo>
                  <a:pt x="1126000" y="28650"/>
                </a:lnTo>
                <a:lnTo>
                  <a:pt x="1080375" y="38782"/>
                </a:lnTo>
                <a:lnTo>
                  <a:pt x="1035317" y="50374"/>
                </a:lnTo>
                <a:lnTo>
                  <a:pt x="990853" y="63400"/>
                </a:lnTo>
                <a:lnTo>
                  <a:pt x="947010" y="77835"/>
                </a:lnTo>
                <a:lnTo>
                  <a:pt x="903813" y="93651"/>
                </a:lnTo>
                <a:lnTo>
                  <a:pt x="861289" y="110822"/>
                </a:lnTo>
                <a:lnTo>
                  <a:pt x="819464" y="129322"/>
                </a:lnTo>
                <a:lnTo>
                  <a:pt x="778365" y="149126"/>
                </a:lnTo>
                <a:lnTo>
                  <a:pt x="738017" y="170206"/>
                </a:lnTo>
                <a:lnTo>
                  <a:pt x="698447" y="192536"/>
                </a:lnTo>
                <a:lnTo>
                  <a:pt x="659681" y="216091"/>
                </a:lnTo>
                <a:lnTo>
                  <a:pt x="621745" y="240843"/>
                </a:lnTo>
                <a:lnTo>
                  <a:pt x="584666" y="266767"/>
                </a:lnTo>
                <a:lnTo>
                  <a:pt x="548470" y="293837"/>
                </a:lnTo>
                <a:lnTo>
                  <a:pt x="513183" y="322025"/>
                </a:lnTo>
                <a:lnTo>
                  <a:pt x="478831" y="351307"/>
                </a:lnTo>
                <a:lnTo>
                  <a:pt x="445441" y="381655"/>
                </a:lnTo>
                <a:lnTo>
                  <a:pt x="413038" y="413043"/>
                </a:lnTo>
                <a:lnTo>
                  <a:pt x="381650" y="445446"/>
                </a:lnTo>
                <a:lnTo>
                  <a:pt x="351302" y="478836"/>
                </a:lnTo>
                <a:lnTo>
                  <a:pt x="322021" y="513188"/>
                </a:lnTo>
                <a:lnTo>
                  <a:pt x="293833" y="548475"/>
                </a:lnTo>
                <a:lnTo>
                  <a:pt x="266764" y="584672"/>
                </a:lnTo>
                <a:lnTo>
                  <a:pt x="240840" y="621751"/>
                </a:lnTo>
                <a:lnTo>
                  <a:pt x="216088" y="659686"/>
                </a:lnTo>
                <a:lnTo>
                  <a:pt x="192533" y="698452"/>
                </a:lnTo>
                <a:lnTo>
                  <a:pt x="170203" y="738023"/>
                </a:lnTo>
                <a:lnTo>
                  <a:pt x="149123" y="778370"/>
                </a:lnTo>
                <a:lnTo>
                  <a:pt x="129320" y="819470"/>
                </a:lnTo>
                <a:lnTo>
                  <a:pt x="110820" y="861295"/>
                </a:lnTo>
                <a:lnTo>
                  <a:pt x="93649" y="903818"/>
                </a:lnTo>
                <a:lnTo>
                  <a:pt x="77833" y="947015"/>
                </a:lnTo>
                <a:lnTo>
                  <a:pt x="63399" y="990858"/>
                </a:lnTo>
                <a:lnTo>
                  <a:pt x="50373" y="1035321"/>
                </a:lnTo>
                <a:lnTo>
                  <a:pt x="38781" y="1080379"/>
                </a:lnTo>
                <a:lnTo>
                  <a:pt x="28650" y="1126004"/>
                </a:lnTo>
                <a:lnTo>
                  <a:pt x="20005" y="1172171"/>
                </a:lnTo>
                <a:lnTo>
                  <a:pt x="12873" y="1218852"/>
                </a:lnTo>
                <a:lnTo>
                  <a:pt x="7280" y="1266023"/>
                </a:lnTo>
                <a:lnTo>
                  <a:pt x="3253" y="1313657"/>
                </a:lnTo>
                <a:lnTo>
                  <a:pt x="817" y="1361727"/>
                </a:lnTo>
                <a:lnTo>
                  <a:pt x="0" y="1410208"/>
                </a:lnTo>
                <a:lnTo>
                  <a:pt x="817" y="1458688"/>
                </a:lnTo>
                <a:lnTo>
                  <a:pt x="3253" y="1506758"/>
                </a:lnTo>
                <a:lnTo>
                  <a:pt x="7280" y="1554391"/>
                </a:lnTo>
                <a:lnTo>
                  <a:pt x="12873" y="1601562"/>
                </a:lnTo>
                <a:lnTo>
                  <a:pt x="20005" y="1648244"/>
                </a:lnTo>
                <a:lnTo>
                  <a:pt x="28650" y="1694411"/>
                </a:lnTo>
                <a:lnTo>
                  <a:pt x="38781" y="1740035"/>
                </a:lnTo>
                <a:lnTo>
                  <a:pt x="50373" y="1785093"/>
                </a:lnTo>
                <a:lnTo>
                  <a:pt x="63399" y="1829556"/>
                </a:lnTo>
                <a:lnTo>
                  <a:pt x="77833" y="1873399"/>
                </a:lnTo>
                <a:lnTo>
                  <a:pt x="93649" y="1916595"/>
                </a:lnTo>
                <a:lnTo>
                  <a:pt x="110820" y="1959118"/>
                </a:lnTo>
                <a:lnTo>
                  <a:pt x="129320" y="2000943"/>
                </a:lnTo>
                <a:lnTo>
                  <a:pt x="149123" y="2042042"/>
                </a:lnTo>
                <a:lnTo>
                  <a:pt x="170203" y="2082389"/>
                </a:lnTo>
                <a:lnTo>
                  <a:pt x="192533" y="2121959"/>
                </a:lnTo>
                <a:lnTo>
                  <a:pt x="216088" y="2160725"/>
                </a:lnTo>
                <a:lnTo>
                  <a:pt x="240840" y="2198660"/>
                </a:lnTo>
                <a:lnTo>
                  <a:pt x="266764" y="2235739"/>
                </a:lnTo>
                <a:lnTo>
                  <a:pt x="293833" y="2271935"/>
                </a:lnTo>
                <a:lnTo>
                  <a:pt x="322021" y="2307222"/>
                </a:lnTo>
                <a:lnTo>
                  <a:pt x="351302" y="2341573"/>
                </a:lnTo>
                <a:lnTo>
                  <a:pt x="381650" y="2374963"/>
                </a:lnTo>
                <a:lnTo>
                  <a:pt x="413038" y="2407365"/>
                </a:lnTo>
                <a:lnTo>
                  <a:pt x="445441" y="2438753"/>
                </a:lnTo>
                <a:lnTo>
                  <a:pt x="478831" y="2469101"/>
                </a:lnTo>
                <a:lnTo>
                  <a:pt x="513183" y="2498382"/>
                </a:lnTo>
                <a:lnTo>
                  <a:pt x="548470" y="2526570"/>
                </a:lnTo>
                <a:lnTo>
                  <a:pt x="584666" y="2553639"/>
                </a:lnTo>
                <a:lnTo>
                  <a:pt x="621745" y="2579563"/>
                </a:lnTo>
                <a:lnTo>
                  <a:pt x="659681" y="2604315"/>
                </a:lnTo>
                <a:lnTo>
                  <a:pt x="698447" y="2627869"/>
                </a:lnTo>
                <a:lnTo>
                  <a:pt x="738017" y="2650199"/>
                </a:lnTo>
                <a:lnTo>
                  <a:pt x="778365" y="2671279"/>
                </a:lnTo>
                <a:lnTo>
                  <a:pt x="819464" y="2691082"/>
                </a:lnTo>
                <a:lnTo>
                  <a:pt x="861289" y="2709582"/>
                </a:lnTo>
                <a:lnTo>
                  <a:pt x="903813" y="2726753"/>
                </a:lnTo>
                <a:lnTo>
                  <a:pt x="947010" y="2742569"/>
                </a:lnTo>
                <a:lnTo>
                  <a:pt x="990853" y="2757003"/>
                </a:lnTo>
                <a:lnTo>
                  <a:pt x="1035317" y="2770029"/>
                </a:lnTo>
                <a:lnTo>
                  <a:pt x="1080375" y="2781621"/>
                </a:lnTo>
                <a:lnTo>
                  <a:pt x="1126000" y="2791753"/>
                </a:lnTo>
                <a:lnTo>
                  <a:pt x="1172167" y="2800397"/>
                </a:lnTo>
                <a:lnTo>
                  <a:pt x="1218850" y="2807529"/>
                </a:lnTo>
                <a:lnTo>
                  <a:pt x="1266021" y="2813122"/>
                </a:lnTo>
                <a:lnTo>
                  <a:pt x="1313656" y="2817149"/>
                </a:lnTo>
                <a:lnTo>
                  <a:pt x="1361726" y="2819585"/>
                </a:lnTo>
                <a:lnTo>
                  <a:pt x="1410208" y="2820403"/>
                </a:lnTo>
                <a:lnTo>
                  <a:pt x="1458688" y="2819585"/>
                </a:lnTo>
                <a:lnTo>
                  <a:pt x="1506758" y="2817149"/>
                </a:lnTo>
                <a:lnTo>
                  <a:pt x="1554392" y="2813122"/>
                </a:lnTo>
                <a:lnTo>
                  <a:pt x="1601563" y="2807529"/>
                </a:lnTo>
                <a:lnTo>
                  <a:pt x="1648244" y="2800397"/>
                </a:lnTo>
                <a:lnTo>
                  <a:pt x="1694411" y="2791753"/>
                </a:lnTo>
                <a:lnTo>
                  <a:pt x="1740036" y="2781621"/>
                </a:lnTo>
                <a:lnTo>
                  <a:pt x="1785094" y="2770029"/>
                </a:lnTo>
                <a:lnTo>
                  <a:pt x="1829557" y="2757003"/>
                </a:lnTo>
                <a:lnTo>
                  <a:pt x="1873400" y="2742569"/>
                </a:lnTo>
                <a:lnTo>
                  <a:pt x="1916597" y="2726753"/>
                </a:lnTo>
                <a:lnTo>
                  <a:pt x="1959120" y="2709582"/>
                </a:lnTo>
                <a:lnTo>
                  <a:pt x="2000945" y="2691082"/>
                </a:lnTo>
                <a:lnTo>
                  <a:pt x="2042045" y="2671279"/>
                </a:lnTo>
                <a:lnTo>
                  <a:pt x="2082392" y="2650199"/>
                </a:lnTo>
                <a:lnTo>
                  <a:pt x="2121963" y="2627869"/>
                </a:lnTo>
                <a:lnTo>
                  <a:pt x="2160729" y="2604315"/>
                </a:lnTo>
                <a:lnTo>
                  <a:pt x="2198664" y="2579563"/>
                </a:lnTo>
                <a:lnTo>
                  <a:pt x="2235743" y="2553639"/>
                </a:lnTo>
                <a:lnTo>
                  <a:pt x="2271940" y="2526570"/>
                </a:lnTo>
                <a:lnTo>
                  <a:pt x="2307227" y="2498382"/>
                </a:lnTo>
                <a:lnTo>
                  <a:pt x="2341579" y="2469101"/>
                </a:lnTo>
                <a:lnTo>
                  <a:pt x="2374969" y="2438753"/>
                </a:lnTo>
                <a:lnTo>
                  <a:pt x="2407372" y="2407365"/>
                </a:lnTo>
                <a:lnTo>
                  <a:pt x="2438760" y="2374963"/>
                </a:lnTo>
                <a:lnTo>
                  <a:pt x="2469108" y="2341573"/>
                </a:lnTo>
                <a:lnTo>
                  <a:pt x="2498390" y="2307222"/>
                </a:lnTo>
                <a:lnTo>
                  <a:pt x="2526578" y="2271935"/>
                </a:lnTo>
                <a:lnTo>
                  <a:pt x="2553648" y="2235739"/>
                </a:lnTo>
                <a:lnTo>
                  <a:pt x="2579572" y="2198660"/>
                </a:lnTo>
                <a:lnTo>
                  <a:pt x="2604324" y="2160725"/>
                </a:lnTo>
                <a:lnTo>
                  <a:pt x="2627879" y="2121959"/>
                </a:lnTo>
                <a:lnTo>
                  <a:pt x="2650209" y="2082389"/>
                </a:lnTo>
                <a:lnTo>
                  <a:pt x="2671289" y="2042042"/>
                </a:lnTo>
                <a:lnTo>
                  <a:pt x="2691093" y="2000943"/>
                </a:lnTo>
                <a:lnTo>
                  <a:pt x="2709593" y="1959118"/>
                </a:lnTo>
                <a:lnTo>
                  <a:pt x="2726764" y="1916595"/>
                </a:lnTo>
                <a:lnTo>
                  <a:pt x="2742580" y="1873399"/>
                </a:lnTo>
                <a:lnTo>
                  <a:pt x="2757015" y="1829556"/>
                </a:lnTo>
                <a:lnTo>
                  <a:pt x="2770041" y="1785093"/>
                </a:lnTo>
                <a:lnTo>
                  <a:pt x="2781633" y="1740035"/>
                </a:lnTo>
                <a:lnTo>
                  <a:pt x="2791765" y="1694411"/>
                </a:lnTo>
                <a:lnTo>
                  <a:pt x="2800410" y="1648244"/>
                </a:lnTo>
                <a:lnTo>
                  <a:pt x="2807542" y="1601562"/>
                </a:lnTo>
                <a:lnTo>
                  <a:pt x="2813135" y="1554391"/>
                </a:lnTo>
                <a:lnTo>
                  <a:pt x="2817162" y="1506758"/>
                </a:lnTo>
                <a:lnTo>
                  <a:pt x="2819598" y="1458688"/>
                </a:lnTo>
                <a:lnTo>
                  <a:pt x="2820416" y="1410208"/>
                </a:lnTo>
                <a:lnTo>
                  <a:pt x="2819598" y="1361727"/>
                </a:lnTo>
                <a:lnTo>
                  <a:pt x="2817162" y="1313657"/>
                </a:lnTo>
                <a:lnTo>
                  <a:pt x="2813135" y="1266023"/>
                </a:lnTo>
                <a:lnTo>
                  <a:pt x="2807542" y="1218852"/>
                </a:lnTo>
                <a:lnTo>
                  <a:pt x="2800410" y="1172171"/>
                </a:lnTo>
                <a:lnTo>
                  <a:pt x="2791765" y="1126004"/>
                </a:lnTo>
                <a:lnTo>
                  <a:pt x="2781633" y="1080379"/>
                </a:lnTo>
                <a:lnTo>
                  <a:pt x="2770041" y="1035321"/>
                </a:lnTo>
                <a:lnTo>
                  <a:pt x="2757015" y="990858"/>
                </a:lnTo>
                <a:lnTo>
                  <a:pt x="2742580" y="947015"/>
                </a:lnTo>
                <a:lnTo>
                  <a:pt x="2726764" y="903818"/>
                </a:lnTo>
                <a:lnTo>
                  <a:pt x="2709593" y="861295"/>
                </a:lnTo>
                <a:lnTo>
                  <a:pt x="2691093" y="819470"/>
                </a:lnTo>
                <a:lnTo>
                  <a:pt x="2671289" y="778370"/>
                </a:lnTo>
                <a:lnTo>
                  <a:pt x="2650209" y="738023"/>
                </a:lnTo>
                <a:lnTo>
                  <a:pt x="2627879" y="698452"/>
                </a:lnTo>
                <a:lnTo>
                  <a:pt x="2604324" y="659686"/>
                </a:lnTo>
                <a:lnTo>
                  <a:pt x="2579572" y="621751"/>
                </a:lnTo>
                <a:lnTo>
                  <a:pt x="2553648" y="584672"/>
                </a:lnTo>
                <a:lnTo>
                  <a:pt x="2526578" y="548475"/>
                </a:lnTo>
                <a:lnTo>
                  <a:pt x="2498390" y="513188"/>
                </a:lnTo>
                <a:lnTo>
                  <a:pt x="2469108" y="478836"/>
                </a:lnTo>
                <a:lnTo>
                  <a:pt x="2438760" y="445446"/>
                </a:lnTo>
                <a:lnTo>
                  <a:pt x="2407372" y="413043"/>
                </a:lnTo>
                <a:lnTo>
                  <a:pt x="2374969" y="381655"/>
                </a:lnTo>
                <a:lnTo>
                  <a:pt x="2341579" y="351307"/>
                </a:lnTo>
                <a:lnTo>
                  <a:pt x="2307227" y="322025"/>
                </a:lnTo>
                <a:lnTo>
                  <a:pt x="2271940" y="293837"/>
                </a:lnTo>
                <a:lnTo>
                  <a:pt x="2235743" y="266767"/>
                </a:lnTo>
                <a:lnTo>
                  <a:pt x="2198664" y="240843"/>
                </a:lnTo>
                <a:lnTo>
                  <a:pt x="2160729" y="216091"/>
                </a:lnTo>
                <a:lnTo>
                  <a:pt x="2121963" y="192536"/>
                </a:lnTo>
                <a:lnTo>
                  <a:pt x="2082392" y="170206"/>
                </a:lnTo>
                <a:lnTo>
                  <a:pt x="2042045" y="149126"/>
                </a:lnTo>
                <a:lnTo>
                  <a:pt x="2000945" y="129322"/>
                </a:lnTo>
                <a:lnTo>
                  <a:pt x="1959120" y="110822"/>
                </a:lnTo>
                <a:lnTo>
                  <a:pt x="1916597" y="93651"/>
                </a:lnTo>
                <a:lnTo>
                  <a:pt x="1873400" y="77835"/>
                </a:lnTo>
                <a:lnTo>
                  <a:pt x="1829557" y="63400"/>
                </a:lnTo>
                <a:lnTo>
                  <a:pt x="1785094" y="50374"/>
                </a:lnTo>
                <a:lnTo>
                  <a:pt x="1740036" y="38782"/>
                </a:lnTo>
                <a:lnTo>
                  <a:pt x="1694411" y="28650"/>
                </a:lnTo>
                <a:lnTo>
                  <a:pt x="1648244" y="20005"/>
                </a:lnTo>
                <a:lnTo>
                  <a:pt x="1601563" y="12873"/>
                </a:lnTo>
                <a:lnTo>
                  <a:pt x="1554392" y="7280"/>
                </a:lnTo>
                <a:lnTo>
                  <a:pt x="1506758" y="3253"/>
                </a:lnTo>
                <a:lnTo>
                  <a:pt x="1458688" y="817"/>
                </a:lnTo>
                <a:lnTo>
                  <a:pt x="1410208" y="0"/>
                </a:lnTo>
                <a:close/>
              </a:path>
            </a:pathLst>
          </a:custGeom>
          <a:solidFill>
            <a:srgbClr val="753E93">
              <a:alpha val="49620"/>
            </a:srgbClr>
          </a:solidFill>
          <a:ln w="28575" cap="flat" cmpd="sng">
            <a:solidFill>
              <a:srgbClr val="753E93"/>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765" name="Google Shape;3765;p41"/>
          <p:cNvSpPr/>
          <p:nvPr/>
        </p:nvSpPr>
        <p:spPr>
          <a:xfrm>
            <a:off x="2958892" y="3169264"/>
            <a:ext cx="1487903" cy="1487903"/>
          </a:xfrm>
          <a:custGeom>
            <a:avLst/>
            <a:gdLst/>
            <a:ahLst/>
            <a:cxnLst/>
            <a:rect l="l" t="t" r="r" b="b"/>
            <a:pathLst>
              <a:path w="2820670" h="2820670" extrusionOk="0">
                <a:moveTo>
                  <a:pt x="1410208" y="0"/>
                </a:moveTo>
                <a:lnTo>
                  <a:pt x="1361726" y="817"/>
                </a:lnTo>
                <a:lnTo>
                  <a:pt x="1313656" y="3253"/>
                </a:lnTo>
                <a:lnTo>
                  <a:pt x="1266021" y="7280"/>
                </a:lnTo>
                <a:lnTo>
                  <a:pt x="1218850" y="12873"/>
                </a:lnTo>
                <a:lnTo>
                  <a:pt x="1172167" y="20005"/>
                </a:lnTo>
                <a:lnTo>
                  <a:pt x="1126000" y="28650"/>
                </a:lnTo>
                <a:lnTo>
                  <a:pt x="1080375" y="38781"/>
                </a:lnTo>
                <a:lnTo>
                  <a:pt x="1035317" y="50373"/>
                </a:lnTo>
                <a:lnTo>
                  <a:pt x="990853" y="63399"/>
                </a:lnTo>
                <a:lnTo>
                  <a:pt x="947010" y="77833"/>
                </a:lnTo>
                <a:lnTo>
                  <a:pt x="903813" y="93649"/>
                </a:lnTo>
                <a:lnTo>
                  <a:pt x="861289" y="110820"/>
                </a:lnTo>
                <a:lnTo>
                  <a:pt x="819464" y="129320"/>
                </a:lnTo>
                <a:lnTo>
                  <a:pt x="778365" y="149123"/>
                </a:lnTo>
                <a:lnTo>
                  <a:pt x="738017" y="170203"/>
                </a:lnTo>
                <a:lnTo>
                  <a:pt x="698447" y="192533"/>
                </a:lnTo>
                <a:lnTo>
                  <a:pt x="659681" y="216087"/>
                </a:lnTo>
                <a:lnTo>
                  <a:pt x="621745" y="240839"/>
                </a:lnTo>
                <a:lnTo>
                  <a:pt x="584666" y="266763"/>
                </a:lnTo>
                <a:lnTo>
                  <a:pt x="548470" y="293832"/>
                </a:lnTo>
                <a:lnTo>
                  <a:pt x="513183" y="322020"/>
                </a:lnTo>
                <a:lnTo>
                  <a:pt x="478831" y="351301"/>
                </a:lnTo>
                <a:lnTo>
                  <a:pt x="445441" y="381649"/>
                </a:lnTo>
                <a:lnTo>
                  <a:pt x="413038" y="413037"/>
                </a:lnTo>
                <a:lnTo>
                  <a:pt x="381650" y="445439"/>
                </a:lnTo>
                <a:lnTo>
                  <a:pt x="351302" y="478829"/>
                </a:lnTo>
                <a:lnTo>
                  <a:pt x="322021" y="513180"/>
                </a:lnTo>
                <a:lnTo>
                  <a:pt x="293833" y="548467"/>
                </a:lnTo>
                <a:lnTo>
                  <a:pt x="266764" y="584663"/>
                </a:lnTo>
                <a:lnTo>
                  <a:pt x="240840" y="621742"/>
                </a:lnTo>
                <a:lnTo>
                  <a:pt x="216088" y="659677"/>
                </a:lnTo>
                <a:lnTo>
                  <a:pt x="192533" y="698443"/>
                </a:lnTo>
                <a:lnTo>
                  <a:pt x="170203" y="738013"/>
                </a:lnTo>
                <a:lnTo>
                  <a:pt x="149123" y="778360"/>
                </a:lnTo>
                <a:lnTo>
                  <a:pt x="129320" y="819459"/>
                </a:lnTo>
                <a:lnTo>
                  <a:pt x="110820" y="861284"/>
                </a:lnTo>
                <a:lnTo>
                  <a:pt x="93649" y="903807"/>
                </a:lnTo>
                <a:lnTo>
                  <a:pt x="77833" y="947004"/>
                </a:lnTo>
                <a:lnTo>
                  <a:pt x="63399" y="990847"/>
                </a:lnTo>
                <a:lnTo>
                  <a:pt x="50373" y="1035310"/>
                </a:lnTo>
                <a:lnTo>
                  <a:pt x="38781" y="1080367"/>
                </a:lnTo>
                <a:lnTo>
                  <a:pt x="28650" y="1125992"/>
                </a:lnTo>
                <a:lnTo>
                  <a:pt x="20005" y="1172158"/>
                </a:lnTo>
                <a:lnTo>
                  <a:pt x="12873" y="1218840"/>
                </a:lnTo>
                <a:lnTo>
                  <a:pt x="7280" y="1266011"/>
                </a:lnTo>
                <a:lnTo>
                  <a:pt x="3253" y="1313644"/>
                </a:lnTo>
                <a:lnTo>
                  <a:pt x="817" y="1361714"/>
                </a:lnTo>
                <a:lnTo>
                  <a:pt x="0" y="1410195"/>
                </a:lnTo>
                <a:lnTo>
                  <a:pt x="817" y="1458676"/>
                </a:lnTo>
                <a:lnTo>
                  <a:pt x="3253" y="1506747"/>
                </a:lnTo>
                <a:lnTo>
                  <a:pt x="7280" y="1554381"/>
                </a:lnTo>
                <a:lnTo>
                  <a:pt x="12873" y="1601552"/>
                </a:lnTo>
                <a:lnTo>
                  <a:pt x="20005" y="1648235"/>
                </a:lnTo>
                <a:lnTo>
                  <a:pt x="28650" y="1694402"/>
                </a:lnTo>
                <a:lnTo>
                  <a:pt x="38781" y="1740028"/>
                </a:lnTo>
                <a:lnTo>
                  <a:pt x="50373" y="1785085"/>
                </a:lnTo>
                <a:lnTo>
                  <a:pt x="63399" y="1829549"/>
                </a:lnTo>
                <a:lnTo>
                  <a:pt x="77833" y="1873392"/>
                </a:lnTo>
                <a:lnTo>
                  <a:pt x="93649" y="1916589"/>
                </a:lnTo>
                <a:lnTo>
                  <a:pt x="110820" y="1959113"/>
                </a:lnTo>
                <a:lnTo>
                  <a:pt x="129320" y="2000938"/>
                </a:lnTo>
                <a:lnTo>
                  <a:pt x="149123" y="2042037"/>
                </a:lnTo>
                <a:lnTo>
                  <a:pt x="170203" y="2082385"/>
                </a:lnTo>
                <a:lnTo>
                  <a:pt x="192533" y="2121955"/>
                </a:lnTo>
                <a:lnTo>
                  <a:pt x="216088" y="2160722"/>
                </a:lnTo>
                <a:lnTo>
                  <a:pt x="240840" y="2198657"/>
                </a:lnTo>
                <a:lnTo>
                  <a:pt x="266764" y="2235736"/>
                </a:lnTo>
                <a:lnTo>
                  <a:pt x="293833" y="2271933"/>
                </a:lnTo>
                <a:lnTo>
                  <a:pt x="322021" y="2307220"/>
                </a:lnTo>
                <a:lnTo>
                  <a:pt x="351302" y="2341571"/>
                </a:lnTo>
                <a:lnTo>
                  <a:pt x="381650" y="2374962"/>
                </a:lnTo>
                <a:lnTo>
                  <a:pt x="413038" y="2407364"/>
                </a:lnTo>
                <a:lnTo>
                  <a:pt x="445441" y="2438752"/>
                </a:lnTo>
                <a:lnTo>
                  <a:pt x="478831" y="2469100"/>
                </a:lnTo>
                <a:lnTo>
                  <a:pt x="513183" y="2498381"/>
                </a:lnTo>
                <a:lnTo>
                  <a:pt x="548470" y="2526569"/>
                </a:lnTo>
                <a:lnTo>
                  <a:pt x="584666" y="2553639"/>
                </a:lnTo>
                <a:lnTo>
                  <a:pt x="621745" y="2579562"/>
                </a:lnTo>
                <a:lnTo>
                  <a:pt x="659681" y="2604315"/>
                </a:lnTo>
                <a:lnTo>
                  <a:pt x="698447" y="2627869"/>
                </a:lnTo>
                <a:lnTo>
                  <a:pt x="738017" y="2650199"/>
                </a:lnTo>
                <a:lnTo>
                  <a:pt x="778365" y="2671279"/>
                </a:lnTo>
                <a:lnTo>
                  <a:pt x="819464" y="2691082"/>
                </a:lnTo>
                <a:lnTo>
                  <a:pt x="861289" y="2709582"/>
                </a:lnTo>
                <a:lnTo>
                  <a:pt x="903813" y="2726753"/>
                </a:lnTo>
                <a:lnTo>
                  <a:pt x="947010" y="2742569"/>
                </a:lnTo>
                <a:lnTo>
                  <a:pt x="990853" y="2757003"/>
                </a:lnTo>
                <a:lnTo>
                  <a:pt x="1035317" y="2770029"/>
                </a:lnTo>
                <a:lnTo>
                  <a:pt x="1080375" y="2781621"/>
                </a:lnTo>
                <a:lnTo>
                  <a:pt x="1126000" y="2791753"/>
                </a:lnTo>
                <a:lnTo>
                  <a:pt x="1172167" y="2800397"/>
                </a:lnTo>
                <a:lnTo>
                  <a:pt x="1218850" y="2807529"/>
                </a:lnTo>
                <a:lnTo>
                  <a:pt x="1266021" y="2813122"/>
                </a:lnTo>
                <a:lnTo>
                  <a:pt x="1313656" y="2817149"/>
                </a:lnTo>
                <a:lnTo>
                  <a:pt x="1361726" y="2819585"/>
                </a:lnTo>
                <a:lnTo>
                  <a:pt x="1410208" y="2820403"/>
                </a:lnTo>
                <a:lnTo>
                  <a:pt x="1458688" y="2819585"/>
                </a:lnTo>
                <a:lnTo>
                  <a:pt x="1506758" y="2817149"/>
                </a:lnTo>
                <a:lnTo>
                  <a:pt x="1554391" y="2813122"/>
                </a:lnTo>
                <a:lnTo>
                  <a:pt x="1601562" y="2807529"/>
                </a:lnTo>
                <a:lnTo>
                  <a:pt x="1648244" y="2800397"/>
                </a:lnTo>
                <a:lnTo>
                  <a:pt x="1694411" y="2791753"/>
                </a:lnTo>
                <a:lnTo>
                  <a:pt x="1740035" y="2781621"/>
                </a:lnTo>
                <a:lnTo>
                  <a:pt x="1785093" y="2770029"/>
                </a:lnTo>
                <a:lnTo>
                  <a:pt x="1829556" y="2757003"/>
                </a:lnTo>
                <a:lnTo>
                  <a:pt x="1873399" y="2742569"/>
                </a:lnTo>
                <a:lnTo>
                  <a:pt x="1916595" y="2726753"/>
                </a:lnTo>
                <a:lnTo>
                  <a:pt x="1959118" y="2709582"/>
                </a:lnTo>
                <a:lnTo>
                  <a:pt x="2000943" y="2691082"/>
                </a:lnTo>
                <a:lnTo>
                  <a:pt x="2042042" y="2671279"/>
                </a:lnTo>
                <a:lnTo>
                  <a:pt x="2082389" y="2650199"/>
                </a:lnTo>
                <a:lnTo>
                  <a:pt x="2121959" y="2627869"/>
                </a:lnTo>
                <a:lnTo>
                  <a:pt x="2160725" y="2604315"/>
                </a:lnTo>
                <a:lnTo>
                  <a:pt x="2198660" y="2579562"/>
                </a:lnTo>
                <a:lnTo>
                  <a:pt x="2235739" y="2553639"/>
                </a:lnTo>
                <a:lnTo>
                  <a:pt x="2271935" y="2526569"/>
                </a:lnTo>
                <a:lnTo>
                  <a:pt x="2307222" y="2498381"/>
                </a:lnTo>
                <a:lnTo>
                  <a:pt x="2341573" y="2469100"/>
                </a:lnTo>
                <a:lnTo>
                  <a:pt x="2374963" y="2438752"/>
                </a:lnTo>
                <a:lnTo>
                  <a:pt x="2407365" y="2407364"/>
                </a:lnTo>
                <a:lnTo>
                  <a:pt x="2438753" y="2374962"/>
                </a:lnTo>
                <a:lnTo>
                  <a:pt x="2469101" y="2341571"/>
                </a:lnTo>
                <a:lnTo>
                  <a:pt x="2498382" y="2307220"/>
                </a:lnTo>
                <a:lnTo>
                  <a:pt x="2526570" y="2271933"/>
                </a:lnTo>
                <a:lnTo>
                  <a:pt x="2553639" y="2235736"/>
                </a:lnTo>
                <a:lnTo>
                  <a:pt x="2579563" y="2198657"/>
                </a:lnTo>
                <a:lnTo>
                  <a:pt x="2604315" y="2160722"/>
                </a:lnTo>
                <a:lnTo>
                  <a:pt x="2627869" y="2121955"/>
                </a:lnTo>
                <a:lnTo>
                  <a:pt x="2650199" y="2082385"/>
                </a:lnTo>
                <a:lnTo>
                  <a:pt x="2671279" y="2042037"/>
                </a:lnTo>
                <a:lnTo>
                  <a:pt x="2691082" y="2000938"/>
                </a:lnTo>
                <a:lnTo>
                  <a:pt x="2709582" y="1959113"/>
                </a:lnTo>
                <a:lnTo>
                  <a:pt x="2726753" y="1916589"/>
                </a:lnTo>
                <a:lnTo>
                  <a:pt x="2742569" y="1873392"/>
                </a:lnTo>
                <a:lnTo>
                  <a:pt x="2757003" y="1829549"/>
                </a:lnTo>
                <a:lnTo>
                  <a:pt x="2770029" y="1785085"/>
                </a:lnTo>
                <a:lnTo>
                  <a:pt x="2781621" y="1740028"/>
                </a:lnTo>
                <a:lnTo>
                  <a:pt x="2791753" y="1694402"/>
                </a:lnTo>
                <a:lnTo>
                  <a:pt x="2800397" y="1648235"/>
                </a:lnTo>
                <a:lnTo>
                  <a:pt x="2807529" y="1601552"/>
                </a:lnTo>
                <a:lnTo>
                  <a:pt x="2813122" y="1554381"/>
                </a:lnTo>
                <a:lnTo>
                  <a:pt x="2817149" y="1506747"/>
                </a:lnTo>
                <a:lnTo>
                  <a:pt x="2819585" y="1458676"/>
                </a:lnTo>
                <a:lnTo>
                  <a:pt x="2820403" y="1410195"/>
                </a:lnTo>
                <a:lnTo>
                  <a:pt x="2819585" y="1361714"/>
                </a:lnTo>
                <a:lnTo>
                  <a:pt x="2817149" y="1313644"/>
                </a:lnTo>
                <a:lnTo>
                  <a:pt x="2813122" y="1266011"/>
                </a:lnTo>
                <a:lnTo>
                  <a:pt x="2807529" y="1218840"/>
                </a:lnTo>
                <a:lnTo>
                  <a:pt x="2800397" y="1172158"/>
                </a:lnTo>
                <a:lnTo>
                  <a:pt x="2791753" y="1125992"/>
                </a:lnTo>
                <a:lnTo>
                  <a:pt x="2781621" y="1080367"/>
                </a:lnTo>
                <a:lnTo>
                  <a:pt x="2770029" y="1035310"/>
                </a:lnTo>
                <a:lnTo>
                  <a:pt x="2757003" y="990847"/>
                </a:lnTo>
                <a:lnTo>
                  <a:pt x="2742569" y="947004"/>
                </a:lnTo>
                <a:lnTo>
                  <a:pt x="2726753" y="903807"/>
                </a:lnTo>
                <a:lnTo>
                  <a:pt x="2709582" y="861284"/>
                </a:lnTo>
                <a:lnTo>
                  <a:pt x="2691082" y="819459"/>
                </a:lnTo>
                <a:lnTo>
                  <a:pt x="2671279" y="778360"/>
                </a:lnTo>
                <a:lnTo>
                  <a:pt x="2650199" y="738013"/>
                </a:lnTo>
                <a:lnTo>
                  <a:pt x="2627869" y="698443"/>
                </a:lnTo>
                <a:lnTo>
                  <a:pt x="2604315" y="659677"/>
                </a:lnTo>
                <a:lnTo>
                  <a:pt x="2579563" y="621742"/>
                </a:lnTo>
                <a:lnTo>
                  <a:pt x="2553639" y="584663"/>
                </a:lnTo>
                <a:lnTo>
                  <a:pt x="2526570" y="548467"/>
                </a:lnTo>
                <a:lnTo>
                  <a:pt x="2498382" y="513180"/>
                </a:lnTo>
                <a:lnTo>
                  <a:pt x="2469101" y="478829"/>
                </a:lnTo>
                <a:lnTo>
                  <a:pt x="2438753" y="445439"/>
                </a:lnTo>
                <a:lnTo>
                  <a:pt x="2407365" y="413037"/>
                </a:lnTo>
                <a:lnTo>
                  <a:pt x="2374963" y="381649"/>
                </a:lnTo>
                <a:lnTo>
                  <a:pt x="2341573" y="351301"/>
                </a:lnTo>
                <a:lnTo>
                  <a:pt x="2307222" y="322020"/>
                </a:lnTo>
                <a:lnTo>
                  <a:pt x="2271935" y="293832"/>
                </a:lnTo>
                <a:lnTo>
                  <a:pt x="2235739" y="266763"/>
                </a:lnTo>
                <a:lnTo>
                  <a:pt x="2198660" y="240839"/>
                </a:lnTo>
                <a:lnTo>
                  <a:pt x="2160725" y="216087"/>
                </a:lnTo>
                <a:lnTo>
                  <a:pt x="2121959" y="192533"/>
                </a:lnTo>
                <a:lnTo>
                  <a:pt x="2082389" y="170203"/>
                </a:lnTo>
                <a:lnTo>
                  <a:pt x="2042042" y="149123"/>
                </a:lnTo>
                <a:lnTo>
                  <a:pt x="2000943" y="129320"/>
                </a:lnTo>
                <a:lnTo>
                  <a:pt x="1959118" y="110820"/>
                </a:lnTo>
                <a:lnTo>
                  <a:pt x="1916595" y="93649"/>
                </a:lnTo>
                <a:lnTo>
                  <a:pt x="1873399" y="77833"/>
                </a:lnTo>
                <a:lnTo>
                  <a:pt x="1829556" y="63399"/>
                </a:lnTo>
                <a:lnTo>
                  <a:pt x="1785093" y="50373"/>
                </a:lnTo>
                <a:lnTo>
                  <a:pt x="1740035" y="38781"/>
                </a:lnTo>
                <a:lnTo>
                  <a:pt x="1694411" y="28650"/>
                </a:lnTo>
                <a:lnTo>
                  <a:pt x="1648244" y="20005"/>
                </a:lnTo>
                <a:lnTo>
                  <a:pt x="1601562" y="12873"/>
                </a:lnTo>
                <a:lnTo>
                  <a:pt x="1554391" y="7280"/>
                </a:lnTo>
                <a:lnTo>
                  <a:pt x="1506758" y="3253"/>
                </a:lnTo>
                <a:lnTo>
                  <a:pt x="1458688" y="817"/>
                </a:lnTo>
                <a:lnTo>
                  <a:pt x="1410208" y="0"/>
                </a:lnTo>
                <a:close/>
              </a:path>
            </a:pathLst>
          </a:custGeom>
          <a:solidFill>
            <a:srgbClr val="0F0F4B">
              <a:alpha val="49620"/>
            </a:srgbClr>
          </a:solidFill>
          <a:ln w="28575" cap="flat" cmpd="sng">
            <a:solidFill>
              <a:srgbClr val="0F0F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3770" name="Google Shape;3770;p41"/>
          <p:cNvSpPr txBox="1"/>
          <p:nvPr/>
        </p:nvSpPr>
        <p:spPr>
          <a:xfrm>
            <a:off x="1786965" y="3600208"/>
            <a:ext cx="1171927" cy="465382"/>
          </a:xfrm>
          <a:prstGeom prst="rect">
            <a:avLst/>
          </a:prstGeom>
          <a:noFill/>
          <a:ln>
            <a:noFill/>
          </a:ln>
        </p:spPr>
        <p:txBody>
          <a:bodyPr spcFirstLastPara="1" wrap="square" lIns="0" tIns="6700" rIns="0" bIns="0" anchor="t" anchorCtr="0">
            <a:noAutofit/>
          </a:bodyPr>
          <a:lstStyle/>
          <a:p>
            <a:pPr marL="12700" marR="0" lvl="0" indent="0" algn="ctr" rtl="0">
              <a:lnSpc>
                <a:spcPct val="100000"/>
              </a:lnSpc>
              <a:spcBef>
                <a:spcPts val="0"/>
              </a:spcBef>
              <a:spcAft>
                <a:spcPts val="0"/>
              </a:spcAft>
              <a:buNone/>
            </a:pPr>
            <a:r>
              <a:rPr lang="en-US" sz="1600" dirty="0" smtClean="0">
                <a:solidFill>
                  <a:srgbClr val="484991"/>
                </a:solidFill>
                <a:latin typeface="Times New Roman" panose="02020603050405020304" pitchFamily="18" charset="0"/>
                <a:ea typeface="Unica One"/>
                <a:cs typeface="Times New Roman" panose="02020603050405020304" pitchFamily="18" charset="0"/>
                <a:sym typeface="Unica One"/>
              </a:rPr>
              <a:t>C</a:t>
            </a:r>
            <a:r>
              <a:rPr lang="es" sz="1600" dirty="0" smtClean="0">
                <a:solidFill>
                  <a:srgbClr val="484991"/>
                </a:solidFill>
                <a:latin typeface="Times New Roman" panose="02020603050405020304" pitchFamily="18" charset="0"/>
                <a:ea typeface="Unica One"/>
                <a:cs typeface="Times New Roman" panose="02020603050405020304" pitchFamily="18" charset="0"/>
                <a:sym typeface="Unica One"/>
              </a:rPr>
              <a:t>ác chất gây độc, ức chế</a:t>
            </a:r>
            <a:endParaRPr sz="1600" dirty="0">
              <a:solidFill>
                <a:srgbClr val="484991"/>
              </a:solidFill>
              <a:latin typeface="Times New Roman" panose="02020603050405020304" pitchFamily="18" charset="0"/>
              <a:ea typeface="Unica One"/>
              <a:cs typeface="Times New Roman" panose="02020603050405020304" pitchFamily="18" charset="0"/>
              <a:sym typeface="Unica One"/>
            </a:endParaRPr>
          </a:p>
        </p:txBody>
      </p:sp>
      <p:sp>
        <p:nvSpPr>
          <p:cNvPr id="3771" name="Google Shape;3771;p41"/>
          <p:cNvSpPr txBox="1"/>
          <p:nvPr/>
        </p:nvSpPr>
        <p:spPr>
          <a:xfrm>
            <a:off x="3190225" y="3513287"/>
            <a:ext cx="1051619" cy="441742"/>
          </a:xfrm>
          <a:prstGeom prst="rect">
            <a:avLst/>
          </a:prstGeom>
          <a:noFill/>
          <a:ln>
            <a:noFill/>
          </a:ln>
        </p:spPr>
        <p:txBody>
          <a:bodyPr spcFirstLastPara="1" wrap="square" lIns="0" tIns="6700" rIns="0" bIns="0" anchor="t" anchorCtr="0">
            <a:noAutofit/>
          </a:bodyPr>
          <a:lstStyle/>
          <a:p>
            <a:pPr marL="12700" marR="0" lvl="0" indent="0" algn="ctr" rtl="0">
              <a:lnSpc>
                <a:spcPct val="100000"/>
              </a:lnSpc>
              <a:spcBef>
                <a:spcPts val="0"/>
              </a:spcBef>
              <a:spcAft>
                <a:spcPts val="0"/>
              </a:spcAft>
              <a:buNone/>
            </a:pPr>
            <a:r>
              <a:rPr lang="es" sz="1600" dirty="0" smtClean="0">
                <a:solidFill>
                  <a:srgbClr val="0F0F4B"/>
                </a:solidFill>
                <a:latin typeface="Times New Roman" panose="02020603050405020304" pitchFamily="18" charset="0"/>
                <a:ea typeface="Unica One"/>
                <a:cs typeface="Times New Roman" panose="02020603050405020304" pitchFamily="18" charset="0"/>
                <a:sym typeface="Unica One"/>
              </a:rPr>
              <a:t>Các sản phẩm của vi sinh đất</a:t>
            </a:r>
            <a:endParaRPr sz="1600" dirty="0">
              <a:solidFill>
                <a:srgbClr val="0F0F4B"/>
              </a:solidFill>
              <a:latin typeface="Times New Roman" panose="02020603050405020304" pitchFamily="18" charset="0"/>
              <a:ea typeface="Unica One"/>
              <a:cs typeface="Times New Roman" panose="02020603050405020304" pitchFamily="18" charset="0"/>
              <a:sym typeface="Unica One"/>
            </a:endParaRPr>
          </a:p>
        </p:txBody>
      </p:sp>
      <p:sp>
        <p:nvSpPr>
          <p:cNvPr id="3772" name="Google Shape;3772;p41"/>
          <p:cNvSpPr txBox="1"/>
          <p:nvPr/>
        </p:nvSpPr>
        <p:spPr>
          <a:xfrm>
            <a:off x="1963515" y="2398275"/>
            <a:ext cx="868586" cy="285568"/>
          </a:xfrm>
          <a:prstGeom prst="rect">
            <a:avLst/>
          </a:prstGeom>
          <a:noFill/>
          <a:ln>
            <a:noFill/>
          </a:ln>
        </p:spPr>
        <p:txBody>
          <a:bodyPr spcFirstLastPara="1" wrap="square" lIns="0" tIns="6700" rIns="0" bIns="0" anchor="t" anchorCtr="0">
            <a:noAutofit/>
          </a:bodyPr>
          <a:lstStyle/>
          <a:p>
            <a:pPr marL="12700" marR="0" lvl="0" indent="0" algn="ctr" rtl="0">
              <a:lnSpc>
                <a:spcPct val="100000"/>
              </a:lnSpc>
              <a:spcBef>
                <a:spcPts val="0"/>
              </a:spcBef>
              <a:spcAft>
                <a:spcPts val="0"/>
              </a:spcAft>
              <a:buNone/>
            </a:pPr>
            <a:r>
              <a:rPr lang="es" sz="1600" dirty="0" smtClean="0">
                <a:solidFill>
                  <a:srgbClr val="4F2F79"/>
                </a:solidFill>
                <a:latin typeface="Times New Roman" panose="02020603050405020304" pitchFamily="18" charset="0"/>
                <a:ea typeface="Unica One"/>
                <a:cs typeface="Times New Roman" panose="02020603050405020304" pitchFamily="18" charset="0"/>
                <a:sym typeface="Unica One"/>
              </a:rPr>
              <a:t>Quan hệ tương hổ</a:t>
            </a:r>
            <a:endParaRPr sz="1600" dirty="0">
              <a:solidFill>
                <a:srgbClr val="4F2F79"/>
              </a:solidFill>
              <a:latin typeface="Times New Roman" panose="02020603050405020304" pitchFamily="18" charset="0"/>
              <a:ea typeface="Unica One"/>
              <a:cs typeface="Times New Roman" panose="02020603050405020304" pitchFamily="18" charset="0"/>
              <a:sym typeface="Unica One"/>
            </a:endParaRPr>
          </a:p>
        </p:txBody>
      </p:sp>
      <p:sp>
        <p:nvSpPr>
          <p:cNvPr id="3773" name="Google Shape;3773;p41"/>
          <p:cNvSpPr txBox="1"/>
          <p:nvPr/>
        </p:nvSpPr>
        <p:spPr>
          <a:xfrm>
            <a:off x="3245031" y="2398275"/>
            <a:ext cx="947993" cy="155985"/>
          </a:xfrm>
          <a:prstGeom prst="rect">
            <a:avLst/>
          </a:prstGeom>
          <a:noFill/>
          <a:ln>
            <a:noFill/>
          </a:ln>
        </p:spPr>
        <p:txBody>
          <a:bodyPr spcFirstLastPara="1" wrap="square" lIns="0" tIns="6700" rIns="0" bIns="0" anchor="t" anchorCtr="0">
            <a:noAutofit/>
          </a:bodyPr>
          <a:lstStyle/>
          <a:p>
            <a:pPr marL="12700" marR="0" lvl="0" indent="0" algn="ctr" rtl="0">
              <a:lnSpc>
                <a:spcPct val="100000"/>
              </a:lnSpc>
              <a:spcBef>
                <a:spcPts val="0"/>
              </a:spcBef>
              <a:spcAft>
                <a:spcPts val="0"/>
              </a:spcAft>
              <a:buNone/>
            </a:pPr>
            <a:r>
              <a:rPr lang="es" sz="1600" dirty="0" smtClean="0">
                <a:solidFill>
                  <a:srgbClr val="753E93"/>
                </a:solidFill>
                <a:latin typeface="Times New Roman" panose="02020603050405020304" pitchFamily="18" charset="0"/>
                <a:ea typeface="Unica One"/>
                <a:cs typeface="Times New Roman" panose="02020603050405020304" pitchFamily="18" charset="0"/>
                <a:sym typeface="Unica One"/>
              </a:rPr>
              <a:t>Quan hệ đối kháng</a:t>
            </a:r>
            <a:endParaRPr sz="1600" dirty="0">
              <a:solidFill>
                <a:srgbClr val="753E93"/>
              </a:solidFill>
              <a:latin typeface="Times New Roman" panose="02020603050405020304" pitchFamily="18" charset="0"/>
              <a:ea typeface="Unica One"/>
              <a:cs typeface="Times New Roman" panose="02020603050405020304" pitchFamily="18" charset="0"/>
              <a:sym typeface="Unica One"/>
            </a:endParaRPr>
          </a:p>
        </p:txBody>
      </p:sp>
      <p:pic>
        <p:nvPicPr>
          <p:cNvPr id="2" name="Picture 1"/>
          <p:cNvPicPr>
            <a:picLocks noChangeAspect="1"/>
          </p:cNvPicPr>
          <p:nvPr/>
        </p:nvPicPr>
        <p:blipFill>
          <a:blip r:embed="rId3"/>
          <a:stretch>
            <a:fillRect/>
          </a:stretch>
        </p:blipFill>
        <p:spPr>
          <a:xfrm>
            <a:off x="6632863" y="913633"/>
            <a:ext cx="2324490" cy="2430149"/>
          </a:xfrm>
          <a:prstGeom prst="rect">
            <a:avLst/>
          </a:prstGeom>
        </p:spPr>
      </p:pic>
      <p:pic>
        <p:nvPicPr>
          <p:cNvPr id="3" name="Picture 2"/>
          <p:cNvPicPr>
            <a:picLocks noChangeAspect="1"/>
          </p:cNvPicPr>
          <p:nvPr/>
        </p:nvPicPr>
        <p:blipFill>
          <a:blip r:embed="rId4"/>
          <a:stretch>
            <a:fillRect/>
          </a:stretch>
        </p:blipFill>
        <p:spPr>
          <a:xfrm>
            <a:off x="4484269" y="1300097"/>
            <a:ext cx="2124312" cy="165721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8373" y="362068"/>
            <a:ext cx="7980218" cy="4498989"/>
          </a:xfrm>
          <a:prstGeom prst="rect">
            <a:avLst/>
          </a:prstGeom>
        </p:spPr>
        <p:txBody>
          <a:bodyPr wrap="square">
            <a:spAutoFit/>
          </a:bodyPr>
          <a:lstStyle/>
          <a:p>
            <a:pPr>
              <a:lnSpc>
                <a:spcPct val="107000"/>
              </a:lnSpc>
              <a:spcAft>
                <a:spcPts val="800"/>
              </a:spcAft>
            </a:pP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4. </a:t>
            </a:r>
            <a:r>
              <a:rPr lang="en-US" sz="18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Vai trò của vi sinh vật với môi trường đất:</a:t>
            </a:r>
            <a:endParaRPr lang="en-US" sz="1600"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80-90% chất hữu cơ trong đất được phân giải để trả lại dạng ban đầu bởi các tác nhân phân giải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Nấm, xạ khuẩn, vi khuẩn là những tác nhân chính làm mục rã chất hữu cơ Giải phóng các chất dinh dưỡng từ các khoáng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•Các vi sinh vật như tảo, địa y, vi khuẩn có thể tiết ra các chất (acid hữu cơ) làm hòa tan các khoáng trong đá Cố định đạm sinh học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Khả năng sử dụng N2 chỉ có ở những loài sinh vật có enzyme nitrogenase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Vi sinh vật có khả năng cố định N2 bao gồm vi khuẩn và tảo lam Cố định N do sinh vật sống tự do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Vi khuẩn cố định N sống tự do bao gồm: (1) Azotobacter và các chũng liên quan như Azomomas và Derxia; (2) Clostridium pasteurianum; (3) tảo lục lam, địa y Cố định N do vi khuẩn cộng sinh </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Cây họ đậu và vi khuẩn rhizobium là phương thức sống cộng sinh tiêu biểu </a:t>
            </a:r>
            <a:endParaRPr lang="en-US"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11804130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774373" y="0"/>
            <a:ext cx="4156364" cy="5191125"/>
          </a:xfrm>
          <a:prstGeom prst="rect">
            <a:avLst/>
          </a:prstGeom>
        </p:spPr>
      </p:pic>
    </p:spTree>
    <p:extLst>
      <p:ext uri="{BB962C8B-B14F-4D97-AF65-F5344CB8AC3E}">
        <p14:creationId xmlns:p14="http://schemas.microsoft.com/office/powerpoint/2010/main" val="24287572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31"/>
        <p:cNvGrpSpPr/>
        <p:nvPr/>
      </p:nvGrpSpPr>
      <p:grpSpPr>
        <a:xfrm>
          <a:off x="0" y="0"/>
          <a:ext cx="0" cy="0"/>
          <a:chOff x="0" y="0"/>
          <a:chExt cx="0" cy="0"/>
        </a:xfrm>
      </p:grpSpPr>
      <p:sp>
        <p:nvSpPr>
          <p:cNvPr id="3" name="Rectangle 2"/>
          <p:cNvSpPr/>
          <p:nvPr/>
        </p:nvSpPr>
        <p:spPr>
          <a:xfrm>
            <a:off x="3522518" y="414318"/>
            <a:ext cx="5621482" cy="685059"/>
          </a:xfrm>
          <a:prstGeom prst="rect">
            <a:avLst/>
          </a:prstGeom>
        </p:spPr>
        <p:txBody>
          <a:bodyPr wrap="square">
            <a:spAutoFit/>
          </a:bodyPr>
          <a:lstStyle/>
          <a:p>
            <a:pPr lvl="0">
              <a:lnSpc>
                <a:spcPct val="107000"/>
              </a:lnSpc>
              <a:spcAft>
                <a:spcPts val="800"/>
              </a:spcAft>
            </a:pPr>
            <a:r>
              <a:rPr lang="en-US" sz="1800" b="1" dirty="0" smtClean="0">
                <a:latin typeface="Times New Roman" panose="02020603050405020304" pitchFamily="18" charset="0"/>
                <a:ea typeface="Malgun Gothic" panose="020B0503020000020004" pitchFamily="34" charset="-127"/>
                <a:cs typeface="Times New Roman" panose="02020603050405020304" pitchFamily="18" charset="0"/>
              </a:rPr>
              <a:t>IV. Phân </a:t>
            </a:r>
            <a:r>
              <a:rPr lang="en-US" sz="1800" b="1" dirty="0">
                <a:latin typeface="Times New Roman" panose="02020603050405020304" pitchFamily="18" charset="0"/>
                <a:ea typeface="Malgun Gothic" panose="020B0503020000020004" pitchFamily="34" charset="-127"/>
                <a:cs typeface="Times New Roman" panose="02020603050405020304" pitchFamily="18" charset="0"/>
              </a:rPr>
              <a:t>giải chất hữu cơ và tạo mùn trong môi trường sinh thái </a:t>
            </a:r>
            <a:r>
              <a:rPr lang="en-US" sz="1800" b="1" dirty="0" smtClean="0">
                <a:latin typeface="Times New Roman" panose="02020603050405020304" pitchFamily="18" charset="0"/>
                <a:ea typeface="Malgun Gothic" panose="020B0503020000020004" pitchFamily="34" charset="-127"/>
                <a:cs typeface="Times New Roman" panose="02020603050405020304" pitchFamily="18" charset="0"/>
              </a:rPr>
              <a:t>đất :</a:t>
            </a:r>
            <a:endParaRPr lang="en-US" sz="1600" b="1" dirty="0">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7" name="Rectangle 6"/>
          <p:cNvSpPr/>
          <p:nvPr/>
        </p:nvSpPr>
        <p:spPr>
          <a:xfrm>
            <a:off x="488373" y="2014457"/>
            <a:ext cx="2836718" cy="2331985"/>
          </a:xfrm>
          <a:prstGeom prst="rect">
            <a:avLst/>
          </a:prstGeom>
        </p:spPr>
        <p:txBody>
          <a:bodyPr wrap="square">
            <a:spAutoFit/>
          </a:bodyPr>
          <a:lstStyle/>
          <a:p>
            <a:pPr marL="914400" lvl="2">
              <a:lnSpc>
                <a:spcPct val="107000"/>
              </a:lnSpc>
            </a:pPr>
            <a:r>
              <a:rPr lang="en-US" sz="16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1. Chất </a:t>
            </a:r>
            <a:r>
              <a:rPr lang="en-US" sz="1600" b="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a:t>
            </a:r>
            <a:endParaRPr lang="en-US" b="1" u="sng"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742950" lvl="1" indent="-285750">
              <a:lnSpc>
                <a:spcPct val="107000"/>
              </a:lnSpc>
              <a:buFont typeface="Times New Roman" panose="02020603050405020304" pitchFamily="18" charset="0"/>
              <a:buChar char="-"/>
            </a:pPr>
            <a:r>
              <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Dấu hiệu cơ bản làm đất khác đá mẹ là đất có chất hữu cơ. Số lượng và tính chất của chúng tác động mạnh mẽ đến quá trình hình thành đất, quyết định nhiều tính chất: lý, hoá, sinh và độ phì nhiêu của đất.</a:t>
            </a:r>
          </a:p>
          <a:p>
            <a:pPr marL="742950" lvl="1" indent="-285750">
              <a:lnSpc>
                <a:spcPct val="107000"/>
              </a:lnSpc>
              <a:spcAft>
                <a:spcPts val="800"/>
              </a:spcAft>
              <a:buFont typeface="Times New Roman" panose="02020603050405020304" pitchFamily="18" charset="0"/>
              <a:buChar char="-"/>
            </a:pPr>
            <a:r>
              <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Chất hữu cơ là phần quý nhất của </a:t>
            </a:r>
            <a:r>
              <a:rPr lang="en-US" sz="1200"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đất</a:t>
            </a:r>
            <a:r>
              <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a:t>
            </a:r>
            <a:endParaRPr lang="en-US" sz="12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11" name="Rectangle 10"/>
          <p:cNvSpPr/>
          <p:nvPr/>
        </p:nvSpPr>
        <p:spPr>
          <a:xfrm>
            <a:off x="3870614" y="1931869"/>
            <a:ext cx="2462645" cy="2683683"/>
          </a:xfrm>
          <a:prstGeom prst="rect">
            <a:avLst/>
          </a:prstGeom>
        </p:spPr>
        <p:txBody>
          <a:bodyPr wrap="square">
            <a:spAutoFit/>
          </a:bodyPr>
          <a:lstStyle/>
          <a:p>
            <a:pPr lvl="0">
              <a:lnSpc>
                <a:spcPct val="107000"/>
              </a:lnSpc>
            </a:pPr>
            <a:r>
              <a:rPr lang="en-US" sz="16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2. Nguồn </a:t>
            </a:r>
            <a:r>
              <a:rPr lang="en-US" sz="1600" b="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gốc chất hữu cơ trong </a:t>
            </a:r>
            <a:r>
              <a:rPr lang="en-US" sz="16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đất</a:t>
            </a:r>
            <a:endParaRPr lang="en-US" b="1" u="sng"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Trong </a:t>
            </a:r>
            <a:r>
              <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đất tự nhiên nguồn hữu cơ cung cấp duy nhất cho đất là tàn tích sinh vật bao gồm xác thực vật, động vật và vi sinh vật. Ðối với đất trồng trọt ngoài tàn tích sinh vật còn có một nguồn hữu cơ bổ sung thường xuyên đó là phân hữu cơ.</a:t>
            </a:r>
          </a:p>
        </p:txBody>
      </p:sp>
      <p:pic>
        <p:nvPicPr>
          <p:cNvPr id="2" name="Picture 1"/>
          <p:cNvPicPr>
            <a:picLocks noChangeAspect="1"/>
          </p:cNvPicPr>
          <p:nvPr/>
        </p:nvPicPr>
        <p:blipFill>
          <a:blip r:embed="rId3"/>
          <a:stretch>
            <a:fillRect/>
          </a:stretch>
        </p:blipFill>
        <p:spPr>
          <a:xfrm>
            <a:off x="6430241" y="867208"/>
            <a:ext cx="2528292" cy="1875993"/>
          </a:xfrm>
          <a:prstGeom prst="rect">
            <a:avLst/>
          </a:prstGeom>
        </p:spPr>
      </p:pic>
      <p:pic>
        <p:nvPicPr>
          <p:cNvPr id="4" name="Picture 3"/>
          <p:cNvPicPr>
            <a:picLocks noChangeAspect="1"/>
          </p:cNvPicPr>
          <p:nvPr/>
        </p:nvPicPr>
        <p:blipFill>
          <a:blip r:embed="rId4"/>
          <a:stretch>
            <a:fillRect/>
          </a:stretch>
        </p:blipFill>
        <p:spPr>
          <a:xfrm>
            <a:off x="6333259" y="2743201"/>
            <a:ext cx="1668219" cy="10397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823855" y="388408"/>
            <a:ext cx="4572000" cy="3370153"/>
          </a:xfrm>
          <a:prstGeom prst="rect">
            <a:avLst/>
          </a:prstGeom>
        </p:spPr>
        <p:txBody>
          <a:bodyPr>
            <a:spAutoFit/>
          </a:bodyPr>
          <a:lstStyle/>
          <a:p>
            <a:pPr lvl="0">
              <a:lnSpc>
                <a:spcPct val="107000"/>
              </a:lnSpc>
            </a:pPr>
            <a:r>
              <a:rPr lang="en-US" b="1" dirty="0" smtClean="0">
                <a:solidFill>
                  <a:schemeClr val="tx1"/>
                </a:solidFill>
                <a:latin typeface="Calibri" panose="020F0502020204030204" pitchFamily="34" charset="0"/>
                <a:ea typeface="Malgun Gothic" panose="020B0503020000020004" pitchFamily="34" charset="-127"/>
                <a:cs typeface="Times New Roman" panose="02020603050405020304" pitchFamily="18" charset="0"/>
              </a:rPr>
              <a:t>3. Quá </a:t>
            </a:r>
            <a:r>
              <a:rPr lang="en-US"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trình biến hóa xác </a:t>
            </a:r>
            <a:r>
              <a:rPr lang="en-US" b="1" dirty="0" smtClean="0">
                <a:solidFill>
                  <a:schemeClr val="tx1"/>
                </a:solidFill>
                <a:latin typeface="Calibri" panose="020F0502020204030204" pitchFamily="34" charset="0"/>
                <a:ea typeface="Malgun Gothic" panose="020B0503020000020004" pitchFamily="34" charset="-127"/>
                <a:cs typeface="Times New Roman" panose="02020603050405020304" pitchFamily="18" charset="0"/>
              </a:rPr>
              <a:t>hữu </a:t>
            </a:r>
            <a:r>
              <a:rPr lang="en-US"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cơ trong </a:t>
            </a:r>
            <a:r>
              <a:rPr lang="en-US" b="1" dirty="0" smtClean="0">
                <a:solidFill>
                  <a:schemeClr val="tx1"/>
                </a:solidFill>
                <a:latin typeface="Calibri" panose="020F0502020204030204" pitchFamily="34" charset="0"/>
                <a:ea typeface="Malgun Gothic" panose="020B0503020000020004" pitchFamily="34" charset="-127"/>
                <a:cs typeface="Times New Roman" panose="02020603050405020304" pitchFamily="18" charset="0"/>
              </a:rPr>
              <a:t>đất:</a:t>
            </a:r>
            <a:endParaRPr lang="en-US"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endParaRPr>
          </a:p>
          <a:p>
            <a:pPr marL="742950" lvl="1" indent="-285750">
              <a:lnSpc>
                <a:spcPct val="107000"/>
              </a:lnSpc>
              <a:buFont typeface="Times New Roman" panose="02020603050405020304" pitchFamily="18" charset="0"/>
              <a:buChar char="-"/>
            </a:pPr>
            <a:r>
              <a:rPr lang="en-US" dirty="0" smtClean="0">
                <a:latin typeface="Calibri" panose="020F0502020204030204" pitchFamily="34" charset="0"/>
                <a:ea typeface="Malgun Gothic" panose="020B0503020000020004" pitchFamily="34" charset="-127"/>
                <a:cs typeface="Times New Roman" panose="02020603050405020304" pitchFamily="18" charset="0"/>
              </a:rPr>
              <a:t>Là </a:t>
            </a:r>
            <a:r>
              <a:rPr lang="en-US" dirty="0">
                <a:latin typeface="Calibri" panose="020F0502020204030204" pitchFamily="34" charset="0"/>
                <a:ea typeface="Malgun Gothic" panose="020B0503020000020004" pitchFamily="34" charset="-127"/>
                <a:cs typeface="Times New Roman" panose="02020603050405020304" pitchFamily="18" charset="0"/>
              </a:rPr>
              <a:t>một quá trình sinh hoá học phức tạp, xảy ra với sự tham gia trực tiếp của vi sinh vật, động vật, oxy không khí và nước.</a:t>
            </a:r>
          </a:p>
          <a:p>
            <a:pPr marL="742950" lvl="1" indent="-285750">
              <a:lnSpc>
                <a:spcPct val="107000"/>
              </a:lnSpc>
              <a:spcAft>
                <a:spcPts val="800"/>
              </a:spcAft>
              <a:buFont typeface="Times New Roman" panose="02020603050405020304" pitchFamily="18" charset="0"/>
              <a:buChar char="-"/>
            </a:pPr>
            <a:r>
              <a:rPr lang="en-US" dirty="0" smtClean="0">
                <a:latin typeface="Calibri" panose="020F0502020204030204" pitchFamily="34" charset="0"/>
                <a:ea typeface="Malgun Gothic" panose="020B0503020000020004" pitchFamily="34" charset="-127"/>
                <a:cs typeface="Times New Roman" panose="02020603050405020304" pitchFamily="18" charset="0"/>
              </a:rPr>
              <a:t>Xác </a:t>
            </a:r>
            <a:r>
              <a:rPr lang="en-US" dirty="0">
                <a:latin typeface="Calibri" panose="020F0502020204030204" pitchFamily="34" charset="0"/>
                <a:ea typeface="Malgun Gothic" panose="020B0503020000020004" pitchFamily="34" charset="-127"/>
                <a:cs typeface="Times New Roman" panose="02020603050405020304" pitchFamily="18" charset="0"/>
              </a:rPr>
              <a:t>thực vật tồn tại trên mặt đất hoặc trong các tầng đất, trong quá trình phân giải chúng mất cấu tạo, hình dạng ban đầu và biến thành những hợp chất hoạt tính hơn, dễ hoà tan hơn. </a:t>
            </a:r>
          </a:p>
          <a:p>
            <a:pPr marL="742950" lvl="1" indent="-285750" algn="just">
              <a:spcBef>
                <a:spcPts val="300"/>
              </a:spcBef>
              <a:buFont typeface="Times New Roman" panose="02020603050405020304" pitchFamily="18" charset="0"/>
              <a:buChar char="-"/>
            </a:pPr>
            <a:r>
              <a:rPr lang="en-US" dirty="0" smtClean="0">
                <a:latin typeface="Times New Roman" panose="02020603050405020304" pitchFamily="18" charset="0"/>
                <a:ea typeface="Malgun Gothic" panose="020B0503020000020004" pitchFamily="34" charset="-127"/>
              </a:rPr>
              <a:t>Xác </a:t>
            </a:r>
            <a:r>
              <a:rPr lang="en-US" dirty="0">
                <a:latin typeface="Times New Roman" panose="02020603050405020304" pitchFamily="18" charset="0"/>
                <a:ea typeface="Malgun Gothic" panose="020B0503020000020004" pitchFamily="34" charset="-127"/>
              </a:rPr>
              <a:t>hữu cơ trong đất chịu sự tác động của 2 quá trình song song tồn tại, tuỳ theo điều kiện đất, khí hậu, thành phần xác sinh vật mà một trong hai quá trình ấy chiếm ưu thế. Hai quá trình này là: quá trình khoáng hoá xác hữu cơ và quá trình mùn hoá xác hữu cơ.</a:t>
            </a:r>
            <a:endParaRPr lang="en-US" dirty="0">
              <a:effectLst/>
              <a:latin typeface="Times New Roman" panose="02020603050405020304" pitchFamily="18" charset="0"/>
              <a:ea typeface="Malgun Gothic" panose="020B0503020000020004" pitchFamily="34" charset="-127"/>
            </a:endParaRPr>
          </a:p>
        </p:txBody>
      </p:sp>
      <p:pic>
        <p:nvPicPr>
          <p:cNvPr id="31" name="Picture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738741"/>
            <a:ext cx="4436918" cy="1848108"/>
          </a:xfrm>
          <a:prstGeom prst="rect">
            <a:avLst/>
          </a:prstGeom>
        </p:spPr>
      </p:pic>
    </p:spTree>
    <p:extLst>
      <p:ext uri="{BB962C8B-B14F-4D97-AF65-F5344CB8AC3E}">
        <p14:creationId xmlns:p14="http://schemas.microsoft.com/office/powerpoint/2010/main" val="29890903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80"/>
        <p:cNvGrpSpPr/>
        <p:nvPr/>
      </p:nvGrpSpPr>
      <p:grpSpPr>
        <a:xfrm>
          <a:off x="0" y="0"/>
          <a:ext cx="0" cy="0"/>
          <a:chOff x="0" y="0"/>
          <a:chExt cx="0" cy="0"/>
        </a:xfrm>
      </p:grpSpPr>
      <p:sp>
        <p:nvSpPr>
          <p:cNvPr id="2" name="Title 1"/>
          <p:cNvSpPr>
            <a:spLocks noGrp="1"/>
          </p:cNvSpPr>
          <p:nvPr>
            <p:ph type="title"/>
          </p:nvPr>
        </p:nvSpPr>
        <p:spPr>
          <a:xfrm>
            <a:off x="-1603663" y="897320"/>
            <a:ext cx="8001000" cy="393600"/>
          </a:xfrm>
        </p:spPr>
        <p:txBody>
          <a:bodyPr/>
          <a:lstStyle/>
          <a:p>
            <a:r>
              <a:rPr lang="en-US" dirty="0" smtClean="0">
                <a:latin typeface="Times New Roman" panose="02020603050405020304" pitchFamily="18" charset="0"/>
                <a:cs typeface="Times New Roman" panose="02020603050405020304" pitchFamily="18" charset="0"/>
              </a:rPr>
              <a:t>3</a:t>
            </a:r>
            <a:r>
              <a:rPr lang="en-US" dirty="0" smtClean="0">
                <a:latin typeface="Times New Roman" panose="02020603050405020304" pitchFamily="18" charset="0"/>
                <a:cs typeface="Times New Roman" panose="02020603050405020304" pitchFamily="18" charset="0"/>
              </a:rPr>
              <a:t>.1 </a:t>
            </a:r>
            <a:r>
              <a:rPr lang="en-US" dirty="0" smtClean="0">
                <a:latin typeface="Times New Roman" panose="02020603050405020304" pitchFamily="18" charset="0"/>
                <a:cs typeface="Times New Roman" panose="02020603050405020304" pitchFamily="18" charset="0"/>
              </a:rPr>
              <a:t>Quá trình mùn hóa:</a:t>
            </a:r>
            <a:endParaRPr lang="en-US" dirty="0">
              <a:latin typeface="Times New Roman" panose="02020603050405020304" pitchFamily="18" charset="0"/>
              <a:cs typeface="Times New Roman" panose="02020603050405020304" pitchFamily="18" charset="0"/>
            </a:endParaRPr>
          </a:p>
        </p:txBody>
      </p:sp>
      <p:sp>
        <p:nvSpPr>
          <p:cNvPr id="6" name="Rectangle 5"/>
          <p:cNvSpPr/>
          <p:nvPr/>
        </p:nvSpPr>
        <p:spPr>
          <a:xfrm>
            <a:off x="0" y="2308865"/>
            <a:ext cx="5777345" cy="2463560"/>
          </a:xfrm>
          <a:prstGeom prst="rect">
            <a:avLst/>
          </a:prstGeom>
        </p:spPr>
        <p:txBody>
          <a:bodyPr wrap="square">
            <a:spAutoFit/>
          </a:bodyPr>
          <a:lstStyle/>
          <a:p>
            <a:pPr algn="just">
              <a:lnSpc>
                <a:spcPct val="107000"/>
              </a:lnSpc>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Quá </a:t>
            </a:r>
            <a:r>
              <a:rPr lang="en-US" sz="16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trình mùn hóa là quá trình chuyển hóa tàn tích hữu cơ thành mùn ở trong đất nhờ sự tham gia của vi sinh vật, động vật, ôxy của không khí và nước. Vai trò của mùn trong quá trình hình thành đất và dinh dưỡng cho cây trồng thể hiện ở độ phì đất như sau: xúc tiến phong hóa sinh học đối với khoáng; hình thành phẫu diện đất; điều hòa chế độ nước, nhiệt, không khí của đất; phát triển độ phì đất (giữ ẩm, giữ màu cho đất, tăng dung tích hấp thu, giữ cấu trúc đất,...); cung cấp chất dinh dưỡng cho vi sinh vật, cho cây.</a:t>
            </a:r>
            <a:endPar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gn="just">
              <a:lnSpc>
                <a:spcPct val="107000"/>
              </a:lnSpc>
            </a:pPr>
            <a:r>
              <a:rPr lang="en-US" sz="16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+Vai </a:t>
            </a:r>
            <a:r>
              <a:rPr lang="en-US" sz="16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trò chất hữu cơ rất quan trọng trong quá trình hình thành đất. </a:t>
            </a:r>
            <a:endParaRPr lang="en-US"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5926714" y="434253"/>
            <a:ext cx="2943225" cy="1552575"/>
          </a:xfrm>
          <a:prstGeom prst="rect">
            <a:avLst/>
          </a:prstGeom>
        </p:spPr>
      </p:pic>
      <p:pic>
        <p:nvPicPr>
          <p:cNvPr id="5" name="Picture 4"/>
          <p:cNvPicPr>
            <a:picLocks noChangeAspect="1"/>
          </p:cNvPicPr>
          <p:nvPr/>
        </p:nvPicPr>
        <p:blipFill>
          <a:blip r:embed="rId4"/>
          <a:stretch>
            <a:fillRect/>
          </a:stretch>
        </p:blipFill>
        <p:spPr>
          <a:xfrm>
            <a:off x="5960051" y="2308865"/>
            <a:ext cx="2876550" cy="159067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40428" y="1257511"/>
            <a:ext cx="6515100" cy="1607235"/>
          </a:xfrm>
          <a:prstGeom prst="rect">
            <a:avLst/>
          </a:prstGeom>
        </p:spPr>
        <p:txBody>
          <a:bodyPr wrap="square">
            <a:spAutoFit/>
          </a:bodyPr>
          <a:lstStyle/>
          <a:p>
            <a:pPr marL="457200" lvl="1" algn="just">
              <a:lnSpc>
                <a:spcPct val="107000"/>
              </a:lnSpc>
            </a:pPr>
            <a:r>
              <a:rPr lang="en-US" sz="32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3.1 Quá </a:t>
            </a:r>
            <a:r>
              <a:rPr lang="en-US" sz="32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trình khoáng </a:t>
            </a:r>
            <a:r>
              <a:rPr lang="en-US" sz="32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hóa :</a:t>
            </a:r>
            <a:endParaRPr lang="en-US" sz="2800" b="1" dirty="0">
              <a:solidFill>
                <a:schemeClr val="bg1"/>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07000"/>
              </a:lnSpc>
              <a:spcAft>
                <a:spcPts val="800"/>
              </a:spcAft>
            </a:pPr>
            <a:r>
              <a:rPr lang="en-US" sz="20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Khoáng hoá là quá trình phân huỷ các hợp chất hữu cơ tạo thành các hợp chất khoáng đơn giản, sản phẩm cuối cùng là những hợp chất tan và khí.</a:t>
            </a:r>
            <a:endParaRPr lang="en-US" sz="18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21249269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9784" y="40884"/>
            <a:ext cx="4551887" cy="374077"/>
          </a:xfrm>
          <a:prstGeom prst="rect">
            <a:avLst/>
          </a:prstGeom>
        </p:spPr>
        <p:txBody>
          <a:bodyPr wrap="none">
            <a:spAutoFit/>
          </a:bodyPr>
          <a:lstStyle/>
          <a:p>
            <a:pPr indent="270510">
              <a:lnSpc>
                <a:spcPct val="107000"/>
              </a:lnSpc>
              <a:spcBef>
                <a:spcPts val="200"/>
              </a:spcBef>
            </a:pPr>
            <a:r>
              <a:rPr lang="en-US" sz="1800" b="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3.3  Vai trò chất hữu cơ và mùn trong đất</a:t>
            </a:r>
            <a:endParaRPr lang="en-US" sz="1800" b="1" u="sng" dirty="0">
              <a:solidFill>
                <a:schemeClr val="bg1"/>
              </a:solidFill>
              <a:latin typeface="Calibri Light" panose="020F0302020204030204" pitchFamily="34" charset="0"/>
              <a:ea typeface="Malgun Gothic" panose="020B0503020000020004" pitchFamily="34" charset="-127"/>
              <a:cs typeface="Times New Roman" panose="02020603050405020304" pitchFamily="18" charset="0"/>
            </a:endParaRPr>
          </a:p>
        </p:txBody>
      </p:sp>
      <p:sp>
        <p:nvSpPr>
          <p:cNvPr id="6" name="Rectangle 5"/>
          <p:cNvSpPr/>
          <p:nvPr/>
        </p:nvSpPr>
        <p:spPr>
          <a:xfrm>
            <a:off x="322118" y="414961"/>
            <a:ext cx="8499764" cy="4728539"/>
          </a:xfrm>
          <a:prstGeom prst="rect">
            <a:avLst/>
          </a:prstGeom>
        </p:spPr>
        <p:txBody>
          <a:bodyPr wrap="square">
            <a:spAutoFit/>
          </a:bodyPr>
          <a:lstStyle/>
          <a:p>
            <a:pPr marL="342900" lvl="0" indent="-342900">
              <a:lnSpc>
                <a:spcPct val="107000"/>
              </a:lnSpc>
              <a:spcBef>
                <a:spcPts val="200"/>
              </a:spcBef>
              <a:buFont typeface="Wingdings" panose="05000000000000000000" pitchFamily="2" charset="2"/>
              <a:buChar char=""/>
            </a:pPr>
            <a:r>
              <a:rPr lang="en-US"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Ðối với quá trình hình thành và tính chất đất</a:t>
            </a:r>
            <a:endParaRPr lang="en-US" b="1" dirty="0">
              <a:solidFill>
                <a:schemeClr val="bg1"/>
              </a:solidFill>
              <a:latin typeface="Calibri Light" panose="020F03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và mùn trong đất là dấu hiệu cơ bản phân biệt đất với đá mẹ.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-Sự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tích luỹ chất hữu cơ và mùn tập trung ở tầng đất mặt là dấu hiệu hình thái quan trọng biểu thị độ phì nhiêu của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-Với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lý tính đất: chất hữu cơ và mùn có tác dụng cải thiện trạng thái kết cấu đất, các keo mùn gắn các hạt đất với nhau tạo thành những hạt kết tốt, bền </a:t>
            </a: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vững.</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-Với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hoá tính đất: chất hữu cơ xúc tiến các phản ứng hoá học, cải thiện điều kiện oxy hoá, gắn liền với sự di động và kết tủa của các nguyên tố vô cơ trong đất. </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Bef>
                <a:spcPts val="200"/>
              </a:spcBef>
            </a:pPr>
            <a:r>
              <a:rPr lang="en-US"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a:t>
            </a:r>
            <a:r>
              <a:rPr lang="en-US"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a:t>
            </a:r>
            <a:r>
              <a:rPr lang="en-US"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và mùn là kho thức ăn cho cây trồng và vi sinh vật</a:t>
            </a:r>
            <a:endParaRPr lang="en-US" b="1" dirty="0">
              <a:solidFill>
                <a:schemeClr val="bg1"/>
              </a:solidFill>
              <a:latin typeface="Calibri Light" panose="020F03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Chất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đất (kể cả các chất mùn và ngoài mùn) đều chứa một lượng khá lớn các nguyên tố dinh dưỡng: N, P, K, S, Ca, Mg và các nguyên tố vi lượng, trong đó đặc biệt là N</a:t>
            </a: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còn là nguồn lớn cung cấp CO</a:t>
            </a:r>
            <a:r>
              <a:rPr lang="en-US" baseline="-250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2</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cho thực vật quang hợp.</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pP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hữu cơ đất chứa một số chất có hoạt tính sinh học (chất sinh trưởng tự nhiên, men, vitamin...) kích thích sự phát sinh và phát triển của bộ rễ, làm nâng cao tính thẩm thấu của màng tế bào, huy động dinh dưỡng...</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Bef>
                <a:spcPts val="200"/>
              </a:spcBef>
            </a:pPr>
            <a:r>
              <a:rPr lang="en-US"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a:t>
            </a:r>
            <a:r>
              <a:rPr lang="en-US"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đất có tác dụng duy trì bảo vệ đất</a:t>
            </a:r>
            <a:endParaRPr lang="en-US" b="1" dirty="0">
              <a:solidFill>
                <a:schemeClr val="bg1"/>
              </a:solidFill>
              <a:latin typeface="Calibri Light" panose="020F03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+Chất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hữu cơ chứa các hợp chất kháng sinh cho thực vật chống lại sự phát sinh sâu bệnh và là môi trường rất tốt làm tăng hoạt tính của hầu hết vi sinh vật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+Tăng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cường sự phân giải của vi sinh vật hoặc xúc tác cho sự phân giải các thuốc bảo vệ thực vật trong đất.</a:t>
            </a:r>
            <a:endParaRPr lang="en-US" sz="1200"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spcAft>
                <a:spcPts val="800"/>
              </a:spcAft>
            </a:pP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Cố định các chất gây ô nhiễm trong đất, làm giảm mức độ dễ tiêu của các chất độc cho thực vật.</a:t>
            </a:r>
            <a:endParaRPr lang="en-US" sz="12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Tree>
    <p:extLst>
      <p:ext uri="{BB962C8B-B14F-4D97-AF65-F5344CB8AC3E}">
        <p14:creationId xmlns:p14="http://schemas.microsoft.com/office/powerpoint/2010/main" val="27593066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7"/>
        <p:cNvGrpSpPr/>
        <p:nvPr/>
      </p:nvGrpSpPr>
      <p:grpSpPr>
        <a:xfrm>
          <a:off x="0" y="0"/>
          <a:ext cx="0" cy="0"/>
          <a:chOff x="0" y="0"/>
          <a:chExt cx="0" cy="0"/>
        </a:xfrm>
      </p:grpSpPr>
      <p:grpSp>
        <p:nvGrpSpPr>
          <p:cNvPr id="2689" name="Google Shape;2689;p35"/>
          <p:cNvGrpSpPr/>
          <p:nvPr/>
        </p:nvGrpSpPr>
        <p:grpSpPr>
          <a:xfrm flipH="1">
            <a:off x="957861" y="1996860"/>
            <a:ext cx="3028837" cy="3150856"/>
            <a:chOff x="10127623" y="4399150"/>
            <a:chExt cx="5303515" cy="5354955"/>
          </a:xfrm>
        </p:grpSpPr>
        <p:sp>
          <p:nvSpPr>
            <p:cNvPr id="2690" name="Google Shape;2690;p35"/>
            <p:cNvSpPr/>
            <p:nvPr/>
          </p:nvSpPr>
          <p:spPr>
            <a:xfrm>
              <a:off x="14578765" y="4399150"/>
              <a:ext cx="852373" cy="5354955"/>
            </a:xfrm>
            <a:custGeom>
              <a:avLst/>
              <a:gdLst/>
              <a:ahLst/>
              <a:cxnLst/>
              <a:rect l="l" t="t" r="r" b="b"/>
              <a:pathLst>
                <a:path w="604520" h="5354955" extrusionOk="0">
                  <a:moveTo>
                    <a:pt x="0" y="5354447"/>
                  </a:moveTo>
                  <a:lnTo>
                    <a:pt x="604494" y="5354447"/>
                  </a:lnTo>
                  <a:lnTo>
                    <a:pt x="604494" y="0"/>
                  </a:lnTo>
                  <a:lnTo>
                    <a:pt x="0" y="0"/>
                  </a:lnTo>
                  <a:lnTo>
                    <a:pt x="0" y="5354447"/>
                  </a:lnTo>
                  <a:close/>
                </a:path>
              </a:pathLst>
            </a:custGeom>
            <a:solidFill>
              <a:srgbClr val="4F2F7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800">
                <a:solidFill>
                  <a:srgbClr val="999999"/>
                </a:solidFill>
              </a:endParaRPr>
            </a:p>
          </p:txBody>
        </p:sp>
        <p:sp>
          <p:nvSpPr>
            <p:cNvPr id="2691" name="Google Shape;2691;p35"/>
            <p:cNvSpPr/>
            <p:nvPr/>
          </p:nvSpPr>
          <p:spPr>
            <a:xfrm>
              <a:off x="13095057" y="5104481"/>
              <a:ext cx="852373" cy="4649470"/>
            </a:xfrm>
            <a:custGeom>
              <a:avLst/>
              <a:gdLst/>
              <a:ahLst/>
              <a:cxnLst/>
              <a:rect l="l" t="t" r="r" b="b"/>
              <a:pathLst>
                <a:path w="604520" h="4649470" extrusionOk="0">
                  <a:moveTo>
                    <a:pt x="0" y="4649114"/>
                  </a:moveTo>
                  <a:lnTo>
                    <a:pt x="604481" y="4649114"/>
                  </a:lnTo>
                  <a:lnTo>
                    <a:pt x="604481" y="0"/>
                  </a:lnTo>
                  <a:lnTo>
                    <a:pt x="0" y="0"/>
                  </a:lnTo>
                  <a:lnTo>
                    <a:pt x="0" y="4649114"/>
                  </a:lnTo>
                  <a:close/>
                </a:path>
              </a:pathLst>
            </a:custGeom>
            <a:solidFill>
              <a:srgbClr val="753E9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800"/>
            </a:p>
          </p:txBody>
        </p:sp>
        <p:sp>
          <p:nvSpPr>
            <p:cNvPr id="2692" name="Google Shape;2692;p35"/>
            <p:cNvSpPr/>
            <p:nvPr/>
          </p:nvSpPr>
          <p:spPr>
            <a:xfrm>
              <a:off x="11611314" y="5878570"/>
              <a:ext cx="852373" cy="3875404"/>
            </a:xfrm>
            <a:custGeom>
              <a:avLst/>
              <a:gdLst/>
              <a:ahLst/>
              <a:cxnLst/>
              <a:rect l="l" t="t" r="r" b="b"/>
              <a:pathLst>
                <a:path w="604520" h="3875404" extrusionOk="0">
                  <a:moveTo>
                    <a:pt x="0" y="3875024"/>
                  </a:moveTo>
                  <a:lnTo>
                    <a:pt x="604507" y="3875024"/>
                  </a:lnTo>
                  <a:lnTo>
                    <a:pt x="604507" y="0"/>
                  </a:lnTo>
                  <a:lnTo>
                    <a:pt x="0" y="0"/>
                  </a:lnTo>
                  <a:lnTo>
                    <a:pt x="0" y="3875024"/>
                  </a:lnTo>
                  <a:close/>
                </a:path>
              </a:pathLst>
            </a:custGeom>
            <a:solidFill>
              <a:srgbClr val="48499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800">
                <a:solidFill>
                  <a:srgbClr val="51598C"/>
                </a:solidFill>
              </a:endParaRPr>
            </a:p>
          </p:txBody>
        </p:sp>
        <p:sp>
          <p:nvSpPr>
            <p:cNvPr id="2693" name="Google Shape;2693;p35"/>
            <p:cNvSpPr/>
            <p:nvPr/>
          </p:nvSpPr>
          <p:spPr>
            <a:xfrm>
              <a:off x="10127623" y="6478034"/>
              <a:ext cx="852373" cy="3275965"/>
            </a:xfrm>
            <a:custGeom>
              <a:avLst/>
              <a:gdLst/>
              <a:ahLst/>
              <a:cxnLst/>
              <a:rect l="l" t="t" r="r" b="b"/>
              <a:pathLst>
                <a:path w="604520" h="3275965" extrusionOk="0">
                  <a:moveTo>
                    <a:pt x="0" y="3275558"/>
                  </a:moveTo>
                  <a:lnTo>
                    <a:pt x="604494" y="3275558"/>
                  </a:lnTo>
                  <a:lnTo>
                    <a:pt x="604494" y="0"/>
                  </a:lnTo>
                  <a:lnTo>
                    <a:pt x="0" y="0"/>
                  </a:lnTo>
                  <a:lnTo>
                    <a:pt x="0" y="3275558"/>
                  </a:lnTo>
                  <a:close/>
                </a:path>
              </a:pathLst>
            </a:custGeom>
            <a:solidFill>
              <a:srgbClr val="0F0F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800"/>
            </a:p>
          </p:txBody>
        </p:sp>
      </p:grpSp>
      <p:sp>
        <p:nvSpPr>
          <p:cNvPr id="4" name="Rectangle 3"/>
          <p:cNvSpPr/>
          <p:nvPr/>
        </p:nvSpPr>
        <p:spPr>
          <a:xfrm>
            <a:off x="4540401" y="398740"/>
            <a:ext cx="4572000" cy="2668487"/>
          </a:xfrm>
          <a:prstGeom prst="rect">
            <a:avLst/>
          </a:prstGeom>
        </p:spPr>
        <p:txBody>
          <a:bodyPr>
            <a:spAutoFit/>
          </a:bodyPr>
          <a:lstStyle/>
          <a:p>
            <a:pPr lvl="0">
              <a:lnSpc>
                <a:spcPct val="107000"/>
              </a:lnSpc>
              <a:spcAft>
                <a:spcPts val="800"/>
              </a:spcAft>
            </a:pPr>
            <a:r>
              <a:rPr lang="en-US" sz="1800" b="1" dirty="0" smtClean="0">
                <a:latin typeface="Times New Roman" panose="02020603050405020304" pitchFamily="18" charset="0"/>
                <a:ea typeface="Malgun Gothic" panose="020B0503020000020004" pitchFamily="34" charset="-127"/>
                <a:cs typeface="Times New Roman" panose="02020603050405020304" pitchFamily="18" charset="0"/>
              </a:rPr>
              <a:t>V . Thoái </a:t>
            </a:r>
            <a:r>
              <a:rPr lang="en-US" sz="1800" b="1" dirty="0">
                <a:latin typeface="Times New Roman" panose="02020603050405020304" pitchFamily="18" charset="0"/>
                <a:ea typeface="Malgun Gothic" panose="020B0503020000020004" pitchFamily="34" charset="-127"/>
                <a:cs typeface="Times New Roman" panose="02020603050405020304" pitchFamily="18" charset="0"/>
              </a:rPr>
              <a:t>hóa đất:</a:t>
            </a:r>
            <a:endParaRPr lang="en-US" sz="1600" b="1" dirty="0">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i="1" dirty="0">
                <a:latin typeface="Times New Roman" panose="02020603050405020304" pitchFamily="18" charset="0"/>
                <a:ea typeface="Malgun Gothic" panose="020B0503020000020004" pitchFamily="34" charset="-127"/>
                <a:cs typeface="Times New Roman" panose="02020603050405020304" pitchFamily="18" charset="0"/>
              </a:rPr>
              <a:t> </a:t>
            </a:r>
            <a:r>
              <a:rPr lang="en-US" dirty="0">
                <a:latin typeface="Times New Roman" panose="02020603050405020304" pitchFamily="18" charset="0"/>
                <a:ea typeface="Malgun Gothic" panose="020B0503020000020004" pitchFamily="34" charset="-127"/>
                <a:cs typeface="Times New Roman" panose="02020603050405020304" pitchFamily="18" charset="0"/>
              </a:rPr>
              <a:t>Ngược lại với quá trình thục hóa là quá trình </a:t>
            </a:r>
            <a:r>
              <a:rPr lang="en-US" i="1" dirty="0">
                <a:latin typeface="Times New Roman" panose="02020603050405020304" pitchFamily="18" charset="0"/>
                <a:ea typeface="Malgun Gothic" panose="020B0503020000020004" pitchFamily="34" charset="-127"/>
                <a:cs typeface="Times New Roman" panose="02020603050405020304" pitchFamily="18" charset="0"/>
              </a:rPr>
              <a:t>thoái hóa</a:t>
            </a:r>
            <a:r>
              <a:rPr lang="en-US" dirty="0">
                <a:latin typeface="Times New Roman" panose="02020603050405020304" pitchFamily="18" charset="0"/>
                <a:ea typeface="Malgun Gothic" panose="020B0503020000020004" pitchFamily="34" charset="-127"/>
                <a:cs typeface="Times New Roman" panose="02020603050405020304" pitchFamily="18" charset="0"/>
              </a:rPr>
              <a:t>, theo đó các yếu tố thuận lợi cứ giảm dần, đất nghèo kiệt đi đến hoàn toàn mất sức sản xuất với những cây trồng nhất định, đành phải phục hồi bằng cách bỏ hóa tự nhiên. </a:t>
            </a:r>
            <a:endParaRPr lang="en-US" dirty="0" smtClean="0">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Nhìn </a:t>
            </a:r>
            <a:r>
              <a:rPr lang="en-US" dirty="0">
                <a:latin typeface="Times New Roman" panose="02020603050405020304" pitchFamily="18" charset="0"/>
                <a:ea typeface="Malgun Gothic" panose="020B0503020000020004" pitchFamily="34" charset="-127"/>
                <a:cs typeface="Times New Roman" panose="02020603050405020304" pitchFamily="18" charset="0"/>
              </a:rPr>
              <a:t>chung canh tác theo kiểu bóc lột độ phì nhiêu tự nhiên làm giảm nhanh năng suất cây trồng. Ngay trên đất dốc nhẹ, mầu mỡ như đất bazan cũng không ngoại lệ, trồng liên tục lúa nương đến năm thứ 3 năng suất lúa giảm đột ngột chỉ còn 1/3, năm thứ 4 thì mất trắng</a:t>
            </a: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a:t>
            </a:r>
            <a:endParaRPr lang="en-US" sz="1200" dirty="0">
              <a:latin typeface="Calibri" panose="020F0502020204030204" pitchFamily="34" charset="0"/>
              <a:ea typeface="Malgun Gothic" panose="020B0503020000020004" pitchFamily="34" charset="-127"/>
              <a:cs typeface="Times New Roman" panose="02020603050405020304" pitchFamily="18" charset="0"/>
            </a:endParaRPr>
          </a:p>
        </p:txBody>
      </p:sp>
      <p:sp>
        <p:nvSpPr>
          <p:cNvPr id="5" name="TextBox 4"/>
          <p:cNvSpPr txBox="1"/>
          <p:nvPr/>
        </p:nvSpPr>
        <p:spPr>
          <a:xfrm>
            <a:off x="0" y="401392"/>
            <a:ext cx="2982191" cy="677108"/>
          </a:xfrm>
          <a:prstGeom prst="rect">
            <a:avLst/>
          </a:prstGeom>
          <a:solidFill>
            <a:schemeClr val="tx2">
              <a:lumMod val="50000"/>
            </a:schemeClr>
          </a:solidFill>
        </p:spPr>
        <p:txBody>
          <a:bodyPr wrap="square" rtlCol="0">
            <a:spAutoFit/>
          </a:bodyPr>
          <a:lstStyle/>
          <a:p>
            <a:r>
              <a:rPr lang="en-US" sz="1200" dirty="0">
                <a:solidFill>
                  <a:schemeClr val="bg1"/>
                </a:solidFill>
              </a:rPr>
              <a:t>Đất đồi núi VN chiếm khoảng 24 triệu ha, bao gồm 6 nhóm, 13 loại đất chính phân bố trên 4 vành đai cao </a:t>
            </a:r>
            <a:r>
              <a:rPr lang="en-US" dirty="0">
                <a:solidFill>
                  <a:schemeClr val="bg1"/>
                </a:solidFill>
              </a:rPr>
              <a:t>:</a:t>
            </a:r>
          </a:p>
        </p:txBody>
      </p:sp>
      <p:sp>
        <p:nvSpPr>
          <p:cNvPr id="8" name="Rectangle 7"/>
          <p:cNvSpPr/>
          <p:nvPr/>
        </p:nvSpPr>
        <p:spPr>
          <a:xfrm>
            <a:off x="819834" y="1530562"/>
            <a:ext cx="1174172" cy="461665"/>
          </a:xfrm>
          <a:prstGeom prst="rect">
            <a:avLst/>
          </a:prstGeom>
        </p:spPr>
        <p:txBody>
          <a:bodyPr wrap="square">
            <a:spAutoFit/>
          </a:bodyPr>
          <a:lstStyle/>
          <a:p>
            <a:r>
              <a:rPr lang="en-US" sz="1200" dirty="0">
                <a:latin typeface="Times New Roman" panose="02020603050405020304" pitchFamily="18" charset="0"/>
                <a:ea typeface="Malgun Gothic" panose="020B0503020000020004" pitchFamily="34" charset="-127"/>
              </a:rPr>
              <a:t>25 - 50 m đến 900 - 1.000 m</a:t>
            </a:r>
            <a:endParaRPr lang="en-US" sz="1200" dirty="0"/>
          </a:p>
        </p:txBody>
      </p:sp>
      <p:sp>
        <p:nvSpPr>
          <p:cNvPr id="10" name="Rectangle 9"/>
          <p:cNvSpPr/>
          <p:nvPr/>
        </p:nvSpPr>
        <p:spPr>
          <a:xfrm>
            <a:off x="1607825" y="1961430"/>
            <a:ext cx="1413809" cy="461665"/>
          </a:xfrm>
          <a:prstGeom prst="rect">
            <a:avLst/>
          </a:prstGeom>
        </p:spPr>
        <p:txBody>
          <a:bodyPr wrap="square">
            <a:spAutoFit/>
          </a:bodyPr>
          <a:lstStyle/>
          <a:p>
            <a:r>
              <a:rPr lang="en-US" sz="1200" dirty="0">
                <a:latin typeface="Times New Roman" panose="02020603050405020304" pitchFamily="18" charset="0"/>
                <a:ea typeface="Malgun Gothic" panose="020B0503020000020004" pitchFamily="34" charset="-127"/>
              </a:rPr>
              <a:t>900 - 1.000 m đến 1.800 - 2.000 m</a:t>
            </a:r>
            <a:endParaRPr lang="en-US" sz="1200" dirty="0"/>
          </a:p>
        </p:txBody>
      </p:sp>
      <p:sp>
        <p:nvSpPr>
          <p:cNvPr id="12" name="Rectangle 11"/>
          <p:cNvSpPr/>
          <p:nvPr/>
        </p:nvSpPr>
        <p:spPr>
          <a:xfrm>
            <a:off x="2472280" y="2396771"/>
            <a:ext cx="1203666" cy="461665"/>
          </a:xfrm>
          <a:prstGeom prst="rect">
            <a:avLst/>
          </a:prstGeom>
        </p:spPr>
        <p:txBody>
          <a:bodyPr wrap="square">
            <a:spAutoFit/>
          </a:bodyPr>
          <a:lstStyle/>
          <a:p>
            <a:r>
              <a:rPr lang="en-US" sz="1200" dirty="0">
                <a:latin typeface="Times New Roman" panose="02020603050405020304" pitchFamily="18" charset="0"/>
                <a:ea typeface="Malgun Gothic" panose="020B0503020000020004" pitchFamily="34" charset="-127"/>
              </a:rPr>
              <a:t>1.800 - 2.000 m đến 2.800 m</a:t>
            </a:r>
            <a:endParaRPr lang="en-US" sz="1200" dirty="0"/>
          </a:p>
        </p:txBody>
      </p:sp>
      <p:sp>
        <p:nvSpPr>
          <p:cNvPr id="14" name="Rectangle 13"/>
          <p:cNvSpPr/>
          <p:nvPr/>
        </p:nvSpPr>
        <p:spPr>
          <a:xfrm>
            <a:off x="3493878" y="2713825"/>
            <a:ext cx="1046523" cy="492443"/>
          </a:xfrm>
          <a:prstGeom prst="rect">
            <a:avLst/>
          </a:prstGeom>
        </p:spPr>
        <p:txBody>
          <a:bodyPr wrap="square">
            <a:spAutoFit/>
          </a:bodyPr>
          <a:lstStyle/>
          <a:p>
            <a:r>
              <a:rPr lang="en-US" sz="1200" dirty="0">
                <a:latin typeface="Times New Roman" panose="02020603050405020304" pitchFamily="18" charset="0"/>
                <a:ea typeface="Malgun Gothic" panose="020B0503020000020004" pitchFamily="34" charset="-127"/>
              </a:rPr>
              <a:t>2.800 m đến 3.143 </a:t>
            </a:r>
            <a:r>
              <a:rPr lang="en-US" dirty="0">
                <a:latin typeface="Times New Roman" panose="02020603050405020304" pitchFamily="18" charset="0"/>
                <a:ea typeface="Malgun Gothic" panose="020B0503020000020004" pitchFamily="34" charset="-127"/>
              </a:rPr>
              <a:t>m</a:t>
            </a:r>
            <a:endParaRPr lang="en-US" dirty="0"/>
          </a:p>
        </p:txBody>
      </p:sp>
      <p:sp>
        <p:nvSpPr>
          <p:cNvPr id="15" name="TextBox 14"/>
          <p:cNvSpPr txBox="1"/>
          <p:nvPr/>
        </p:nvSpPr>
        <p:spPr>
          <a:xfrm>
            <a:off x="1044973" y="2858436"/>
            <a:ext cx="486790" cy="553998"/>
          </a:xfrm>
          <a:prstGeom prst="rect">
            <a:avLst/>
          </a:prstGeom>
          <a:noFill/>
        </p:spPr>
        <p:txBody>
          <a:bodyPr wrap="square" rtlCol="0">
            <a:spAutoFit/>
          </a:bodyPr>
          <a:lstStyle/>
          <a:p>
            <a:r>
              <a:rPr lang="en-US" sz="1000" dirty="0" smtClean="0">
                <a:solidFill>
                  <a:schemeClr val="bg1"/>
                </a:solidFill>
              </a:rPr>
              <a:t>16,0 triệu ha</a:t>
            </a:r>
            <a:endParaRPr lang="en-US" sz="1000" dirty="0">
              <a:solidFill>
                <a:schemeClr val="bg1"/>
              </a:solidFill>
            </a:endParaRPr>
          </a:p>
        </p:txBody>
      </p:sp>
      <p:sp>
        <p:nvSpPr>
          <p:cNvPr id="17" name="TextBox 16"/>
          <p:cNvSpPr txBox="1"/>
          <p:nvPr/>
        </p:nvSpPr>
        <p:spPr>
          <a:xfrm>
            <a:off x="1826333" y="3220076"/>
            <a:ext cx="465664" cy="646331"/>
          </a:xfrm>
          <a:prstGeom prst="rect">
            <a:avLst/>
          </a:prstGeom>
          <a:noFill/>
        </p:spPr>
        <p:txBody>
          <a:bodyPr wrap="square" rtlCol="0">
            <a:spAutoFit/>
          </a:bodyPr>
          <a:lstStyle/>
          <a:p>
            <a:r>
              <a:rPr lang="en-US" sz="900" dirty="0" smtClean="0">
                <a:solidFill>
                  <a:schemeClr val="bg1"/>
                </a:solidFill>
              </a:rPr>
              <a:t>3,7 triệu ha</a:t>
            </a:r>
          </a:p>
          <a:p>
            <a:endParaRPr lang="en-US" sz="900" dirty="0">
              <a:solidFill>
                <a:schemeClr val="bg1"/>
              </a:solidFill>
            </a:endParaRPr>
          </a:p>
        </p:txBody>
      </p:sp>
      <p:sp>
        <p:nvSpPr>
          <p:cNvPr id="18" name="TextBox 17"/>
          <p:cNvSpPr txBox="1"/>
          <p:nvPr/>
        </p:nvSpPr>
        <p:spPr>
          <a:xfrm>
            <a:off x="2652572" y="3761509"/>
            <a:ext cx="486790" cy="507831"/>
          </a:xfrm>
          <a:prstGeom prst="rect">
            <a:avLst/>
          </a:prstGeom>
          <a:noFill/>
        </p:spPr>
        <p:txBody>
          <a:bodyPr wrap="square" rtlCol="0">
            <a:spAutoFit/>
          </a:bodyPr>
          <a:lstStyle/>
          <a:p>
            <a:r>
              <a:rPr lang="en-US" sz="900" dirty="0" smtClean="0">
                <a:solidFill>
                  <a:schemeClr val="bg1"/>
                </a:solidFill>
              </a:rPr>
              <a:t>0,16 triệu ha</a:t>
            </a:r>
            <a:endParaRPr lang="en-US" sz="900" dirty="0">
              <a:solidFill>
                <a:schemeClr val="bg1"/>
              </a:solidFill>
            </a:endParaRPr>
          </a:p>
        </p:txBody>
      </p:sp>
      <p:sp>
        <p:nvSpPr>
          <p:cNvPr id="19" name="TextBox 18"/>
          <p:cNvSpPr txBox="1"/>
          <p:nvPr/>
        </p:nvSpPr>
        <p:spPr>
          <a:xfrm>
            <a:off x="3487935" y="4269340"/>
            <a:ext cx="498763" cy="369332"/>
          </a:xfrm>
          <a:prstGeom prst="rect">
            <a:avLst/>
          </a:prstGeom>
          <a:noFill/>
        </p:spPr>
        <p:txBody>
          <a:bodyPr wrap="square" rtlCol="0">
            <a:spAutoFit/>
          </a:bodyPr>
          <a:lstStyle/>
          <a:p>
            <a:r>
              <a:rPr lang="en-US" sz="900" dirty="0" smtClean="0">
                <a:solidFill>
                  <a:schemeClr val="bg1"/>
                </a:solidFill>
              </a:rPr>
              <a:t>1,200 ha</a:t>
            </a:r>
            <a:endParaRPr lang="en-US" sz="900" dirty="0">
              <a:solidFill>
                <a:schemeClr val="bg1"/>
              </a:solidFill>
            </a:endParaRPr>
          </a:p>
        </p:txBody>
      </p:sp>
      <p:sp>
        <p:nvSpPr>
          <p:cNvPr id="20" name="TextBox 19"/>
          <p:cNvSpPr txBox="1"/>
          <p:nvPr/>
        </p:nvSpPr>
        <p:spPr>
          <a:xfrm>
            <a:off x="927420" y="3866407"/>
            <a:ext cx="863201" cy="230832"/>
          </a:xfrm>
          <a:prstGeom prst="rect">
            <a:avLst/>
          </a:prstGeom>
          <a:noFill/>
        </p:spPr>
        <p:txBody>
          <a:bodyPr wrap="square" rtlCol="0">
            <a:spAutoFit/>
          </a:bodyPr>
          <a:lstStyle/>
          <a:p>
            <a:r>
              <a:rPr lang="en-US" sz="900" dirty="0" smtClean="0">
                <a:solidFill>
                  <a:schemeClr val="bg1"/>
                </a:solidFill>
              </a:rPr>
              <a:t>51,14%</a:t>
            </a:r>
            <a:endParaRPr lang="en-US" sz="900" dirty="0">
              <a:solidFill>
                <a:schemeClr val="bg1"/>
              </a:solidFill>
            </a:endParaRPr>
          </a:p>
        </p:txBody>
      </p:sp>
      <p:sp>
        <p:nvSpPr>
          <p:cNvPr id="24" name="TextBox 23"/>
          <p:cNvSpPr txBox="1"/>
          <p:nvPr/>
        </p:nvSpPr>
        <p:spPr>
          <a:xfrm>
            <a:off x="1790621" y="4243733"/>
            <a:ext cx="563576" cy="230832"/>
          </a:xfrm>
          <a:prstGeom prst="rect">
            <a:avLst/>
          </a:prstGeom>
          <a:noFill/>
        </p:spPr>
        <p:txBody>
          <a:bodyPr wrap="square" rtlCol="0">
            <a:spAutoFit/>
          </a:bodyPr>
          <a:lstStyle/>
          <a:p>
            <a:r>
              <a:rPr lang="en-US" sz="900" dirty="0" smtClean="0">
                <a:solidFill>
                  <a:schemeClr val="bg1"/>
                </a:solidFill>
              </a:rPr>
              <a:t>11,8%</a:t>
            </a:r>
            <a:endParaRPr lang="en-US" sz="900" dirty="0">
              <a:solidFill>
                <a:schemeClr val="bg1"/>
              </a:solidFill>
            </a:endParaRPr>
          </a:p>
        </p:txBody>
      </p:sp>
      <p:sp>
        <p:nvSpPr>
          <p:cNvPr id="25" name="TextBox 24"/>
          <p:cNvSpPr txBox="1"/>
          <p:nvPr/>
        </p:nvSpPr>
        <p:spPr>
          <a:xfrm>
            <a:off x="2652543" y="4593073"/>
            <a:ext cx="529936" cy="230832"/>
          </a:xfrm>
          <a:prstGeom prst="rect">
            <a:avLst/>
          </a:prstGeom>
          <a:noFill/>
        </p:spPr>
        <p:txBody>
          <a:bodyPr wrap="square" rtlCol="0">
            <a:spAutoFit/>
          </a:bodyPr>
          <a:lstStyle/>
          <a:p>
            <a:r>
              <a:rPr lang="en-US" sz="900" dirty="0" smtClean="0">
                <a:solidFill>
                  <a:schemeClr val="bg1"/>
                </a:solidFill>
              </a:rPr>
              <a:t>0,47%</a:t>
            </a:r>
            <a:endParaRPr lang="en-US" sz="900" dirty="0">
              <a:solidFill>
                <a:schemeClr val="bg1"/>
              </a:solidFill>
            </a:endParaRPr>
          </a:p>
        </p:txBody>
      </p:sp>
      <p:sp>
        <p:nvSpPr>
          <p:cNvPr id="26" name="TextBox 25"/>
          <p:cNvSpPr txBox="1"/>
          <p:nvPr/>
        </p:nvSpPr>
        <p:spPr>
          <a:xfrm>
            <a:off x="3487935" y="4823905"/>
            <a:ext cx="658038" cy="230832"/>
          </a:xfrm>
          <a:prstGeom prst="rect">
            <a:avLst/>
          </a:prstGeom>
          <a:noFill/>
        </p:spPr>
        <p:txBody>
          <a:bodyPr wrap="square" rtlCol="0">
            <a:spAutoFit/>
          </a:bodyPr>
          <a:lstStyle/>
          <a:p>
            <a:r>
              <a:rPr lang="en-US" sz="900" dirty="0" smtClean="0">
                <a:solidFill>
                  <a:schemeClr val="bg1"/>
                </a:solidFill>
              </a:rPr>
              <a:t>0,02%</a:t>
            </a:r>
            <a:endParaRPr lang="en-US" sz="900" dirty="0">
              <a:solidFill>
                <a:schemeClr val="bg1"/>
              </a:solidFill>
            </a:endParaRPr>
          </a:p>
        </p:txBody>
      </p:sp>
      <p:pic>
        <p:nvPicPr>
          <p:cNvPr id="2" name="Picture 1"/>
          <p:cNvPicPr>
            <a:picLocks noChangeAspect="1"/>
          </p:cNvPicPr>
          <p:nvPr/>
        </p:nvPicPr>
        <p:blipFill>
          <a:blip r:embed="rId3"/>
          <a:stretch>
            <a:fillRect/>
          </a:stretch>
        </p:blipFill>
        <p:spPr>
          <a:xfrm>
            <a:off x="6340626" y="3495675"/>
            <a:ext cx="2771775" cy="1647825"/>
          </a:xfrm>
          <a:prstGeom prst="rect">
            <a:avLst/>
          </a:prstGeom>
        </p:spPr>
      </p:pic>
      <p:pic>
        <p:nvPicPr>
          <p:cNvPr id="3" name="Picture 2"/>
          <p:cNvPicPr>
            <a:picLocks noChangeAspect="1"/>
          </p:cNvPicPr>
          <p:nvPr/>
        </p:nvPicPr>
        <p:blipFill>
          <a:blip r:embed="rId4"/>
          <a:stretch>
            <a:fillRect/>
          </a:stretch>
        </p:blipFill>
        <p:spPr>
          <a:xfrm>
            <a:off x="4421881" y="3921239"/>
            <a:ext cx="1918745" cy="1222261"/>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89"/>
        <p:cNvGrpSpPr/>
        <p:nvPr/>
      </p:nvGrpSpPr>
      <p:grpSpPr>
        <a:xfrm>
          <a:off x="0" y="0"/>
          <a:ext cx="0" cy="0"/>
          <a:chOff x="0" y="0"/>
          <a:chExt cx="0" cy="0"/>
        </a:xfrm>
      </p:grpSpPr>
      <p:sp>
        <p:nvSpPr>
          <p:cNvPr id="5" name="Rectangle 4"/>
          <p:cNvSpPr/>
          <p:nvPr/>
        </p:nvSpPr>
        <p:spPr>
          <a:xfrm>
            <a:off x="2668158" y="235771"/>
            <a:ext cx="4054315" cy="584775"/>
          </a:xfrm>
          <a:prstGeom prst="rect">
            <a:avLst/>
          </a:prstGeom>
        </p:spPr>
        <p:txBody>
          <a:bodyPr wrap="none">
            <a:spAutoFit/>
          </a:bodyPr>
          <a:lstStyle/>
          <a:p>
            <a:r>
              <a:rPr lang="en-US" sz="1600" b="1" dirty="0">
                <a:solidFill>
                  <a:schemeClr val="bg1"/>
                </a:solidFill>
                <a:latin typeface="Times New Roman" panose="02020603050405020304" pitchFamily="18" charset="0"/>
                <a:ea typeface="Malgun Gothic" panose="020B0503020000020004" pitchFamily="34" charset="-127"/>
              </a:rPr>
              <a:t>Sự thoái hóa đất biểu hiện ở các hiện </a:t>
            </a:r>
            <a:r>
              <a:rPr lang="en-US" sz="1600" b="1" dirty="0" smtClean="0">
                <a:solidFill>
                  <a:schemeClr val="bg1"/>
                </a:solidFill>
                <a:latin typeface="Times New Roman" panose="02020603050405020304" pitchFamily="18" charset="0"/>
                <a:ea typeface="Malgun Gothic" panose="020B0503020000020004" pitchFamily="34" charset="-127"/>
              </a:rPr>
              <a:t>tượng:</a:t>
            </a:r>
          </a:p>
          <a:p>
            <a:endParaRPr lang="en-US" sz="1600" b="1" dirty="0">
              <a:solidFill>
                <a:schemeClr val="bg1"/>
              </a:solidFill>
            </a:endParaRPr>
          </a:p>
        </p:txBody>
      </p:sp>
      <p:sp>
        <p:nvSpPr>
          <p:cNvPr id="7" name="Rectangle 6"/>
          <p:cNvSpPr/>
          <p:nvPr/>
        </p:nvSpPr>
        <p:spPr>
          <a:xfrm>
            <a:off x="145472" y="528158"/>
            <a:ext cx="8884227" cy="1075359"/>
          </a:xfrm>
          <a:prstGeom prst="rect">
            <a:avLst/>
          </a:prstGeom>
        </p:spPr>
        <p:txBody>
          <a:bodyPr wrap="square">
            <a:spAutoFit/>
          </a:bodyPr>
          <a:lstStyle/>
          <a:p>
            <a:pPr>
              <a:lnSpc>
                <a:spcPct val="107000"/>
              </a:lnSpc>
              <a:spcAft>
                <a:spcPts val="800"/>
              </a:spcAft>
            </a:pPr>
            <a:r>
              <a:rPr lang="en-US" b="1" i="1" u="sng"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a- Xói mòn và rửa trôi: </a:t>
            </a:r>
            <a:r>
              <a:rPr lang="en-US"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Hiện trạng đất dốc sử dụng trong nông lâm nghiệp phân bố trên các độ dốc khác nhau, trong đó đất bị thoái hóa nghiêm trọng do xói mòn chiếm khoảng 5,5 triệu ha, đất thoái hóa trung bình khoảng 4,6 triệu ha và đất thoái hóa nhẹ chiếm khoảng 4,6 triệu ha</a:t>
            </a:r>
            <a:r>
              <a:rPr lang="en-US"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a:t>
            </a:r>
          </a:p>
          <a:p>
            <a:pPr>
              <a:lnSpc>
                <a:spcPct val="107000"/>
              </a:lnSpc>
              <a:spcAft>
                <a:spcPts val="800"/>
              </a:spcAft>
            </a:pPr>
            <a:endParaRPr lang="en-US" sz="12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9" name="Rectangle 8"/>
          <p:cNvSpPr/>
          <p:nvPr/>
        </p:nvSpPr>
        <p:spPr>
          <a:xfrm>
            <a:off x="1330036" y="1311128"/>
            <a:ext cx="6660573" cy="954107"/>
          </a:xfrm>
          <a:prstGeom prst="rect">
            <a:avLst/>
          </a:prstGeom>
        </p:spPr>
        <p:txBody>
          <a:bodyPr wrap="square">
            <a:spAutoFit/>
          </a:bodyPr>
          <a:lstStyle/>
          <a:p>
            <a:r>
              <a:rPr lang="en-US" b="1" i="1" u="sng" dirty="0">
                <a:solidFill>
                  <a:schemeClr val="bg1"/>
                </a:solidFill>
                <a:latin typeface="Times New Roman" panose="02020603050405020304" pitchFamily="18" charset="0"/>
                <a:ea typeface="Malgun Gothic" panose="020B0503020000020004" pitchFamily="34" charset="-127"/>
              </a:rPr>
              <a:t>b-  Thoái hóa vật lý:</a:t>
            </a:r>
            <a:r>
              <a:rPr lang="en-US" dirty="0">
                <a:solidFill>
                  <a:schemeClr val="bg1"/>
                </a:solidFill>
                <a:latin typeface="Times New Roman" panose="02020603050405020304" pitchFamily="18" charset="0"/>
                <a:ea typeface="Malgun Gothic" panose="020B0503020000020004" pitchFamily="34" charset="-127"/>
              </a:rPr>
              <a:t> Mặc dù khi xem xét tổng quát ở cấp quốc gia và khu vực thì thoái hóa vật lý ở Việt Nam được xếp sau xói mòn do nước, do gió và thoái hóa hóa học, nhưng đối với sản xuất nông nghiệp trên nương đồng thì tác hại là rất rõ, nhiều khi là trở ngại hàng đầu. </a:t>
            </a:r>
            <a:endParaRPr lang="en-US" dirty="0">
              <a:solidFill>
                <a:schemeClr val="bg1"/>
              </a:solidFill>
            </a:endParaRPr>
          </a:p>
        </p:txBody>
      </p:sp>
      <p:sp>
        <p:nvSpPr>
          <p:cNvPr id="11" name="Rectangle 10"/>
          <p:cNvSpPr/>
          <p:nvPr/>
        </p:nvSpPr>
        <p:spPr>
          <a:xfrm>
            <a:off x="88322" y="2646451"/>
            <a:ext cx="3278333" cy="1475404"/>
          </a:xfrm>
          <a:prstGeom prst="rect">
            <a:avLst/>
          </a:prstGeom>
        </p:spPr>
        <p:txBody>
          <a:bodyPr wrap="square">
            <a:spAutoFit/>
          </a:bodyPr>
          <a:lstStyle/>
          <a:p>
            <a:pPr>
              <a:lnSpc>
                <a:spcPct val="107000"/>
              </a:lnSpc>
              <a:spcAft>
                <a:spcPts val="800"/>
              </a:spcAft>
            </a:pPr>
            <a:r>
              <a:rPr lang="en-US" b="1" i="1" u="sng" dirty="0">
                <a:latin typeface="Times New Roman" panose="02020603050405020304" pitchFamily="18" charset="0"/>
                <a:ea typeface="Malgun Gothic" panose="020B0503020000020004" pitchFamily="34" charset="-127"/>
                <a:cs typeface="Times New Roman" panose="02020603050405020304" pitchFamily="18" charset="0"/>
              </a:rPr>
              <a:t>c- Chế độ nước: </a:t>
            </a:r>
            <a:r>
              <a:rPr lang="en-US" dirty="0">
                <a:latin typeface="Times New Roman" panose="02020603050405020304" pitchFamily="18" charset="0"/>
                <a:ea typeface="Malgun Gothic" panose="020B0503020000020004" pitchFamily="34" charset="-127"/>
                <a:cs typeface="Times New Roman" panose="02020603050405020304" pitchFamily="18" charset="0"/>
              </a:rPr>
              <a:t>Trong quá trình thoái hóa sức chứa ẩm tối đa đồng ruộng cũng như độ ẩm hữu hiệu giảm đi. Chỉ 7-10 ngày sau khi mưa 100 mm, ở đất phát triển trên đá phiến, độ ẩm tầng mặt 0-15 cm đã có thể xuống đến độ ẩm cây héo.</a:t>
            </a:r>
            <a:endParaRPr lang="en-US" sz="1200" dirty="0">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13" name="Rectangle 12"/>
          <p:cNvSpPr/>
          <p:nvPr/>
        </p:nvSpPr>
        <p:spPr>
          <a:xfrm>
            <a:off x="2384713" y="4367540"/>
            <a:ext cx="4551218" cy="523220"/>
          </a:xfrm>
          <a:prstGeom prst="rect">
            <a:avLst/>
          </a:prstGeom>
        </p:spPr>
        <p:txBody>
          <a:bodyPr wrap="square">
            <a:spAutoFit/>
          </a:bodyPr>
          <a:lstStyle/>
          <a:p>
            <a:r>
              <a:rPr lang="en-US" b="1" i="1" u="sng" dirty="0">
                <a:latin typeface="Times New Roman" panose="02020603050405020304" pitchFamily="18" charset="0"/>
                <a:ea typeface="Malgun Gothic" panose="020B0503020000020004" pitchFamily="34" charset="-127"/>
              </a:rPr>
              <a:t>d- Sự suy giảm mùn và tuần hoàn chất hữu cơ đất: </a:t>
            </a:r>
            <a:r>
              <a:rPr lang="en-US" dirty="0">
                <a:latin typeface="Times New Roman" panose="02020603050405020304" pitchFamily="18" charset="0"/>
                <a:ea typeface="Malgun Gothic" panose="020B0503020000020004" pitchFamily="34" charset="-127"/>
              </a:rPr>
              <a:t>Sau khi phá rừng, chất hữu cơ giảm đi nhanh chóng. </a:t>
            </a:r>
            <a:endParaRPr lang="en-US" dirty="0"/>
          </a:p>
        </p:txBody>
      </p:sp>
      <p:sp>
        <p:nvSpPr>
          <p:cNvPr id="15" name="Rectangle 14"/>
          <p:cNvSpPr/>
          <p:nvPr/>
        </p:nvSpPr>
        <p:spPr>
          <a:xfrm>
            <a:off x="5704609" y="2644260"/>
            <a:ext cx="3439391" cy="1600438"/>
          </a:xfrm>
          <a:prstGeom prst="rect">
            <a:avLst/>
          </a:prstGeom>
        </p:spPr>
        <p:txBody>
          <a:bodyPr wrap="square">
            <a:spAutoFit/>
          </a:bodyPr>
          <a:lstStyle/>
          <a:p>
            <a:pPr algn="r"/>
            <a:r>
              <a:rPr lang="en-US" b="1" i="1" u="sng" dirty="0" smtClean="0">
                <a:latin typeface="Times New Roman" panose="02020603050405020304" pitchFamily="18" charset="0"/>
                <a:ea typeface="Malgun Gothic" panose="020B0503020000020004" pitchFamily="34" charset="-127"/>
              </a:rPr>
              <a:t>e</a:t>
            </a:r>
            <a:r>
              <a:rPr lang="en-US" i="1" dirty="0" smtClean="0">
                <a:latin typeface="Times New Roman" panose="02020603050405020304" pitchFamily="18" charset="0"/>
                <a:ea typeface="Malgun Gothic" panose="020B0503020000020004" pitchFamily="34" charset="-127"/>
              </a:rPr>
              <a:t>-</a:t>
            </a:r>
            <a:r>
              <a:rPr lang="en-US" b="1" i="1" u="sng" dirty="0" smtClean="0">
                <a:latin typeface="Times New Roman" panose="02020603050405020304" pitchFamily="18" charset="0"/>
                <a:ea typeface="Malgun Gothic" panose="020B0503020000020004" pitchFamily="34" charset="-127"/>
              </a:rPr>
              <a:t> </a:t>
            </a:r>
            <a:r>
              <a:rPr lang="en-US" b="1" i="1" u="sng" dirty="0">
                <a:latin typeface="Times New Roman" panose="02020603050405020304" pitchFamily="18" charset="0"/>
                <a:ea typeface="Malgun Gothic" panose="020B0503020000020004" pitchFamily="34" charset="-127"/>
              </a:rPr>
              <a:t>Thoái hóa hóa học và hiện tượng chua hóa:</a:t>
            </a:r>
            <a:r>
              <a:rPr lang="en-US" b="1" u="sng" dirty="0">
                <a:latin typeface="Times New Roman" panose="02020603050405020304" pitchFamily="18" charset="0"/>
                <a:ea typeface="Malgun Gothic" panose="020B0503020000020004" pitchFamily="34" charset="-127"/>
              </a:rPr>
              <a:t> </a:t>
            </a:r>
            <a:r>
              <a:rPr lang="en-US" dirty="0">
                <a:latin typeface="Times New Roman" panose="02020603050405020304" pitchFamily="18" charset="0"/>
                <a:ea typeface="Malgun Gothic" panose="020B0503020000020004" pitchFamily="34" charset="-127"/>
              </a:rPr>
              <a:t>Đất chua vùng đồi núi chiếm hơn 70% diện tích đất toàn quốc với pH</a:t>
            </a:r>
            <a:r>
              <a:rPr lang="en-US" baseline="-25000" dirty="0">
                <a:latin typeface="Times New Roman" panose="02020603050405020304" pitchFamily="18" charset="0"/>
                <a:ea typeface="Malgun Gothic" panose="020B0503020000020004" pitchFamily="34" charset="-127"/>
              </a:rPr>
              <a:t>KCl</a:t>
            </a:r>
            <a:r>
              <a:rPr lang="en-US" dirty="0">
                <a:latin typeface="Times New Roman" panose="02020603050405020304" pitchFamily="18" charset="0"/>
                <a:ea typeface="Malgun Gothic" panose="020B0503020000020004" pitchFamily="34" charset="-127"/>
              </a:rPr>
              <a:t> tầng mặt dao động trong khoảng 4,0-5,5. Ngoài diện tích bao phủ bởi rừng thứ sinh, đất được trồng các cây ngắn ngày vốn có năng lực giữ đất rất kém</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2713" y="1367752"/>
            <a:ext cx="8342700" cy="1420200"/>
          </a:xfrm>
        </p:spPr>
        <p:txBody>
          <a:bodyPr/>
          <a:lstStyle/>
          <a:p>
            <a:r>
              <a:rPr lang="en-US" dirty="0" smtClean="0">
                <a:latin typeface="Times New Roman" panose="02020603050405020304" pitchFamily="18" charset="0"/>
                <a:cs typeface="Times New Roman" panose="02020603050405020304" pitchFamily="18" charset="0"/>
              </a:rPr>
              <a:t>VI. Ô NHIỄM ĐẤT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97975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70"/>
        <p:cNvGrpSpPr/>
        <p:nvPr/>
      </p:nvGrpSpPr>
      <p:grpSpPr>
        <a:xfrm>
          <a:off x="0" y="0"/>
          <a:ext cx="0" cy="0"/>
          <a:chOff x="0" y="0"/>
          <a:chExt cx="0" cy="0"/>
        </a:xfrm>
      </p:grpSpPr>
      <p:sp>
        <p:nvSpPr>
          <p:cNvPr id="3" name="Rectangle 2"/>
          <p:cNvSpPr/>
          <p:nvPr/>
        </p:nvSpPr>
        <p:spPr>
          <a:xfrm>
            <a:off x="1496291" y="1575551"/>
            <a:ext cx="6005946" cy="2156360"/>
          </a:xfrm>
          <a:prstGeom prst="rect">
            <a:avLst/>
          </a:prstGeom>
        </p:spPr>
        <p:txBody>
          <a:bodyPr wrap="square">
            <a:spAutoFit/>
          </a:bodyPr>
          <a:lstStyle/>
          <a:p>
            <a:pPr marL="457200">
              <a:lnSpc>
                <a:spcPct val="107000"/>
              </a:lnSpc>
              <a:spcAft>
                <a:spcPts val="800"/>
              </a:spcAft>
            </a:pPr>
            <a:r>
              <a:rPr lang="en-US" sz="2800" b="1" dirty="0" smtClean="0">
                <a:solidFill>
                  <a:srgbClr val="7030A0"/>
                </a:solidFill>
                <a:latin typeface="Times New Roman" panose="02020603050405020304" pitchFamily="18" charset="0"/>
                <a:ea typeface="Malgun Gothic" panose="020B0503020000020004" pitchFamily="34" charset="-127"/>
                <a:cs typeface="Times New Roman" panose="02020603050405020304" pitchFamily="18" charset="0"/>
              </a:rPr>
              <a:t>         1. Ô </a:t>
            </a:r>
            <a:r>
              <a:rPr lang="en-US" sz="2800" b="1" dirty="0">
                <a:solidFill>
                  <a:srgbClr val="7030A0"/>
                </a:solidFill>
                <a:latin typeface="Times New Roman" panose="02020603050405020304" pitchFamily="18" charset="0"/>
                <a:ea typeface="Malgun Gothic" panose="020B0503020000020004" pitchFamily="34" charset="-127"/>
                <a:cs typeface="Times New Roman" panose="02020603050405020304" pitchFamily="18" charset="0"/>
              </a:rPr>
              <a:t>nhiễm đất là gì</a:t>
            </a:r>
            <a:endParaRPr lang="en-US" sz="2400" b="1" dirty="0">
              <a:solidFill>
                <a:srgbClr val="7030A0"/>
              </a:solidFill>
              <a:latin typeface="Calibri" panose="020F0502020204030204" pitchFamily="34" charset="0"/>
              <a:ea typeface="Malgun Gothic" panose="020B0503020000020004" pitchFamily="34" charset="-127"/>
              <a:cs typeface="Times New Roman" panose="02020603050405020304" pitchFamily="18" charset="0"/>
            </a:endParaRPr>
          </a:p>
          <a:p>
            <a:pPr marL="228600" algn="ctr" fontAlgn="base">
              <a:spcBef>
                <a:spcPts val="900"/>
              </a:spcBef>
              <a:spcAft>
                <a:spcPts val="900"/>
              </a:spcAft>
            </a:pPr>
            <a:r>
              <a:rPr lang="en-US" sz="1800" dirty="0">
                <a:solidFill>
                  <a:srgbClr val="7030A0"/>
                </a:solidFill>
                <a:latin typeface="Times New Roman" panose="02020603050405020304" pitchFamily="18" charset="0"/>
                <a:ea typeface="Times New Roman" panose="02020603050405020304" pitchFamily="18" charset="0"/>
              </a:rPr>
              <a:t>Ô nhiễm đất là việc trong môi trường đất xuất hiện các chất xenobiotic gây hại ảnh hưởng tới đời sống của con người và động vật. Các chất này hình này bới hoạt động công nghiệp, hoá chất nông nghiệp… Mức độ ô nhiễm còn tuỳ thuộc vào mức độ sử dụng hoá chất và công nghiệp hoá.</a:t>
            </a:r>
            <a:endParaRPr lang="en-US" sz="1800" dirty="0">
              <a:solidFill>
                <a:srgbClr val="7030A0"/>
              </a:solidFill>
              <a:effectLst/>
              <a:latin typeface="Times New Roman" panose="02020603050405020304" pitchFamily="18" charset="0"/>
              <a:ea typeface="Times New Roman" panose="02020603050405020304" pitchFamily="18" charset="0"/>
            </a:endParaRPr>
          </a:p>
        </p:txBody>
      </p:sp>
      <p:pic>
        <p:nvPicPr>
          <p:cNvPr id="2" name="Picture 1"/>
          <p:cNvPicPr>
            <a:picLocks noChangeAspect="1"/>
          </p:cNvPicPr>
          <p:nvPr/>
        </p:nvPicPr>
        <p:blipFill>
          <a:blip r:embed="rId4"/>
          <a:stretch>
            <a:fillRect/>
          </a:stretch>
        </p:blipFill>
        <p:spPr>
          <a:xfrm>
            <a:off x="5547013" y="-177049"/>
            <a:ext cx="2609850" cy="1752600"/>
          </a:xfrm>
          <a:prstGeom prst="rect">
            <a:avLst/>
          </a:prstGeom>
        </p:spPr>
      </p:pic>
      <p:pic>
        <p:nvPicPr>
          <p:cNvPr id="4" name="Picture 3"/>
          <p:cNvPicPr>
            <a:picLocks noChangeAspect="1"/>
          </p:cNvPicPr>
          <p:nvPr/>
        </p:nvPicPr>
        <p:blipFill>
          <a:blip r:embed="rId5"/>
          <a:stretch>
            <a:fillRect/>
          </a:stretch>
        </p:blipFill>
        <p:spPr>
          <a:xfrm>
            <a:off x="6951085" y="3599613"/>
            <a:ext cx="2023367" cy="1346459"/>
          </a:xfrm>
          <a:prstGeom prst="rect">
            <a:avLst/>
          </a:prstGeom>
        </p:spPr>
      </p:pic>
      <p:pic>
        <p:nvPicPr>
          <p:cNvPr id="5" name="Picture 4"/>
          <p:cNvPicPr>
            <a:picLocks noChangeAspect="1"/>
          </p:cNvPicPr>
          <p:nvPr/>
        </p:nvPicPr>
        <p:blipFill>
          <a:blip r:embed="rId6"/>
          <a:stretch>
            <a:fillRect/>
          </a:stretch>
        </p:blipFill>
        <p:spPr>
          <a:xfrm>
            <a:off x="24076" y="3516299"/>
            <a:ext cx="2400770" cy="1597603"/>
          </a:xfrm>
          <a:prstGeom prst="rect">
            <a:avLst/>
          </a:prstGeom>
        </p:spPr>
      </p:pic>
      <p:pic>
        <p:nvPicPr>
          <p:cNvPr id="6" name="Picture 5"/>
          <p:cNvPicPr>
            <a:picLocks noChangeAspect="1"/>
          </p:cNvPicPr>
          <p:nvPr/>
        </p:nvPicPr>
        <p:blipFill>
          <a:blip r:embed="rId7"/>
          <a:stretch>
            <a:fillRect/>
          </a:stretch>
        </p:blipFill>
        <p:spPr>
          <a:xfrm>
            <a:off x="-145472" y="681716"/>
            <a:ext cx="2259588" cy="145259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11"/>
        <p:cNvGrpSpPr/>
        <p:nvPr/>
      </p:nvGrpSpPr>
      <p:grpSpPr>
        <a:xfrm>
          <a:off x="0" y="0"/>
          <a:ext cx="0" cy="0"/>
          <a:chOff x="0" y="0"/>
          <a:chExt cx="0" cy="0"/>
        </a:xfrm>
      </p:grpSpPr>
      <p:sp>
        <p:nvSpPr>
          <p:cNvPr id="2712" name="Google Shape;2712;p36"/>
          <p:cNvSpPr txBox="1">
            <a:spLocks noGrp="1"/>
          </p:cNvSpPr>
          <p:nvPr>
            <p:ph type="title"/>
          </p:nvPr>
        </p:nvSpPr>
        <p:spPr>
          <a:xfrm>
            <a:off x="4005315" y="330150"/>
            <a:ext cx="4704985" cy="489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smtClean="0">
                <a:solidFill>
                  <a:srgbClr val="7030A0"/>
                </a:solidFill>
                <a:latin typeface="Times New Roman" panose="02020603050405020304" pitchFamily="18" charset="0"/>
                <a:cs typeface="Times New Roman" panose="02020603050405020304" pitchFamily="18" charset="0"/>
              </a:rPr>
              <a:t>2. Nguyên nhân gây ô nhiễm đất </a:t>
            </a:r>
            <a:endParaRPr dirty="0">
              <a:solidFill>
                <a:srgbClr val="7030A0"/>
              </a:solidFill>
              <a:latin typeface="Times New Roman" panose="02020603050405020304" pitchFamily="18" charset="0"/>
              <a:cs typeface="Times New Roman" panose="02020603050405020304" pitchFamily="18" charset="0"/>
            </a:endParaRPr>
          </a:p>
        </p:txBody>
      </p:sp>
      <p:sp>
        <p:nvSpPr>
          <p:cNvPr id="2713" name="Google Shape;2713;p36"/>
          <p:cNvSpPr txBox="1"/>
          <p:nvPr/>
        </p:nvSpPr>
        <p:spPr>
          <a:xfrm>
            <a:off x="1652426" y="2145108"/>
            <a:ext cx="1566000" cy="711300"/>
          </a:xfrm>
          <a:prstGeom prst="rect">
            <a:avLst/>
          </a:prstGeom>
          <a:noFill/>
          <a:ln>
            <a:noFill/>
          </a:ln>
        </p:spPr>
        <p:txBody>
          <a:bodyPr spcFirstLastPara="1" wrap="square" lIns="0" tIns="22800" rIns="0" bIns="0" anchor="t" anchorCtr="0">
            <a:noAutofit/>
          </a:bodyPr>
          <a:lstStyle/>
          <a:p>
            <a:pPr marL="0" marR="0" lvl="0" indent="0" algn="ctr" rtl="0">
              <a:lnSpc>
                <a:spcPct val="100000"/>
              </a:lnSpc>
              <a:spcBef>
                <a:spcPts val="0"/>
              </a:spcBef>
              <a:spcAft>
                <a:spcPts val="0"/>
              </a:spcAft>
              <a:buNone/>
            </a:pPr>
            <a:r>
              <a:rPr lang="en-US" sz="2000" dirty="0" smtClean="0">
                <a:solidFill>
                  <a:srgbClr val="7030A0"/>
                </a:solidFill>
                <a:latin typeface="Times New Roman" panose="02020603050405020304" pitchFamily="18" charset="0"/>
                <a:ea typeface="Scope One"/>
                <a:cs typeface="Times New Roman" panose="02020603050405020304" pitchFamily="18" charset="0"/>
                <a:sym typeface="Scope One"/>
              </a:rPr>
              <a:t>Tro than </a:t>
            </a:r>
            <a:endParaRPr sz="2000" dirty="0">
              <a:solidFill>
                <a:srgbClr val="7030A0"/>
              </a:solidFill>
              <a:latin typeface="Times New Roman" panose="02020603050405020304" pitchFamily="18" charset="0"/>
              <a:ea typeface="Scope One"/>
              <a:cs typeface="Times New Roman" panose="02020603050405020304" pitchFamily="18" charset="0"/>
              <a:sym typeface="Scope One"/>
            </a:endParaRPr>
          </a:p>
        </p:txBody>
      </p:sp>
      <p:sp>
        <p:nvSpPr>
          <p:cNvPr id="2714" name="Google Shape;2714;p36"/>
          <p:cNvSpPr txBox="1"/>
          <p:nvPr/>
        </p:nvSpPr>
        <p:spPr>
          <a:xfrm>
            <a:off x="4171582" y="2149348"/>
            <a:ext cx="2780493" cy="675300"/>
          </a:xfrm>
          <a:prstGeom prst="rect">
            <a:avLst/>
          </a:prstGeom>
          <a:noFill/>
          <a:ln>
            <a:noFill/>
          </a:ln>
        </p:spPr>
        <p:txBody>
          <a:bodyPr spcFirstLastPara="1" wrap="square" lIns="0" tIns="22800" rIns="0" bIns="0" anchor="t" anchorCtr="0">
            <a:noAutofit/>
          </a:bodyPr>
          <a:lstStyle/>
          <a:p>
            <a:pPr marL="0" marR="0" lvl="0" indent="0" algn="ctr" rtl="0">
              <a:lnSpc>
                <a:spcPct val="100000"/>
              </a:lnSpc>
              <a:spcBef>
                <a:spcPts val="0"/>
              </a:spcBef>
              <a:spcAft>
                <a:spcPts val="0"/>
              </a:spcAft>
              <a:buNone/>
            </a:pPr>
            <a:r>
              <a:rPr lang="en-US" sz="1800" dirty="0" smtClean="0">
                <a:solidFill>
                  <a:srgbClr val="7030A0"/>
                </a:solidFill>
                <a:latin typeface="Times New Roman" panose="02020603050405020304" pitchFamily="18" charset="0"/>
                <a:ea typeface="Scope One"/>
                <a:cs typeface="Times New Roman" panose="02020603050405020304" pitchFamily="18" charset="0"/>
                <a:sym typeface="Scope One"/>
              </a:rPr>
              <a:t>Thuốc trừ sâu, thuốc diệt cỏ</a:t>
            </a:r>
            <a:endParaRPr sz="1800" dirty="0">
              <a:solidFill>
                <a:srgbClr val="7030A0"/>
              </a:solidFill>
              <a:latin typeface="Times New Roman" panose="02020603050405020304" pitchFamily="18" charset="0"/>
              <a:ea typeface="Scope One"/>
              <a:cs typeface="Times New Roman" panose="02020603050405020304" pitchFamily="18" charset="0"/>
              <a:sym typeface="Scope One"/>
            </a:endParaRPr>
          </a:p>
        </p:txBody>
      </p:sp>
      <p:sp>
        <p:nvSpPr>
          <p:cNvPr id="2715" name="Google Shape;2715;p36"/>
          <p:cNvSpPr txBox="1"/>
          <p:nvPr/>
        </p:nvSpPr>
        <p:spPr>
          <a:xfrm>
            <a:off x="3269969" y="2918995"/>
            <a:ext cx="1383600" cy="625800"/>
          </a:xfrm>
          <a:prstGeom prst="rect">
            <a:avLst/>
          </a:prstGeom>
          <a:noFill/>
          <a:ln>
            <a:noFill/>
          </a:ln>
        </p:spPr>
        <p:txBody>
          <a:bodyPr spcFirstLastPara="1" wrap="square" lIns="0" tIns="22800" rIns="0" bIns="0" anchor="t" anchorCtr="0">
            <a:noAutofit/>
          </a:bodyPr>
          <a:lstStyle/>
          <a:p>
            <a:pPr marL="0" marR="0" lvl="0" indent="0" algn="ctr" rtl="0">
              <a:lnSpc>
                <a:spcPct val="100000"/>
              </a:lnSpc>
              <a:spcBef>
                <a:spcPts val="0"/>
              </a:spcBef>
              <a:spcAft>
                <a:spcPts val="0"/>
              </a:spcAft>
              <a:buNone/>
            </a:pPr>
            <a:r>
              <a:rPr lang="en-US" sz="2000" dirty="0" smtClean="0">
                <a:solidFill>
                  <a:srgbClr val="7030A0"/>
                </a:solidFill>
                <a:latin typeface="Times New Roman" panose="02020603050405020304" pitchFamily="18" charset="0"/>
                <a:ea typeface="Scope One"/>
                <a:cs typeface="Times New Roman" panose="02020603050405020304" pitchFamily="18" charset="0"/>
                <a:sym typeface="Scope One"/>
              </a:rPr>
              <a:t>Nước thải</a:t>
            </a:r>
            <a:endParaRPr sz="2000" dirty="0">
              <a:solidFill>
                <a:srgbClr val="7030A0"/>
              </a:solidFill>
              <a:latin typeface="Times New Roman" panose="02020603050405020304" pitchFamily="18" charset="0"/>
              <a:ea typeface="Scope One"/>
              <a:cs typeface="Times New Roman" panose="02020603050405020304" pitchFamily="18" charset="0"/>
              <a:sym typeface="Scope One"/>
            </a:endParaRPr>
          </a:p>
        </p:txBody>
      </p:sp>
      <p:sp>
        <p:nvSpPr>
          <p:cNvPr id="2716" name="Google Shape;2716;p36"/>
          <p:cNvSpPr txBox="1"/>
          <p:nvPr/>
        </p:nvSpPr>
        <p:spPr>
          <a:xfrm>
            <a:off x="5561829" y="2937602"/>
            <a:ext cx="1278000" cy="489000"/>
          </a:xfrm>
          <a:prstGeom prst="rect">
            <a:avLst/>
          </a:prstGeom>
          <a:noFill/>
          <a:ln>
            <a:noFill/>
          </a:ln>
        </p:spPr>
        <p:txBody>
          <a:bodyPr spcFirstLastPara="1" wrap="square" lIns="0" tIns="22800" rIns="0" bIns="0" anchor="t" anchorCtr="0">
            <a:noAutofit/>
          </a:bodyPr>
          <a:lstStyle/>
          <a:p>
            <a:pPr marL="0" marR="0" lvl="0" indent="0" algn="ctr" rtl="0">
              <a:lnSpc>
                <a:spcPct val="100000"/>
              </a:lnSpc>
              <a:spcBef>
                <a:spcPts val="0"/>
              </a:spcBef>
              <a:spcAft>
                <a:spcPts val="0"/>
              </a:spcAft>
              <a:buNone/>
            </a:pPr>
            <a:r>
              <a:rPr lang="en-US" sz="2000" dirty="0" smtClean="0">
                <a:solidFill>
                  <a:srgbClr val="7030A0"/>
                </a:solidFill>
                <a:latin typeface="Times New Roman" panose="02020603050405020304" pitchFamily="18" charset="0"/>
                <a:ea typeface="Scope One"/>
                <a:cs typeface="Times New Roman" panose="02020603050405020304" pitchFamily="18" charset="0"/>
                <a:sym typeface="Scope One"/>
              </a:rPr>
              <a:t>Tự nhiên</a:t>
            </a:r>
            <a:endParaRPr sz="2000" dirty="0">
              <a:solidFill>
                <a:srgbClr val="7030A0"/>
              </a:solidFill>
              <a:latin typeface="Times New Roman" panose="02020603050405020304" pitchFamily="18" charset="0"/>
              <a:ea typeface="Scope One"/>
              <a:cs typeface="Times New Roman" panose="02020603050405020304" pitchFamily="18" charset="0"/>
              <a:sym typeface="Scope One"/>
            </a:endParaRPr>
          </a:p>
        </p:txBody>
      </p:sp>
      <p:grpSp>
        <p:nvGrpSpPr>
          <p:cNvPr id="2717" name="Google Shape;2717;p36"/>
          <p:cNvGrpSpPr/>
          <p:nvPr/>
        </p:nvGrpSpPr>
        <p:grpSpPr>
          <a:xfrm>
            <a:off x="2594115" y="2489237"/>
            <a:ext cx="3434129" cy="2653844"/>
            <a:chOff x="2594115" y="2489237"/>
            <a:chExt cx="3434129" cy="2653844"/>
          </a:xfrm>
        </p:grpSpPr>
        <p:grpSp>
          <p:nvGrpSpPr>
            <p:cNvPr id="2718" name="Google Shape;2718;p36"/>
            <p:cNvGrpSpPr/>
            <p:nvPr/>
          </p:nvGrpSpPr>
          <p:grpSpPr>
            <a:xfrm>
              <a:off x="2594115" y="2489237"/>
              <a:ext cx="3434129" cy="2653844"/>
              <a:chOff x="5420049" y="4097693"/>
              <a:chExt cx="7322236" cy="5656105"/>
            </a:xfrm>
          </p:grpSpPr>
          <p:grpSp>
            <p:nvGrpSpPr>
              <p:cNvPr id="2719" name="Google Shape;2719;p36"/>
              <p:cNvGrpSpPr/>
              <p:nvPr/>
            </p:nvGrpSpPr>
            <p:grpSpPr>
              <a:xfrm>
                <a:off x="5420049" y="5925383"/>
                <a:ext cx="7322236" cy="3828415"/>
                <a:chOff x="5420049" y="5925383"/>
                <a:chExt cx="7322236" cy="3828415"/>
              </a:xfrm>
            </p:grpSpPr>
            <p:sp>
              <p:nvSpPr>
                <p:cNvPr id="2720" name="Google Shape;2720;p36"/>
                <p:cNvSpPr/>
                <p:nvPr/>
              </p:nvSpPr>
              <p:spPr>
                <a:xfrm>
                  <a:off x="5420049" y="5925383"/>
                  <a:ext cx="1830704" cy="3828415"/>
                </a:xfrm>
                <a:custGeom>
                  <a:avLst/>
                  <a:gdLst/>
                  <a:ahLst/>
                  <a:cxnLst/>
                  <a:rect l="l" t="t" r="r" b="b"/>
                  <a:pathLst>
                    <a:path w="1830704" h="3828415" extrusionOk="0">
                      <a:moveTo>
                        <a:pt x="915263" y="0"/>
                      </a:moveTo>
                      <a:lnTo>
                        <a:pt x="0" y="766279"/>
                      </a:lnTo>
                      <a:lnTo>
                        <a:pt x="0" y="3828211"/>
                      </a:lnTo>
                      <a:lnTo>
                        <a:pt x="1830489" y="3828211"/>
                      </a:lnTo>
                      <a:lnTo>
                        <a:pt x="1830489" y="766279"/>
                      </a:lnTo>
                      <a:lnTo>
                        <a:pt x="915263" y="0"/>
                      </a:lnTo>
                      <a:close/>
                    </a:path>
                  </a:pathLst>
                </a:custGeom>
                <a:solidFill>
                  <a:srgbClr val="0F0F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1" name="Google Shape;2721;p36"/>
                <p:cNvSpPr/>
                <p:nvPr/>
              </p:nvSpPr>
              <p:spPr>
                <a:xfrm>
                  <a:off x="7250540" y="5925383"/>
                  <a:ext cx="1830704" cy="3828415"/>
                </a:xfrm>
                <a:custGeom>
                  <a:avLst/>
                  <a:gdLst/>
                  <a:ahLst/>
                  <a:cxnLst/>
                  <a:rect l="l" t="t" r="r" b="b"/>
                  <a:pathLst>
                    <a:path w="1830704" h="3828415" extrusionOk="0">
                      <a:moveTo>
                        <a:pt x="915263" y="0"/>
                      </a:moveTo>
                      <a:lnTo>
                        <a:pt x="0" y="766279"/>
                      </a:lnTo>
                      <a:lnTo>
                        <a:pt x="0" y="3828211"/>
                      </a:lnTo>
                      <a:lnTo>
                        <a:pt x="1830539" y="3828211"/>
                      </a:lnTo>
                      <a:lnTo>
                        <a:pt x="1830539" y="766279"/>
                      </a:lnTo>
                      <a:lnTo>
                        <a:pt x="915263" y="0"/>
                      </a:lnTo>
                      <a:close/>
                    </a:path>
                  </a:pathLst>
                </a:custGeom>
                <a:solidFill>
                  <a:srgbClr val="484991"/>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2" name="Google Shape;2722;p36"/>
                <p:cNvSpPr/>
                <p:nvPr/>
              </p:nvSpPr>
              <p:spPr>
                <a:xfrm>
                  <a:off x="9081077" y="5925383"/>
                  <a:ext cx="1830704" cy="3828415"/>
                </a:xfrm>
                <a:custGeom>
                  <a:avLst/>
                  <a:gdLst/>
                  <a:ahLst/>
                  <a:cxnLst/>
                  <a:rect l="l" t="t" r="r" b="b"/>
                  <a:pathLst>
                    <a:path w="1830704" h="3828415" extrusionOk="0">
                      <a:moveTo>
                        <a:pt x="915263" y="0"/>
                      </a:moveTo>
                      <a:lnTo>
                        <a:pt x="0" y="766279"/>
                      </a:lnTo>
                      <a:lnTo>
                        <a:pt x="0" y="3828211"/>
                      </a:lnTo>
                      <a:lnTo>
                        <a:pt x="1830501" y="3828211"/>
                      </a:lnTo>
                      <a:lnTo>
                        <a:pt x="1830501" y="766279"/>
                      </a:lnTo>
                      <a:lnTo>
                        <a:pt x="915263" y="0"/>
                      </a:lnTo>
                      <a:close/>
                    </a:path>
                  </a:pathLst>
                </a:custGeom>
                <a:solidFill>
                  <a:srgbClr val="753E9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3" name="Google Shape;2723;p36"/>
                <p:cNvSpPr/>
                <p:nvPr/>
              </p:nvSpPr>
              <p:spPr>
                <a:xfrm>
                  <a:off x="10911581" y="5925383"/>
                  <a:ext cx="1830704" cy="3828415"/>
                </a:xfrm>
                <a:custGeom>
                  <a:avLst/>
                  <a:gdLst/>
                  <a:ahLst/>
                  <a:cxnLst/>
                  <a:rect l="l" t="t" r="r" b="b"/>
                  <a:pathLst>
                    <a:path w="1830704" h="3828415" extrusionOk="0">
                      <a:moveTo>
                        <a:pt x="915263" y="0"/>
                      </a:moveTo>
                      <a:lnTo>
                        <a:pt x="0" y="766279"/>
                      </a:lnTo>
                      <a:lnTo>
                        <a:pt x="0" y="3828211"/>
                      </a:lnTo>
                      <a:lnTo>
                        <a:pt x="1830514" y="3828211"/>
                      </a:lnTo>
                      <a:lnTo>
                        <a:pt x="1830514" y="766279"/>
                      </a:lnTo>
                      <a:lnTo>
                        <a:pt x="915263" y="0"/>
                      </a:lnTo>
                      <a:close/>
                    </a:path>
                  </a:pathLst>
                </a:custGeom>
                <a:solidFill>
                  <a:srgbClr val="4F2F7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grpSp>
          <p:grpSp>
            <p:nvGrpSpPr>
              <p:cNvPr id="2724" name="Google Shape;2724;p36"/>
              <p:cNvGrpSpPr/>
              <p:nvPr/>
            </p:nvGrpSpPr>
            <p:grpSpPr>
              <a:xfrm>
                <a:off x="5994617" y="4097693"/>
                <a:ext cx="6172901" cy="3611245"/>
                <a:chOff x="5994617" y="4097693"/>
                <a:chExt cx="6172901" cy="3611245"/>
              </a:xfrm>
            </p:grpSpPr>
            <p:sp>
              <p:nvSpPr>
                <p:cNvPr id="2725" name="Google Shape;2725;p36"/>
                <p:cNvSpPr/>
                <p:nvPr/>
              </p:nvSpPr>
              <p:spPr>
                <a:xfrm>
                  <a:off x="6335290" y="4097693"/>
                  <a:ext cx="0" cy="2011045"/>
                </a:xfrm>
                <a:custGeom>
                  <a:avLst/>
                  <a:gdLst/>
                  <a:ahLst/>
                  <a:cxnLst/>
                  <a:rect l="l" t="t" r="r" b="b"/>
                  <a:pathLst>
                    <a:path w="120000" h="2011045" extrusionOk="0">
                      <a:moveTo>
                        <a:pt x="0" y="2011006"/>
                      </a:moveTo>
                      <a:lnTo>
                        <a:pt x="0" y="0"/>
                      </a:lnTo>
                    </a:path>
                  </a:pathLst>
                </a:custGeom>
                <a:noFill/>
                <a:ln w="25400" cap="flat" cmpd="sng">
                  <a:solidFill>
                    <a:srgbClr val="0F0F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6" name="Google Shape;2726;p36"/>
                <p:cNvSpPr/>
                <p:nvPr/>
              </p:nvSpPr>
              <p:spPr>
                <a:xfrm>
                  <a:off x="5994617" y="4097696"/>
                  <a:ext cx="681354" cy="0"/>
                </a:xfrm>
                <a:custGeom>
                  <a:avLst/>
                  <a:gdLst/>
                  <a:ahLst/>
                  <a:cxnLst/>
                  <a:rect l="l" t="t" r="r" b="b"/>
                  <a:pathLst>
                    <a:path w="681354" h="120000" extrusionOk="0">
                      <a:moveTo>
                        <a:pt x="0" y="0"/>
                      </a:moveTo>
                      <a:lnTo>
                        <a:pt x="681342" y="0"/>
                      </a:lnTo>
                    </a:path>
                  </a:pathLst>
                </a:custGeom>
                <a:noFill/>
                <a:ln w="25400" cap="flat" cmpd="sng">
                  <a:solidFill>
                    <a:srgbClr val="0F0F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7" name="Google Shape;2727;p36"/>
                <p:cNvSpPr/>
                <p:nvPr/>
              </p:nvSpPr>
              <p:spPr>
                <a:xfrm>
                  <a:off x="8165809" y="5697893"/>
                  <a:ext cx="0" cy="2011045"/>
                </a:xfrm>
                <a:custGeom>
                  <a:avLst/>
                  <a:gdLst/>
                  <a:ahLst/>
                  <a:cxnLst/>
                  <a:rect l="l" t="t" r="r" b="b"/>
                  <a:pathLst>
                    <a:path w="120000" h="2011045" extrusionOk="0">
                      <a:moveTo>
                        <a:pt x="0" y="2011006"/>
                      </a:moveTo>
                      <a:lnTo>
                        <a:pt x="0" y="0"/>
                      </a:lnTo>
                    </a:path>
                  </a:pathLst>
                </a:custGeom>
                <a:noFill/>
                <a:ln w="25400" cap="flat" cmpd="sng">
                  <a:solidFill>
                    <a:srgbClr val="484991"/>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8" name="Google Shape;2728;p36"/>
                <p:cNvSpPr/>
                <p:nvPr/>
              </p:nvSpPr>
              <p:spPr>
                <a:xfrm>
                  <a:off x="7825133" y="5697896"/>
                  <a:ext cx="681354" cy="0"/>
                </a:xfrm>
                <a:custGeom>
                  <a:avLst/>
                  <a:gdLst/>
                  <a:ahLst/>
                  <a:cxnLst/>
                  <a:rect l="l" t="t" r="r" b="b"/>
                  <a:pathLst>
                    <a:path w="681354" h="120000" extrusionOk="0">
                      <a:moveTo>
                        <a:pt x="0" y="0"/>
                      </a:moveTo>
                      <a:lnTo>
                        <a:pt x="681342" y="0"/>
                      </a:lnTo>
                    </a:path>
                  </a:pathLst>
                </a:custGeom>
                <a:noFill/>
                <a:ln w="25400" cap="flat" cmpd="sng">
                  <a:solidFill>
                    <a:srgbClr val="484991"/>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29" name="Google Shape;2729;p36"/>
                <p:cNvSpPr/>
                <p:nvPr/>
              </p:nvSpPr>
              <p:spPr>
                <a:xfrm>
                  <a:off x="9996320" y="4097693"/>
                  <a:ext cx="0" cy="2011045"/>
                </a:xfrm>
                <a:custGeom>
                  <a:avLst/>
                  <a:gdLst/>
                  <a:ahLst/>
                  <a:cxnLst/>
                  <a:rect l="l" t="t" r="r" b="b"/>
                  <a:pathLst>
                    <a:path w="120000" h="2011045" extrusionOk="0">
                      <a:moveTo>
                        <a:pt x="0" y="2011006"/>
                      </a:moveTo>
                      <a:lnTo>
                        <a:pt x="0" y="0"/>
                      </a:lnTo>
                    </a:path>
                  </a:pathLst>
                </a:custGeom>
                <a:noFill/>
                <a:ln w="25400" cap="flat" cmpd="sng">
                  <a:solidFill>
                    <a:srgbClr val="753E93"/>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30" name="Google Shape;2730;p36"/>
                <p:cNvSpPr/>
                <p:nvPr/>
              </p:nvSpPr>
              <p:spPr>
                <a:xfrm>
                  <a:off x="9655646" y="4097696"/>
                  <a:ext cx="681354" cy="0"/>
                </a:xfrm>
                <a:custGeom>
                  <a:avLst/>
                  <a:gdLst/>
                  <a:ahLst/>
                  <a:cxnLst/>
                  <a:rect l="l" t="t" r="r" b="b"/>
                  <a:pathLst>
                    <a:path w="681354" h="120000" extrusionOk="0">
                      <a:moveTo>
                        <a:pt x="0" y="0"/>
                      </a:moveTo>
                      <a:lnTo>
                        <a:pt x="681342" y="0"/>
                      </a:lnTo>
                    </a:path>
                  </a:pathLst>
                </a:custGeom>
                <a:noFill/>
                <a:ln w="25400" cap="flat" cmpd="sng">
                  <a:solidFill>
                    <a:srgbClr val="753E93"/>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31" name="Google Shape;2731;p36"/>
                <p:cNvSpPr/>
                <p:nvPr/>
              </p:nvSpPr>
              <p:spPr>
                <a:xfrm>
                  <a:off x="11826837" y="5697893"/>
                  <a:ext cx="0" cy="2011045"/>
                </a:xfrm>
                <a:custGeom>
                  <a:avLst/>
                  <a:gdLst/>
                  <a:ahLst/>
                  <a:cxnLst/>
                  <a:rect l="l" t="t" r="r" b="b"/>
                  <a:pathLst>
                    <a:path w="120000" h="2011045" extrusionOk="0">
                      <a:moveTo>
                        <a:pt x="0" y="2011006"/>
                      </a:moveTo>
                      <a:lnTo>
                        <a:pt x="0" y="0"/>
                      </a:lnTo>
                    </a:path>
                  </a:pathLst>
                </a:custGeom>
                <a:noFill/>
                <a:ln w="25400" cap="flat" cmpd="sng">
                  <a:solidFill>
                    <a:srgbClr val="4F2F7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sp>
              <p:nvSpPr>
                <p:cNvPr id="2732" name="Google Shape;2732;p36"/>
                <p:cNvSpPr/>
                <p:nvPr/>
              </p:nvSpPr>
              <p:spPr>
                <a:xfrm>
                  <a:off x="11486164" y="5697896"/>
                  <a:ext cx="681354" cy="0"/>
                </a:xfrm>
                <a:custGeom>
                  <a:avLst/>
                  <a:gdLst/>
                  <a:ahLst/>
                  <a:cxnLst/>
                  <a:rect l="l" t="t" r="r" b="b"/>
                  <a:pathLst>
                    <a:path w="681354" h="120000" extrusionOk="0">
                      <a:moveTo>
                        <a:pt x="0" y="0"/>
                      </a:moveTo>
                      <a:lnTo>
                        <a:pt x="681342" y="0"/>
                      </a:lnTo>
                    </a:path>
                  </a:pathLst>
                </a:custGeom>
                <a:noFill/>
                <a:ln w="25400" cap="flat" cmpd="sng">
                  <a:solidFill>
                    <a:srgbClr val="4F2F7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rgbClr val="000000"/>
                    </a:solidFill>
                    <a:latin typeface="Calibri"/>
                    <a:ea typeface="Calibri"/>
                    <a:cs typeface="Calibri"/>
                    <a:sym typeface="Calibri"/>
                  </a:endParaRPr>
                </a:p>
              </p:txBody>
            </p:sp>
          </p:grpSp>
        </p:grpSp>
        <p:grpSp>
          <p:nvGrpSpPr>
            <p:cNvPr id="2733" name="Google Shape;2733;p36"/>
            <p:cNvGrpSpPr/>
            <p:nvPr/>
          </p:nvGrpSpPr>
          <p:grpSpPr>
            <a:xfrm>
              <a:off x="2873733" y="3762511"/>
              <a:ext cx="280146" cy="279465"/>
              <a:chOff x="-42796875" y="2680675"/>
              <a:chExt cx="319000" cy="318225"/>
            </a:xfrm>
          </p:grpSpPr>
          <p:sp>
            <p:nvSpPr>
              <p:cNvPr id="2734" name="Google Shape;2734;p36"/>
              <p:cNvSpPr/>
              <p:nvPr/>
            </p:nvSpPr>
            <p:spPr>
              <a:xfrm>
                <a:off x="-42671650" y="2853950"/>
                <a:ext cx="70125" cy="21275"/>
              </a:xfrm>
              <a:custGeom>
                <a:avLst/>
                <a:gdLst/>
                <a:ahLst/>
                <a:cxnLst/>
                <a:rect l="l" t="t" r="r" b="b"/>
                <a:pathLst>
                  <a:path w="2805" h="851" extrusionOk="0">
                    <a:moveTo>
                      <a:pt x="442" y="0"/>
                    </a:moveTo>
                    <a:cubicBezTo>
                      <a:pt x="190" y="0"/>
                      <a:pt x="1" y="221"/>
                      <a:pt x="1" y="410"/>
                    </a:cubicBezTo>
                    <a:cubicBezTo>
                      <a:pt x="1" y="630"/>
                      <a:pt x="190" y="851"/>
                      <a:pt x="442" y="851"/>
                    </a:cubicBezTo>
                    <a:lnTo>
                      <a:pt x="2364" y="851"/>
                    </a:lnTo>
                    <a:cubicBezTo>
                      <a:pt x="2616" y="851"/>
                      <a:pt x="2773" y="630"/>
                      <a:pt x="2773" y="410"/>
                    </a:cubicBezTo>
                    <a:cubicBezTo>
                      <a:pt x="2805" y="221"/>
                      <a:pt x="2584" y="0"/>
                      <a:pt x="236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5" name="Google Shape;2735;p36"/>
              <p:cNvSpPr/>
              <p:nvPr/>
            </p:nvSpPr>
            <p:spPr>
              <a:xfrm>
                <a:off x="-42671650" y="2895675"/>
                <a:ext cx="70125" cy="20525"/>
              </a:xfrm>
              <a:custGeom>
                <a:avLst/>
                <a:gdLst/>
                <a:ahLst/>
                <a:cxnLst/>
                <a:rect l="l" t="t" r="r" b="b"/>
                <a:pathLst>
                  <a:path w="2805" h="821" extrusionOk="0">
                    <a:moveTo>
                      <a:pt x="442" y="1"/>
                    </a:moveTo>
                    <a:cubicBezTo>
                      <a:pt x="190" y="1"/>
                      <a:pt x="1" y="190"/>
                      <a:pt x="1" y="442"/>
                    </a:cubicBezTo>
                    <a:cubicBezTo>
                      <a:pt x="1" y="663"/>
                      <a:pt x="190" y="820"/>
                      <a:pt x="442" y="820"/>
                    </a:cubicBezTo>
                    <a:lnTo>
                      <a:pt x="2364" y="820"/>
                    </a:lnTo>
                    <a:cubicBezTo>
                      <a:pt x="2616" y="820"/>
                      <a:pt x="2773" y="631"/>
                      <a:pt x="2773" y="442"/>
                    </a:cubicBezTo>
                    <a:cubicBezTo>
                      <a:pt x="2805" y="190"/>
                      <a:pt x="2584" y="1"/>
                      <a:pt x="23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6" name="Google Shape;2736;p36"/>
              <p:cNvSpPr/>
              <p:nvPr/>
            </p:nvSpPr>
            <p:spPr>
              <a:xfrm>
                <a:off x="-42796875" y="2680675"/>
                <a:ext cx="319000" cy="318225"/>
              </a:xfrm>
              <a:custGeom>
                <a:avLst/>
                <a:gdLst/>
                <a:ahLst/>
                <a:cxnLst/>
                <a:rect l="l" t="t" r="r" b="b"/>
                <a:pathLst>
                  <a:path w="12760" h="12729" extrusionOk="0">
                    <a:moveTo>
                      <a:pt x="9011" y="882"/>
                    </a:moveTo>
                    <a:cubicBezTo>
                      <a:pt x="9168" y="882"/>
                      <a:pt x="9357" y="914"/>
                      <a:pt x="9483" y="945"/>
                    </a:cubicBezTo>
                    <a:cubicBezTo>
                      <a:pt x="9799" y="1071"/>
                      <a:pt x="10051" y="1355"/>
                      <a:pt x="10177" y="1701"/>
                    </a:cubicBezTo>
                    <a:lnTo>
                      <a:pt x="2615" y="1701"/>
                    </a:lnTo>
                    <a:cubicBezTo>
                      <a:pt x="2804" y="1229"/>
                      <a:pt x="3245" y="882"/>
                      <a:pt x="3781" y="882"/>
                    </a:cubicBezTo>
                    <a:close/>
                    <a:moveTo>
                      <a:pt x="1733" y="3623"/>
                    </a:moveTo>
                    <a:lnTo>
                      <a:pt x="1733" y="5293"/>
                    </a:lnTo>
                    <a:lnTo>
                      <a:pt x="914" y="5293"/>
                    </a:lnTo>
                    <a:lnTo>
                      <a:pt x="914" y="3623"/>
                    </a:lnTo>
                    <a:close/>
                    <a:moveTo>
                      <a:pt x="11941" y="3623"/>
                    </a:moveTo>
                    <a:lnTo>
                      <a:pt x="11941" y="5293"/>
                    </a:lnTo>
                    <a:lnTo>
                      <a:pt x="11122" y="5293"/>
                    </a:lnTo>
                    <a:lnTo>
                      <a:pt x="11122" y="3623"/>
                    </a:lnTo>
                    <a:close/>
                    <a:moveTo>
                      <a:pt x="10240" y="2521"/>
                    </a:moveTo>
                    <a:lnTo>
                      <a:pt x="10240" y="5316"/>
                    </a:lnTo>
                    <a:lnTo>
                      <a:pt x="10240" y="5316"/>
                    </a:lnTo>
                    <a:cubicBezTo>
                      <a:pt x="10144" y="5293"/>
                      <a:pt x="10003" y="5293"/>
                      <a:pt x="9862" y="5293"/>
                    </a:cubicBezTo>
                    <a:lnTo>
                      <a:pt x="6932" y="5293"/>
                    </a:lnTo>
                    <a:lnTo>
                      <a:pt x="6932" y="2521"/>
                    </a:lnTo>
                    <a:close/>
                    <a:moveTo>
                      <a:pt x="6144" y="2521"/>
                    </a:moveTo>
                    <a:lnTo>
                      <a:pt x="6144" y="5293"/>
                    </a:lnTo>
                    <a:lnTo>
                      <a:pt x="2962" y="5293"/>
                    </a:lnTo>
                    <a:cubicBezTo>
                      <a:pt x="2804" y="5293"/>
                      <a:pt x="2678" y="5293"/>
                      <a:pt x="2552" y="5324"/>
                    </a:cubicBezTo>
                    <a:lnTo>
                      <a:pt x="2552" y="2521"/>
                    </a:lnTo>
                    <a:close/>
                    <a:moveTo>
                      <a:pt x="9893" y="6207"/>
                    </a:moveTo>
                    <a:cubicBezTo>
                      <a:pt x="10555" y="6207"/>
                      <a:pt x="11122" y="6742"/>
                      <a:pt x="11122" y="7404"/>
                    </a:cubicBezTo>
                    <a:lnTo>
                      <a:pt x="11122" y="9861"/>
                    </a:lnTo>
                    <a:cubicBezTo>
                      <a:pt x="11122" y="10019"/>
                      <a:pt x="11027" y="10145"/>
                      <a:pt x="10933" y="10208"/>
                    </a:cubicBezTo>
                    <a:cubicBezTo>
                      <a:pt x="10838" y="10239"/>
                      <a:pt x="10775" y="10302"/>
                      <a:pt x="10681" y="10302"/>
                    </a:cubicBezTo>
                    <a:lnTo>
                      <a:pt x="2143" y="10302"/>
                    </a:lnTo>
                    <a:cubicBezTo>
                      <a:pt x="1922" y="10302"/>
                      <a:pt x="1796" y="10176"/>
                      <a:pt x="1733" y="10019"/>
                    </a:cubicBezTo>
                    <a:cubicBezTo>
                      <a:pt x="1702" y="9924"/>
                      <a:pt x="1733" y="10050"/>
                      <a:pt x="1733" y="8254"/>
                    </a:cubicBezTo>
                    <a:lnTo>
                      <a:pt x="1733" y="7404"/>
                    </a:lnTo>
                    <a:cubicBezTo>
                      <a:pt x="1733" y="6994"/>
                      <a:pt x="1922" y="6616"/>
                      <a:pt x="2300" y="6396"/>
                    </a:cubicBezTo>
                    <a:cubicBezTo>
                      <a:pt x="2489" y="6270"/>
                      <a:pt x="2710" y="6207"/>
                      <a:pt x="2993" y="6207"/>
                    </a:cubicBezTo>
                    <a:close/>
                    <a:moveTo>
                      <a:pt x="3403" y="11090"/>
                    </a:moveTo>
                    <a:lnTo>
                      <a:pt x="3403" y="11909"/>
                    </a:lnTo>
                    <a:lnTo>
                      <a:pt x="2552" y="11909"/>
                    </a:lnTo>
                    <a:lnTo>
                      <a:pt x="2552" y="11090"/>
                    </a:lnTo>
                    <a:close/>
                    <a:moveTo>
                      <a:pt x="10271" y="11090"/>
                    </a:moveTo>
                    <a:lnTo>
                      <a:pt x="10271" y="11909"/>
                    </a:lnTo>
                    <a:lnTo>
                      <a:pt x="9452" y="11909"/>
                    </a:lnTo>
                    <a:lnTo>
                      <a:pt x="9452" y="11090"/>
                    </a:lnTo>
                    <a:close/>
                    <a:moveTo>
                      <a:pt x="3750" y="0"/>
                    </a:moveTo>
                    <a:cubicBezTo>
                      <a:pt x="2615" y="0"/>
                      <a:pt x="1670" y="945"/>
                      <a:pt x="1670" y="2079"/>
                    </a:cubicBezTo>
                    <a:lnTo>
                      <a:pt x="1670" y="2804"/>
                    </a:lnTo>
                    <a:lnTo>
                      <a:pt x="442" y="2804"/>
                    </a:lnTo>
                    <a:cubicBezTo>
                      <a:pt x="190" y="2804"/>
                      <a:pt x="0" y="2993"/>
                      <a:pt x="0" y="3214"/>
                    </a:cubicBezTo>
                    <a:lnTo>
                      <a:pt x="0" y="5671"/>
                    </a:lnTo>
                    <a:cubicBezTo>
                      <a:pt x="0" y="5923"/>
                      <a:pt x="190" y="6112"/>
                      <a:pt x="442" y="6112"/>
                    </a:cubicBezTo>
                    <a:lnTo>
                      <a:pt x="1261" y="6112"/>
                    </a:lnTo>
                    <a:cubicBezTo>
                      <a:pt x="977" y="6459"/>
                      <a:pt x="820" y="6900"/>
                      <a:pt x="820" y="7341"/>
                    </a:cubicBezTo>
                    <a:lnTo>
                      <a:pt x="820" y="9830"/>
                    </a:lnTo>
                    <a:cubicBezTo>
                      <a:pt x="820" y="10365"/>
                      <a:pt x="1198" y="10806"/>
                      <a:pt x="1670" y="10995"/>
                    </a:cubicBezTo>
                    <a:lnTo>
                      <a:pt x="1670" y="12287"/>
                    </a:lnTo>
                    <a:cubicBezTo>
                      <a:pt x="1670" y="12539"/>
                      <a:pt x="1859" y="12728"/>
                      <a:pt x="2048" y="12728"/>
                    </a:cubicBezTo>
                    <a:lnTo>
                      <a:pt x="3718" y="12728"/>
                    </a:lnTo>
                    <a:cubicBezTo>
                      <a:pt x="3939" y="12728"/>
                      <a:pt x="4096" y="12539"/>
                      <a:pt x="4096" y="12287"/>
                    </a:cubicBezTo>
                    <a:lnTo>
                      <a:pt x="4096" y="11090"/>
                    </a:lnTo>
                    <a:lnTo>
                      <a:pt x="8507" y="11090"/>
                    </a:lnTo>
                    <a:lnTo>
                      <a:pt x="8507" y="12287"/>
                    </a:lnTo>
                    <a:cubicBezTo>
                      <a:pt x="8507" y="12539"/>
                      <a:pt x="8696" y="12728"/>
                      <a:pt x="8916" y="12728"/>
                    </a:cubicBezTo>
                    <a:lnTo>
                      <a:pt x="10555" y="12728"/>
                    </a:lnTo>
                    <a:cubicBezTo>
                      <a:pt x="10807" y="12728"/>
                      <a:pt x="10964" y="12539"/>
                      <a:pt x="10964" y="12287"/>
                    </a:cubicBezTo>
                    <a:lnTo>
                      <a:pt x="10964" y="10995"/>
                    </a:lnTo>
                    <a:cubicBezTo>
                      <a:pt x="11468" y="10838"/>
                      <a:pt x="11783" y="10365"/>
                      <a:pt x="11783" y="9830"/>
                    </a:cubicBezTo>
                    <a:lnTo>
                      <a:pt x="11783" y="7341"/>
                    </a:lnTo>
                    <a:cubicBezTo>
                      <a:pt x="11783" y="6868"/>
                      <a:pt x="11626" y="6427"/>
                      <a:pt x="11374" y="6112"/>
                    </a:cubicBezTo>
                    <a:lnTo>
                      <a:pt x="12224" y="6112"/>
                    </a:lnTo>
                    <a:cubicBezTo>
                      <a:pt x="12445" y="6112"/>
                      <a:pt x="12602" y="5923"/>
                      <a:pt x="12602" y="5671"/>
                    </a:cubicBezTo>
                    <a:lnTo>
                      <a:pt x="12602" y="3214"/>
                    </a:lnTo>
                    <a:cubicBezTo>
                      <a:pt x="12760" y="2993"/>
                      <a:pt x="12571" y="2804"/>
                      <a:pt x="12319" y="2804"/>
                    </a:cubicBezTo>
                    <a:lnTo>
                      <a:pt x="11059" y="2804"/>
                    </a:lnTo>
                    <a:lnTo>
                      <a:pt x="11059" y="2079"/>
                    </a:lnTo>
                    <a:cubicBezTo>
                      <a:pt x="11059" y="945"/>
                      <a:pt x="10145" y="0"/>
                      <a:pt x="89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7" name="Google Shape;2737;p36"/>
              <p:cNvSpPr/>
              <p:nvPr/>
            </p:nvSpPr>
            <p:spPr>
              <a:xfrm>
                <a:off x="-42753550" y="2854500"/>
                <a:ext cx="63825" cy="61700"/>
              </a:xfrm>
              <a:custGeom>
                <a:avLst/>
                <a:gdLst/>
                <a:ahLst/>
                <a:cxnLst/>
                <a:rect l="l" t="t" r="r" b="b"/>
                <a:pathLst>
                  <a:path w="2553" h="2468" extrusionOk="0">
                    <a:moveTo>
                      <a:pt x="1263" y="829"/>
                    </a:moveTo>
                    <a:cubicBezTo>
                      <a:pt x="1435" y="829"/>
                      <a:pt x="1565" y="949"/>
                      <a:pt x="1639" y="1144"/>
                    </a:cubicBezTo>
                    <a:cubicBezTo>
                      <a:pt x="1718" y="1410"/>
                      <a:pt x="1483" y="1676"/>
                      <a:pt x="1218" y="1676"/>
                    </a:cubicBezTo>
                    <a:cubicBezTo>
                      <a:pt x="1170" y="1676"/>
                      <a:pt x="1120" y="1668"/>
                      <a:pt x="1071" y="1648"/>
                    </a:cubicBezTo>
                    <a:cubicBezTo>
                      <a:pt x="945" y="1616"/>
                      <a:pt x="882" y="1490"/>
                      <a:pt x="851" y="1364"/>
                    </a:cubicBezTo>
                    <a:cubicBezTo>
                      <a:pt x="756" y="1144"/>
                      <a:pt x="914" y="892"/>
                      <a:pt x="1103" y="860"/>
                    </a:cubicBezTo>
                    <a:cubicBezTo>
                      <a:pt x="1160" y="839"/>
                      <a:pt x="1213" y="829"/>
                      <a:pt x="1263" y="829"/>
                    </a:cubicBezTo>
                    <a:close/>
                    <a:moveTo>
                      <a:pt x="1234" y="0"/>
                    </a:moveTo>
                    <a:cubicBezTo>
                      <a:pt x="841" y="0"/>
                      <a:pt x="443" y="194"/>
                      <a:pt x="189" y="545"/>
                    </a:cubicBezTo>
                    <a:cubicBezTo>
                      <a:pt x="95" y="734"/>
                      <a:pt x="0" y="986"/>
                      <a:pt x="0" y="1238"/>
                    </a:cubicBezTo>
                    <a:cubicBezTo>
                      <a:pt x="0" y="1932"/>
                      <a:pt x="567" y="2467"/>
                      <a:pt x="1229" y="2467"/>
                    </a:cubicBezTo>
                    <a:cubicBezTo>
                      <a:pt x="1765" y="2467"/>
                      <a:pt x="2237" y="2121"/>
                      <a:pt x="2395" y="1616"/>
                    </a:cubicBezTo>
                    <a:cubicBezTo>
                      <a:pt x="2552" y="1081"/>
                      <a:pt x="2363" y="514"/>
                      <a:pt x="1922" y="230"/>
                    </a:cubicBezTo>
                    <a:cubicBezTo>
                      <a:pt x="1718" y="74"/>
                      <a:pt x="1477" y="0"/>
                      <a:pt x="12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8" name="Google Shape;2738;p36"/>
              <p:cNvSpPr/>
              <p:nvPr/>
            </p:nvSpPr>
            <p:spPr>
              <a:xfrm>
                <a:off x="-42581850" y="2853950"/>
                <a:ext cx="63025" cy="61475"/>
              </a:xfrm>
              <a:custGeom>
                <a:avLst/>
                <a:gdLst/>
                <a:ahLst/>
                <a:cxnLst/>
                <a:rect l="l" t="t" r="r" b="b"/>
                <a:pathLst>
                  <a:path w="2521" h="2459" extrusionOk="0">
                    <a:moveTo>
                      <a:pt x="1269" y="860"/>
                    </a:moveTo>
                    <a:cubicBezTo>
                      <a:pt x="1493" y="860"/>
                      <a:pt x="1670" y="1049"/>
                      <a:pt x="1670" y="1260"/>
                    </a:cubicBezTo>
                    <a:cubicBezTo>
                      <a:pt x="1670" y="1481"/>
                      <a:pt x="1576" y="1638"/>
                      <a:pt x="1355" y="1670"/>
                    </a:cubicBezTo>
                    <a:cubicBezTo>
                      <a:pt x="1311" y="1683"/>
                      <a:pt x="1268" y="1689"/>
                      <a:pt x="1227" y="1689"/>
                    </a:cubicBezTo>
                    <a:cubicBezTo>
                      <a:pt x="1063" y="1689"/>
                      <a:pt x="927" y="1588"/>
                      <a:pt x="851" y="1386"/>
                    </a:cubicBezTo>
                    <a:cubicBezTo>
                      <a:pt x="788" y="1166"/>
                      <a:pt x="882" y="945"/>
                      <a:pt x="1135" y="882"/>
                    </a:cubicBezTo>
                    <a:cubicBezTo>
                      <a:pt x="1180" y="867"/>
                      <a:pt x="1225" y="860"/>
                      <a:pt x="1269" y="860"/>
                    </a:cubicBezTo>
                    <a:close/>
                    <a:moveTo>
                      <a:pt x="1261" y="0"/>
                    </a:moveTo>
                    <a:cubicBezTo>
                      <a:pt x="567" y="0"/>
                      <a:pt x="0" y="567"/>
                      <a:pt x="32" y="1229"/>
                    </a:cubicBezTo>
                    <a:cubicBezTo>
                      <a:pt x="32" y="1874"/>
                      <a:pt x="541" y="2459"/>
                      <a:pt x="1208" y="2459"/>
                    </a:cubicBezTo>
                    <a:cubicBezTo>
                      <a:pt x="1226" y="2459"/>
                      <a:pt x="1243" y="2458"/>
                      <a:pt x="1261" y="2458"/>
                    </a:cubicBezTo>
                    <a:cubicBezTo>
                      <a:pt x="1922" y="2458"/>
                      <a:pt x="2521" y="1891"/>
                      <a:pt x="2458" y="1229"/>
                    </a:cubicBezTo>
                    <a:cubicBezTo>
                      <a:pt x="2521" y="567"/>
                      <a:pt x="1954" y="0"/>
                      <a:pt x="12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39" name="Google Shape;2739;p36"/>
            <p:cNvSpPr/>
            <p:nvPr/>
          </p:nvSpPr>
          <p:spPr>
            <a:xfrm>
              <a:off x="4585356" y="3795363"/>
              <a:ext cx="280146" cy="278236"/>
            </a:xfrm>
            <a:custGeom>
              <a:avLst/>
              <a:gdLst/>
              <a:ahLst/>
              <a:cxnLst/>
              <a:rect l="l" t="t" r="r" b="b"/>
              <a:pathLst>
                <a:path w="12760" h="12673" extrusionOk="0">
                  <a:moveTo>
                    <a:pt x="2225" y="866"/>
                  </a:moveTo>
                  <a:cubicBezTo>
                    <a:pt x="2371" y="866"/>
                    <a:pt x="2521" y="929"/>
                    <a:pt x="2647" y="1056"/>
                  </a:cubicBezTo>
                  <a:lnTo>
                    <a:pt x="3245" y="1654"/>
                  </a:lnTo>
                  <a:lnTo>
                    <a:pt x="1702" y="3166"/>
                  </a:lnTo>
                  <a:lnTo>
                    <a:pt x="1103" y="2599"/>
                  </a:lnTo>
                  <a:cubicBezTo>
                    <a:pt x="1072" y="2536"/>
                    <a:pt x="977" y="2473"/>
                    <a:pt x="977" y="2379"/>
                  </a:cubicBezTo>
                  <a:cubicBezTo>
                    <a:pt x="914" y="2190"/>
                    <a:pt x="946" y="1906"/>
                    <a:pt x="1103" y="1749"/>
                  </a:cubicBezTo>
                  <a:lnTo>
                    <a:pt x="1828" y="1056"/>
                  </a:lnTo>
                  <a:cubicBezTo>
                    <a:pt x="1938" y="929"/>
                    <a:pt x="2080" y="866"/>
                    <a:pt x="2225" y="866"/>
                  </a:cubicBezTo>
                  <a:close/>
                  <a:moveTo>
                    <a:pt x="3812" y="2221"/>
                  </a:moveTo>
                  <a:lnTo>
                    <a:pt x="4506" y="2914"/>
                  </a:lnTo>
                  <a:lnTo>
                    <a:pt x="2962" y="4427"/>
                  </a:lnTo>
                  <a:lnTo>
                    <a:pt x="2300" y="3765"/>
                  </a:lnTo>
                  <a:lnTo>
                    <a:pt x="3812" y="2221"/>
                  </a:lnTo>
                  <a:close/>
                  <a:moveTo>
                    <a:pt x="9452" y="1056"/>
                  </a:moveTo>
                  <a:lnTo>
                    <a:pt x="11783" y="3387"/>
                  </a:lnTo>
                  <a:lnTo>
                    <a:pt x="8979" y="6159"/>
                  </a:lnTo>
                  <a:lnTo>
                    <a:pt x="6648" y="3828"/>
                  </a:lnTo>
                  <a:lnTo>
                    <a:pt x="7908" y="2599"/>
                  </a:lnTo>
                  <a:lnTo>
                    <a:pt x="8790" y="3450"/>
                  </a:lnTo>
                  <a:cubicBezTo>
                    <a:pt x="8869" y="3529"/>
                    <a:pt x="8979" y="3568"/>
                    <a:pt x="9090" y="3568"/>
                  </a:cubicBezTo>
                  <a:cubicBezTo>
                    <a:pt x="9200" y="3568"/>
                    <a:pt x="9310" y="3529"/>
                    <a:pt x="9389" y="3450"/>
                  </a:cubicBezTo>
                  <a:cubicBezTo>
                    <a:pt x="9546" y="3292"/>
                    <a:pt x="9546" y="3009"/>
                    <a:pt x="9389" y="2851"/>
                  </a:cubicBezTo>
                  <a:lnTo>
                    <a:pt x="8507" y="2001"/>
                  </a:lnTo>
                  <a:lnTo>
                    <a:pt x="9452" y="1056"/>
                  </a:lnTo>
                  <a:close/>
                  <a:moveTo>
                    <a:pt x="5041" y="3450"/>
                  </a:moveTo>
                  <a:cubicBezTo>
                    <a:pt x="5356" y="3765"/>
                    <a:pt x="10366" y="8711"/>
                    <a:pt x="10523" y="8932"/>
                  </a:cubicBezTo>
                  <a:lnTo>
                    <a:pt x="8948" y="10412"/>
                  </a:lnTo>
                  <a:lnTo>
                    <a:pt x="3497" y="4994"/>
                  </a:lnTo>
                  <a:lnTo>
                    <a:pt x="5041" y="3450"/>
                  </a:lnTo>
                  <a:close/>
                  <a:moveTo>
                    <a:pt x="10996" y="9625"/>
                  </a:moveTo>
                  <a:lnTo>
                    <a:pt x="11657" y="11610"/>
                  </a:lnTo>
                  <a:lnTo>
                    <a:pt x="9609" y="10948"/>
                  </a:lnTo>
                  <a:lnTo>
                    <a:pt x="10996" y="9625"/>
                  </a:lnTo>
                  <a:close/>
                  <a:moveTo>
                    <a:pt x="3939" y="6600"/>
                  </a:moveTo>
                  <a:lnTo>
                    <a:pt x="6270" y="8932"/>
                  </a:lnTo>
                  <a:lnTo>
                    <a:pt x="3466" y="11736"/>
                  </a:lnTo>
                  <a:lnTo>
                    <a:pt x="1135" y="9404"/>
                  </a:lnTo>
                  <a:lnTo>
                    <a:pt x="2489" y="8050"/>
                  </a:lnTo>
                  <a:lnTo>
                    <a:pt x="3340" y="8932"/>
                  </a:lnTo>
                  <a:cubicBezTo>
                    <a:pt x="3419" y="9010"/>
                    <a:pt x="3529" y="9050"/>
                    <a:pt x="3639" y="9050"/>
                  </a:cubicBezTo>
                  <a:cubicBezTo>
                    <a:pt x="3749" y="9050"/>
                    <a:pt x="3860" y="9010"/>
                    <a:pt x="3939" y="8932"/>
                  </a:cubicBezTo>
                  <a:cubicBezTo>
                    <a:pt x="4096" y="8774"/>
                    <a:pt x="4096" y="8491"/>
                    <a:pt x="3939" y="8333"/>
                  </a:cubicBezTo>
                  <a:lnTo>
                    <a:pt x="3088" y="7482"/>
                  </a:lnTo>
                  <a:lnTo>
                    <a:pt x="3939" y="6600"/>
                  </a:lnTo>
                  <a:close/>
                  <a:moveTo>
                    <a:pt x="2194" y="0"/>
                  </a:moveTo>
                  <a:cubicBezTo>
                    <a:pt x="1828" y="0"/>
                    <a:pt x="1465" y="142"/>
                    <a:pt x="1198" y="425"/>
                  </a:cubicBezTo>
                  <a:lnTo>
                    <a:pt x="473" y="1119"/>
                  </a:lnTo>
                  <a:cubicBezTo>
                    <a:pt x="221" y="1402"/>
                    <a:pt x="95" y="1749"/>
                    <a:pt x="95" y="2127"/>
                  </a:cubicBezTo>
                  <a:cubicBezTo>
                    <a:pt x="95" y="2473"/>
                    <a:pt x="252" y="2851"/>
                    <a:pt x="473" y="3103"/>
                  </a:cubicBezTo>
                  <a:lnTo>
                    <a:pt x="1387" y="4017"/>
                  </a:lnTo>
                  <a:cubicBezTo>
                    <a:pt x="1387" y="4017"/>
                    <a:pt x="2647" y="5277"/>
                    <a:pt x="2615" y="5277"/>
                  </a:cubicBezTo>
                  <a:lnTo>
                    <a:pt x="3277" y="5939"/>
                  </a:lnTo>
                  <a:lnTo>
                    <a:pt x="2174" y="7041"/>
                  </a:lnTo>
                  <a:lnTo>
                    <a:pt x="2048" y="7167"/>
                  </a:lnTo>
                  <a:lnTo>
                    <a:pt x="158" y="9058"/>
                  </a:lnTo>
                  <a:cubicBezTo>
                    <a:pt x="0" y="9215"/>
                    <a:pt x="0" y="9467"/>
                    <a:pt x="158" y="9625"/>
                  </a:cubicBezTo>
                  <a:lnTo>
                    <a:pt x="3088" y="12555"/>
                  </a:lnTo>
                  <a:cubicBezTo>
                    <a:pt x="3167" y="12634"/>
                    <a:pt x="3269" y="12673"/>
                    <a:pt x="3371" y="12673"/>
                  </a:cubicBezTo>
                  <a:cubicBezTo>
                    <a:pt x="3474" y="12673"/>
                    <a:pt x="3576" y="12634"/>
                    <a:pt x="3655" y="12555"/>
                  </a:cubicBezTo>
                  <a:lnTo>
                    <a:pt x="6742" y="9467"/>
                  </a:lnTo>
                  <a:lnTo>
                    <a:pt x="8570" y="11295"/>
                  </a:lnTo>
                  <a:cubicBezTo>
                    <a:pt x="8601" y="11326"/>
                    <a:pt x="8633" y="11358"/>
                    <a:pt x="8696" y="11358"/>
                  </a:cubicBezTo>
                  <a:cubicBezTo>
                    <a:pt x="8759" y="11452"/>
                    <a:pt x="8822" y="11515"/>
                    <a:pt x="8948" y="11578"/>
                  </a:cubicBezTo>
                  <a:lnTo>
                    <a:pt x="12098" y="12618"/>
                  </a:lnTo>
                  <a:cubicBezTo>
                    <a:pt x="12147" y="12637"/>
                    <a:pt x="12196" y="12646"/>
                    <a:pt x="12243" y="12646"/>
                  </a:cubicBezTo>
                  <a:cubicBezTo>
                    <a:pt x="12500" y="12646"/>
                    <a:pt x="12709" y="12380"/>
                    <a:pt x="12602" y="12114"/>
                  </a:cubicBezTo>
                  <a:lnTo>
                    <a:pt x="11657" y="8963"/>
                  </a:lnTo>
                  <a:cubicBezTo>
                    <a:pt x="11626" y="8900"/>
                    <a:pt x="11594" y="8806"/>
                    <a:pt x="11468" y="8743"/>
                  </a:cubicBezTo>
                  <a:cubicBezTo>
                    <a:pt x="11437" y="8648"/>
                    <a:pt x="11531" y="8806"/>
                    <a:pt x="9546" y="6758"/>
                  </a:cubicBezTo>
                  <a:lnTo>
                    <a:pt x="12602" y="3702"/>
                  </a:lnTo>
                  <a:cubicBezTo>
                    <a:pt x="12760" y="3544"/>
                    <a:pt x="12760" y="3261"/>
                    <a:pt x="12602" y="3103"/>
                  </a:cubicBezTo>
                  <a:lnTo>
                    <a:pt x="9704" y="173"/>
                  </a:lnTo>
                  <a:cubicBezTo>
                    <a:pt x="9625" y="95"/>
                    <a:pt x="9515" y="55"/>
                    <a:pt x="9405" y="55"/>
                  </a:cubicBezTo>
                  <a:cubicBezTo>
                    <a:pt x="9294" y="55"/>
                    <a:pt x="9184" y="95"/>
                    <a:pt x="9105" y="173"/>
                  </a:cubicBezTo>
                  <a:lnTo>
                    <a:pt x="7656" y="1654"/>
                  </a:lnTo>
                  <a:lnTo>
                    <a:pt x="7530" y="1749"/>
                  </a:lnTo>
                  <a:lnTo>
                    <a:pt x="6049" y="3261"/>
                  </a:lnTo>
                  <a:lnTo>
                    <a:pt x="3214" y="425"/>
                  </a:lnTo>
                  <a:cubicBezTo>
                    <a:pt x="2930" y="142"/>
                    <a:pt x="2560" y="0"/>
                    <a:pt x="21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0" name="Google Shape;2740;p36"/>
            <p:cNvSpPr/>
            <p:nvPr/>
          </p:nvSpPr>
          <p:spPr>
            <a:xfrm>
              <a:off x="5445524" y="3795585"/>
              <a:ext cx="280168" cy="277797"/>
            </a:xfrm>
            <a:custGeom>
              <a:avLst/>
              <a:gdLst/>
              <a:ahLst/>
              <a:cxnLst/>
              <a:rect l="l" t="t" r="r" b="b"/>
              <a:pathLst>
                <a:path w="12761" h="12653" extrusionOk="0">
                  <a:moveTo>
                    <a:pt x="6396" y="866"/>
                  </a:moveTo>
                  <a:lnTo>
                    <a:pt x="11469" y="3796"/>
                  </a:lnTo>
                  <a:cubicBezTo>
                    <a:pt x="8759" y="5340"/>
                    <a:pt x="12729" y="3072"/>
                    <a:pt x="6396" y="6695"/>
                  </a:cubicBezTo>
                  <a:cubicBezTo>
                    <a:pt x="1" y="3072"/>
                    <a:pt x="4097" y="5403"/>
                    <a:pt x="1324" y="3796"/>
                  </a:cubicBezTo>
                  <a:lnTo>
                    <a:pt x="6396" y="866"/>
                  </a:lnTo>
                  <a:close/>
                  <a:moveTo>
                    <a:pt x="10208" y="5498"/>
                  </a:moveTo>
                  <a:lnTo>
                    <a:pt x="10208" y="8081"/>
                  </a:lnTo>
                  <a:cubicBezTo>
                    <a:pt x="10177" y="8207"/>
                    <a:pt x="10051" y="8365"/>
                    <a:pt x="9925" y="8428"/>
                  </a:cubicBezTo>
                  <a:cubicBezTo>
                    <a:pt x="9312" y="8970"/>
                    <a:pt x="7887" y="9300"/>
                    <a:pt x="6364" y="9300"/>
                  </a:cubicBezTo>
                  <a:cubicBezTo>
                    <a:pt x="5852" y="9300"/>
                    <a:pt x="5329" y="9263"/>
                    <a:pt x="4821" y="9184"/>
                  </a:cubicBezTo>
                  <a:cubicBezTo>
                    <a:pt x="4317" y="9121"/>
                    <a:pt x="3718" y="8963"/>
                    <a:pt x="3246" y="8711"/>
                  </a:cubicBezTo>
                  <a:cubicBezTo>
                    <a:pt x="2994" y="8585"/>
                    <a:pt x="2584" y="8333"/>
                    <a:pt x="2584" y="8050"/>
                  </a:cubicBezTo>
                  <a:lnTo>
                    <a:pt x="2584" y="5498"/>
                  </a:lnTo>
                  <a:cubicBezTo>
                    <a:pt x="4412" y="6537"/>
                    <a:pt x="4317" y="6474"/>
                    <a:pt x="6207" y="7545"/>
                  </a:cubicBezTo>
                  <a:cubicBezTo>
                    <a:pt x="6255" y="7577"/>
                    <a:pt x="6318" y="7593"/>
                    <a:pt x="6385" y="7593"/>
                  </a:cubicBezTo>
                  <a:cubicBezTo>
                    <a:pt x="6452" y="7593"/>
                    <a:pt x="6522" y="7577"/>
                    <a:pt x="6585" y="7545"/>
                  </a:cubicBezTo>
                  <a:cubicBezTo>
                    <a:pt x="6617" y="7482"/>
                    <a:pt x="9925" y="5592"/>
                    <a:pt x="10208" y="5498"/>
                  </a:cubicBezTo>
                  <a:close/>
                  <a:moveTo>
                    <a:pt x="6385" y="0"/>
                  </a:moveTo>
                  <a:cubicBezTo>
                    <a:pt x="6318" y="0"/>
                    <a:pt x="6255" y="16"/>
                    <a:pt x="6207" y="47"/>
                  </a:cubicBezTo>
                  <a:lnTo>
                    <a:pt x="284" y="3450"/>
                  </a:lnTo>
                  <a:cubicBezTo>
                    <a:pt x="1" y="3607"/>
                    <a:pt x="1" y="3985"/>
                    <a:pt x="284" y="4143"/>
                  </a:cubicBezTo>
                  <a:lnTo>
                    <a:pt x="1797" y="4962"/>
                  </a:lnTo>
                  <a:lnTo>
                    <a:pt x="1797" y="8018"/>
                  </a:lnTo>
                  <a:cubicBezTo>
                    <a:pt x="1797" y="8711"/>
                    <a:pt x="2458" y="9215"/>
                    <a:pt x="3088" y="9499"/>
                  </a:cubicBezTo>
                  <a:cubicBezTo>
                    <a:pt x="3994" y="9903"/>
                    <a:pt x="5215" y="10104"/>
                    <a:pt x="6430" y="10104"/>
                  </a:cubicBezTo>
                  <a:cubicBezTo>
                    <a:pt x="7963" y="10104"/>
                    <a:pt x="9488" y="9785"/>
                    <a:pt x="10366" y="9152"/>
                  </a:cubicBezTo>
                  <a:cubicBezTo>
                    <a:pt x="10776" y="8869"/>
                    <a:pt x="11091" y="8491"/>
                    <a:pt x="11091" y="8018"/>
                  </a:cubicBezTo>
                  <a:lnTo>
                    <a:pt x="11091" y="4962"/>
                  </a:lnTo>
                  <a:lnTo>
                    <a:pt x="11941" y="4490"/>
                  </a:lnTo>
                  <a:lnTo>
                    <a:pt x="11941" y="12208"/>
                  </a:lnTo>
                  <a:cubicBezTo>
                    <a:pt x="11941" y="12429"/>
                    <a:pt x="12099" y="12618"/>
                    <a:pt x="12288" y="12649"/>
                  </a:cubicBezTo>
                  <a:cubicBezTo>
                    <a:pt x="12306" y="12652"/>
                    <a:pt x="12325" y="12653"/>
                    <a:pt x="12343" y="12653"/>
                  </a:cubicBezTo>
                  <a:cubicBezTo>
                    <a:pt x="12571" y="12653"/>
                    <a:pt x="12760" y="12475"/>
                    <a:pt x="12760" y="12271"/>
                  </a:cubicBezTo>
                  <a:lnTo>
                    <a:pt x="12760" y="3796"/>
                  </a:lnTo>
                  <a:cubicBezTo>
                    <a:pt x="12729" y="3639"/>
                    <a:pt x="12666" y="3513"/>
                    <a:pt x="12508" y="3450"/>
                  </a:cubicBezTo>
                  <a:lnTo>
                    <a:pt x="6585" y="47"/>
                  </a:lnTo>
                  <a:cubicBezTo>
                    <a:pt x="6522" y="16"/>
                    <a:pt x="6452" y="0"/>
                    <a:pt x="638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1" name="Google Shape;2741;p36"/>
            <p:cNvSpPr/>
            <p:nvPr/>
          </p:nvSpPr>
          <p:spPr>
            <a:xfrm>
              <a:off x="3763195" y="3795452"/>
              <a:ext cx="242120" cy="278082"/>
            </a:xfrm>
            <a:custGeom>
              <a:avLst/>
              <a:gdLst/>
              <a:ahLst/>
              <a:cxnLst/>
              <a:rect l="l" t="t" r="r" b="b"/>
              <a:pathLst>
                <a:path w="11028" h="12666" extrusionOk="0">
                  <a:moveTo>
                    <a:pt x="8538" y="820"/>
                  </a:moveTo>
                  <a:lnTo>
                    <a:pt x="8538" y="2710"/>
                  </a:lnTo>
                  <a:lnTo>
                    <a:pt x="8412" y="2584"/>
                  </a:lnTo>
                  <a:cubicBezTo>
                    <a:pt x="8333" y="2505"/>
                    <a:pt x="8223" y="2466"/>
                    <a:pt x="8113" y="2466"/>
                  </a:cubicBezTo>
                  <a:cubicBezTo>
                    <a:pt x="8003" y="2466"/>
                    <a:pt x="7892" y="2505"/>
                    <a:pt x="7814" y="2584"/>
                  </a:cubicBezTo>
                  <a:lnTo>
                    <a:pt x="7719" y="2710"/>
                  </a:lnTo>
                  <a:lnTo>
                    <a:pt x="7719" y="820"/>
                  </a:lnTo>
                  <a:close/>
                  <a:moveTo>
                    <a:pt x="10177" y="820"/>
                  </a:moveTo>
                  <a:lnTo>
                    <a:pt x="10177" y="9357"/>
                  </a:lnTo>
                  <a:lnTo>
                    <a:pt x="2458" y="9357"/>
                  </a:lnTo>
                  <a:lnTo>
                    <a:pt x="2458" y="820"/>
                  </a:lnTo>
                  <a:lnTo>
                    <a:pt x="6869" y="820"/>
                  </a:lnTo>
                  <a:lnTo>
                    <a:pt x="6869" y="3687"/>
                  </a:lnTo>
                  <a:cubicBezTo>
                    <a:pt x="6869" y="3813"/>
                    <a:pt x="6932" y="3970"/>
                    <a:pt x="7026" y="4033"/>
                  </a:cubicBezTo>
                  <a:cubicBezTo>
                    <a:pt x="7100" y="4093"/>
                    <a:pt x="7196" y="4124"/>
                    <a:pt x="7292" y="4124"/>
                  </a:cubicBezTo>
                  <a:cubicBezTo>
                    <a:pt x="7400" y="4124"/>
                    <a:pt x="7510" y="4085"/>
                    <a:pt x="7593" y="4002"/>
                  </a:cubicBezTo>
                  <a:lnTo>
                    <a:pt x="8129" y="3466"/>
                  </a:lnTo>
                  <a:lnTo>
                    <a:pt x="8664" y="3970"/>
                  </a:lnTo>
                  <a:cubicBezTo>
                    <a:pt x="8719" y="4024"/>
                    <a:pt x="8844" y="4102"/>
                    <a:pt x="8958" y="4102"/>
                  </a:cubicBezTo>
                  <a:cubicBezTo>
                    <a:pt x="8976" y="4102"/>
                    <a:pt x="8994" y="4100"/>
                    <a:pt x="9011" y="4096"/>
                  </a:cubicBezTo>
                  <a:cubicBezTo>
                    <a:pt x="9200" y="4033"/>
                    <a:pt x="9357" y="3876"/>
                    <a:pt x="9357" y="3687"/>
                  </a:cubicBezTo>
                  <a:lnTo>
                    <a:pt x="9357" y="820"/>
                  </a:lnTo>
                  <a:close/>
                  <a:moveTo>
                    <a:pt x="1639" y="851"/>
                  </a:moveTo>
                  <a:lnTo>
                    <a:pt x="1639" y="9326"/>
                  </a:lnTo>
                  <a:cubicBezTo>
                    <a:pt x="1355" y="9326"/>
                    <a:pt x="1103" y="9389"/>
                    <a:pt x="820" y="9546"/>
                  </a:cubicBezTo>
                  <a:lnTo>
                    <a:pt x="820" y="2017"/>
                  </a:lnTo>
                  <a:cubicBezTo>
                    <a:pt x="820" y="1481"/>
                    <a:pt x="1166" y="1040"/>
                    <a:pt x="1639" y="851"/>
                  </a:cubicBezTo>
                  <a:close/>
                  <a:moveTo>
                    <a:pt x="10145" y="10177"/>
                  </a:moveTo>
                  <a:lnTo>
                    <a:pt x="10145" y="11846"/>
                  </a:lnTo>
                  <a:lnTo>
                    <a:pt x="1639" y="11846"/>
                  </a:lnTo>
                  <a:cubicBezTo>
                    <a:pt x="1166" y="11846"/>
                    <a:pt x="820" y="11500"/>
                    <a:pt x="820" y="11027"/>
                  </a:cubicBezTo>
                  <a:cubicBezTo>
                    <a:pt x="820" y="10555"/>
                    <a:pt x="1166" y="10177"/>
                    <a:pt x="1639" y="10177"/>
                  </a:cubicBezTo>
                  <a:close/>
                  <a:moveTo>
                    <a:pt x="1985" y="0"/>
                  </a:moveTo>
                  <a:cubicBezTo>
                    <a:pt x="851" y="32"/>
                    <a:pt x="0" y="946"/>
                    <a:pt x="0" y="2017"/>
                  </a:cubicBezTo>
                  <a:lnTo>
                    <a:pt x="0" y="11027"/>
                  </a:lnTo>
                  <a:cubicBezTo>
                    <a:pt x="0" y="11909"/>
                    <a:pt x="725" y="12665"/>
                    <a:pt x="1639" y="12665"/>
                  </a:cubicBezTo>
                  <a:lnTo>
                    <a:pt x="10618" y="12665"/>
                  </a:lnTo>
                  <a:cubicBezTo>
                    <a:pt x="10870" y="12665"/>
                    <a:pt x="11027" y="12476"/>
                    <a:pt x="11027" y="12224"/>
                  </a:cubicBezTo>
                  <a:lnTo>
                    <a:pt x="11027" y="379"/>
                  </a:lnTo>
                  <a:cubicBezTo>
                    <a:pt x="11027" y="189"/>
                    <a:pt x="10807" y="0"/>
                    <a:pt x="10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p:cNvPicPr>
            <a:picLocks noChangeAspect="1"/>
          </p:cNvPicPr>
          <p:nvPr/>
        </p:nvPicPr>
        <p:blipFill>
          <a:blip r:embed="rId3"/>
          <a:stretch>
            <a:fillRect/>
          </a:stretch>
        </p:blipFill>
        <p:spPr>
          <a:xfrm>
            <a:off x="-19953" y="3147630"/>
            <a:ext cx="2097993" cy="1571470"/>
          </a:xfrm>
          <a:prstGeom prst="rect">
            <a:avLst/>
          </a:prstGeom>
        </p:spPr>
      </p:pic>
      <p:pic>
        <p:nvPicPr>
          <p:cNvPr id="3" name="Picture 2"/>
          <p:cNvPicPr>
            <a:picLocks noChangeAspect="1"/>
          </p:cNvPicPr>
          <p:nvPr/>
        </p:nvPicPr>
        <p:blipFill>
          <a:blip r:embed="rId4"/>
          <a:stretch>
            <a:fillRect/>
          </a:stretch>
        </p:blipFill>
        <p:spPr>
          <a:xfrm>
            <a:off x="333124" y="1757739"/>
            <a:ext cx="1606453" cy="1203289"/>
          </a:xfrm>
          <a:prstGeom prst="rect">
            <a:avLst/>
          </a:prstGeom>
        </p:spPr>
      </p:pic>
      <p:pic>
        <p:nvPicPr>
          <p:cNvPr id="4" name="Picture 3"/>
          <p:cNvPicPr>
            <a:picLocks noChangeAspect="1"/>
          </p:cNvPicPr>
          <p:nvPr/>
        </p:nvPicPr>
        <p:blipFill>
          <a:blip r:embed="rId5"/>
          <a:stretch>
            <a:fillRect/>
          </a:stretch>
        </p:blipFill>
        <p:spPr>
          <a:xfrm>
            <a:off x="7083136" y="920465"/>
            <a:ext cx="1905000" cy="1224643"/>
          </a:xfrm>
          <a:prstGeom prst="rect">
            <a:avLst/>
          </a:prstGeom>
        </p:spPr>
      </p:pic>
      <p:pic>
        <p:nvPicPr>
          <p:cNvPr id="5" name="Picture 4"/>
          <p:cNvPicPr>
            <a:picLocks noChangeAspect="1"/>
          </p:cNvPicPr>
          <p:nvPr/>
        </p:nvPicPr>
        <p:blipFill>
          <a:blip r:embed="rId6"/>
          <a:stretch>
            <a:fillRect/>
          </a:stretch>
        </p:blipFill>
        <p:spPr>
          <a:xfrm>
            <a:off x="6965707" y="2201005"/>
            <a:ext cx="1678066" cy="134379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80"/>
        <p:cNvGrpSpPr/>
        <p:nvPr/>
      </p:nvGrpSpPr>
      <p:grpSpPr>
        <a:xfrm>
          <a:off x="0" y="0"/>
          <a:ext cx="0" cy="0"/>
          <a:chOff x="0" y="0"/>
          <a:chExt cx="0" cy="0"/>
        </a:xfrm>
      </p:grpSpPr>
      <p:grpSp>
        <p:nvGrpSpPr>
          <p:cNvPr id="2481" name="Google Shape;2481;p22"/>
          <p:cNvGrpSpPr/>
          <p:nvPr/>
        </p:nvGrpSpPr>
        <p:grpSpPr>
          <a:xfrm rot="-3358774" flipH="1">
            <a:off x="7909407" y="3994325"/>
            <a:ext cx="1565759" cy="1465272"/>
            <a:chOff x="1407275" y="964138"/>
            <a:chExt cx="1092300" cy="990748"/>
          </a:xfrm>
        </p:grpSpPr>
        <p:sp>
          <p:nvSpPr>
            <p:cNvPr id="2482" name="Google Shape;2482;p22"/>
            <p:cNvSpPr/>
            <p:nvPr/>
          </p:nvSpPr>
          <p:spPr>
            <a:xfrm>
              <a:off x="1407275" y="964138"/>
              <a:ext cx="1092300" cy="990748"/>
            </a:xfrm>
            <a:custGeom>
              <a:avLst/>
              <a:gdLst/>
              <a:ahLst/>
              <a:cxnLst/>
              <a:rect l="l" t="t" r="r" b="b"/>
              <a:pathLst>
                <a:path w="7981" h="7239" extrusionOk="0">
                  <a:moveTo>
                    <a:pt x="3985" y="1"/>
                  </a:moveTo>
                  <a:cubicBezTo>
                    <a:pt x="2355" y="1"/>
                    <a:pt x="877" y="1111"/>
                    <a:pt x="472" y="2762"/>
                  </a:cubicBezTo>
                  <a:cubicBezTo>
                    <a:pt x="1" y="4706"/>
                    <a:pt x="1190" y="6662"/>
                    <a:pt x="3134" y="7133"/>
                  </a:cubicBezTo>
                  <a:cubicBezTo>
                    <a:pt x="3422" y="7204"/>
                    <a:pt x="3712" y="7238"/>
                    <a:pt x="3997" y="7238"/>
                  </a:cubicBezTo>
                  <a:cubicBezTo>
                    <a:pt x="5624" y="7238"/>
                    <a:pt x="7103" y="6130"/>
                    <a:pt x="7505" y="4476"/>
                  </a:cubicBezTo>
                  <a:cubicBezTo>
                    <a:pt x="7980" y="2537"/>
                    <a:pt x="6787" y="577"/>
                    <a:pt x="4848" y="105"/>
                  </a:cubicBezTo>
                  <a:cubicBezTo>
                    <a:pt x="4559" y="34"/>
                    <a:pt x="4270" y="1"/>
                    <a:pt x="3985" y="1"/>
                  </a:cubicBezTo>
                  <a:close/>
                </a:path>
              </a:pathLst>
            </a:custGeom>
            <a:solidFill>
              <a:srgbClr val="9FC5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22"/>
            <p:cNvSpPr/>
            <p:nvPr/>
          </p:nvSpPr>
          <p:spPr>
            <a:xfrm>
              <a:off x="1841677" y="1025041"/>
              <a:ext cx="609038" cy="830071"/>
            </a:xfrm>
            <a:custGeom>
              <a:avLst/>
              <a:gdLst/>
              <a:ahLst/>
              <a:cxnLst/>
              <a:rect l="l" t="t" r="r" b="b"/>
              <a:pathLst>
                <a:path w="4450" h="6065" extrusionOk="0">
                  <a:moveTo>
                    <a:pt x="2563" y="0"/>
                  </a:moveTo>
                  <a:cubicBezTo>
                    <a:pt x="2539" y="33"/>
                    <a:pt x="2522" y="74"/>
                    <a:pt x="2527" y="115"/>
                  </a:cubicBezTo>
                  <a:cubicBezTo>
                    <a:pt x="2492" y="96"/>
                    <a:pt x="2453" y="87"/>
                    <a:pt x="2414" y="87"/>
                  </a:cubicBezTo>
                  <a:cubicBezTo>
                    <a:pt x="2321" y="87"/>
                    <a:pt x="2228" y="139"/>
                    <a:pt x="2190" y="226"/>
                  </a:cubicBezTo>
                  <a:cubicBezTo>
                    <a:pt x="2158" y="296"/>
                    <a:pt x="2162" y="369"/>
                    <a:pt x="2153" y="443"/>
                  </a:cubicBezTo>
                  <a:cubicBezTo>
                    <a:pt x="2141" y="513"/>
                    <a:pt x="2100" y="595"/>
                    <a:pt x="2035" y="611"/>
                  </a:cubicBezTo>
                  <a:cubicBezTo>
                    <a:pt x="2020" y="615"/>
                    <a:pt x="2006" y="617"/>
                    <a:pt x="1993" y="617"/>
                  </a:cubicBezTo>
                  <a:cubicBezTo>
                    <a:pt x="1859" y="617"/>
                    <a:pt x="1759" y="441"/>
                    <a:pt x="1606" y="441"/>
                  </a:cubicBezTo>
                  <a:cubicBezTo>
                    <a:pt x="1597" y="441"/>
                    <a:pt x="1588" y="442"/>
                    <a:pt x="1579" y="443"/>
                  </a:cubicBezTo>
                  <a:cubicBezTo>
                    <a:pt x="1436" y="464"/>
                    <a:pt x="1292" y="546"/>
                    <a:pt x="1210" y="669"/>
                  </a:cubicBezTo>
                  <a:cubicBezTo>
                    <a:pt x="1145" y="767"/>
                    <a:pt x="1120" y="985"/>
                    <a:pt x="1301" y="985"/>
                  </a:cubicBezTo>
                  <a:cubicBezTo>
                    <a:pt x="1386" y="985"/>
                    <a:pt x="1455" y="900"/>
                    <a:pt x="1538" y="900"/>
                  </a:cubicBezTo>
                  <a:cubicBezTo>
                    <a:pt x="1546" y="900"/>
                    <a:pt x="1554" y="901"/>
                    <a:pt x="1563" y="903"/>
                  </a:cubicBezTo>
                  <a:cubicBezTo>
                    <a:pt x="1702" y="935"/>
                    <a:pt x="1665" y="1042"/>
                    <a:pt x="1588" y="1124"/>
                  </a:cubicBezTo>
                  <a:cubicBezTo>
                    <a:pt x="1460" y="1247"/>
                    <a:pt x="1317" y="1222"/>
                    <a:pt x="1169" y="1267"/>
                  </a:cubicBezTo>
                  <a:cubicBezTo>
                    <a:pt x="1050" y="1304"/>
                    <a:pt x="989" y="1436"/>
                    <a:pt x="866" y="1468"/>
                  </a:cubicBezTo>
                  <a:cubicBezTo>
                    <a:pt x="829" y="1477"/>
                    <a:pt x="780" y="1489"/>
                    <a:pt x="780" y="1526"/>
                  </a:cubicBezTo>
                  <a:cubicBezTo>
                    <a:pt x="780" y="1550"/>
                    <a:pt x="804" y="1567"/>
                    <a:pt x="813" y="1587"/>
                  </a:cubicBezTo>
                  <a:cubicBezTo>
                    <a:pt x="849" y="1632"/>
                    <a:pt x="821" y="1702"/>
                    <a:pt x="772" y="1743"/>
                  </a:cubicBezTo>
                  <a:cubicBezTo>
                    <a:pt x="726" y="1780"/>
                    <a:pt x="665" y="1792"/>
                    <a:pt x="608" y="1813"/>
                  </a:cubicBezTo>
                  <a:cubicBezTo>
                    <a:pt x="554" y="1825"/>
                    <a:pt x="493" y="1854"/>
                    <a:pt x="464" y="1907"/>
                  </a:cubicBezTo>
                  <a:cubicBezTo>
                    <a:pt x="435" y="1965"/>
                    <a:pt x="452" y="2047"/>
                    <a:pt x="505" y="2083"/>
                  </a:cubicBezTo>
                  <a:cubicBezTo>
                    <a:pt x="525" y="2097"/>
                    <a:pt x="549" y="2103"/>
                    <a:pt x="575" y="2103"/>
                  </a:cubicBezTo>
                  <a:cubicBezTo>
                    <a:pt x="674" y="2103"/>
                    <a:pt x="803" y="2017"/>
                    <a:pt x="862" y="1965"/>
                  </a:cubicBezTo>
                  <a:cubicBezTo>
                    <a:pt x="927" y="1903"/>
                    <a:pt x="993" y="1842"/>
                    <a:pt x="1067" y="1776"/>
                  </a:cubicBezTo>
                  <a:cubicBezTo>
                    <a:pt x="1117" y="1729"/>
                    <a:pt x="1175" y="1682"/>
                    <a:pt x="1235" y="1682"/>
                  </a:cubicBezTo>
                  <a:cubicBezTo>
                    <a:pt x="1249" y="1682"/>
                    <a:pt x="1262" y="1685"/>
                    <a:pt x="1276" y="1690"/>
                  </a:cubicBezTo>
                  <a:cubicBezTo>
                    <a:pt x="1305" y="1698"/>
                    <a:pt x="1333" y="1731"/>
                    <a:pt x="1358" y="1755"/>
                  </a:cubicBezTo>
                  <a:cubicBezTo>
                    <a:pt x="1460" y="1866"/>
                    <a:pt x="1563" y="1973"/>
                    <a:pt x="1665" y="2088"/>
                  </a:cubicBezTo>
                  <a:cubicBezTo>
                    <a:pt x="1723" y="2006"/>
                    <a:pt x="1653" y="1895"/>
                    <a:pt x="1592" y="1817"/>
                  </a:cubicBezTo>
                  <a:cubicBezTo>
                    <a:pt x="1609" y="1798"/>
                    <a:pt x="1634" y="1789"/>
                    <a:pt x="1660" y="1789"/>
                  </a:cubicBezTo>
                  <a:cubicBezTo>
                    <a:pt x="1694" y="1789"/>
                    <a:pt x="1730" y="1805"/>
                    <a:pt x="1752" y="1833"/>
                  </a:cubicBezTo>
                  <a:cubicBezTo>
                    <a:pt x="1793" y="1878"/>
                    <a:pt x="1805" y="1944"/>
                    <a:pt x="1817" y="2001"/>
                  </a:cubicBezTo>
                  <a:cubicBezTo>
                    <a:pt x="1834" y="2063"/>
                    <a:pt x="1866" y="2124"/>
                    <a:pt x="1920" y="2149"/>
                  </a:cubicBezTo>
                  <a:cubicBezTo>
                    <a:pt x="1931" y="2154"/>
                    <a:pt x="1942" y="2156"/>
                    <a:pt x="1954" y="2156"/>
                  </a:cubicBezTo>
                  <a:cubicBezTo>
                    <a:pt x="2005" y="2156"/>
                    <a:pt x="2058" y="2117"/>
                    <a:pt x="2051" y="2067"/>
                  </a:cubicBezTo>
                  <a:cubicBezTo>
                    <a:pt x="2039" y="2014"/>
                    <a:pt x="1973" y="1989"/>
                    <a:pt x="1969" y="1944"/>
                  </a:cubicBezTo>
                  <a:cubicBezTo>
                    <a:pt x="1959" y="1896"/>
                    <a:pt x="2010" y="1863"/>
                    <a:pt x="2061" y="1863"/>
                  </a:cubicBezTo>
                  <a:cubicBezTo>
                    <a:pt x="2074" y="1863"/>
                    <a:pt x="2088" y="1865"/>
                    <a:pt x="2100" y="1870"/>
                  </a:cubicBezTo>
                  <a:cubicBezTo>
                    <a:pt x="2158" y="1899"/>
                    <a:pt x="2186" y="1960"/>
                    <a:pt x="2219" y="2014"/>
                  </a:cubicBezTo>
                  <a:cubicBezTo>
                    <a:pt x="2254" y="2065"/>
                    <a:pt x="2301" y="2112"/>
                    <a:pt x="2359" y="2112"/>
                  </a:cubicBezTo>
                  <a:cubicBezTo>
                    <a:pt x="2362" y="2112"/>
                    <a:pt x="2364" y="2112"/>
                    <a:pt x="2367" y="2112"/>
                  </a:cubicBezTo>
                  <a:cubicBezTo>
                    <a:pt x="2421" y="2105"/>
                    <a:pt x="2470" y="2056"/>
                    <a:pt x="2518" y="2056"/>
                  </a:cubicBezTo>
                  <a:cubicBezTo>
                    <a:pt x="2528" y="2056"/>
                    <a:pt x="2537" y="2058"/>
                    <a:pt x="2547" y="2063"/>
                  </a:cubicBezTo>
                  <a:cubicBezTo>
                    <a:pt x="2563" y="2067"/>
                    <a:pt x="2576" y="2083"/>
                    <a:pt x="2584" y="2096"/>
                  </a:cubicBezTo>
                  <a:cubicBezTo>
                    <a:pt x="2625" y="2165"/>
                    <a:pt x="2613" y="2260"/>
                    <a:pt x="2555" y="2317"/>
                  </a:cubicBezTo>
                  <a:cubicBezTo>
                    <a:pt x="2490" y="2379"/>
                    <a:pt x="2449" y="2420"/>
                    <a:pt x="2440" y="2457"/>
                  </a:cubicBezTo>
                  <a:cubicBezTo>
                    <a:pt x="2428" y="2453"/>
                    <a:pt x="2412" y="2440"/>
                    <a:pt x="2404" y="2436"/>
                  </a:cubicBezTo>
                  <a:cubicBezTo>
                    <a:pt x="2349" y="2414"/>
                    <a:pt x="2293" y="2407"/>
                    <a:pt x="2235" y="2407"/>
                  </a:cubicBezTo>
                  <a:cubicBezTo>
                    <a:pt x="2140" y="2407"/>
                    <a:pt x="2043" y="2427"/>
                    <a:pt x="1948" y="2440"/>
                  </a:cubicBezTo>
                  <a:cubicBezTo>
                    <a:pt x="1903" y="2447"/>
                    <a:pt x="1855" y="2452"/>
                    <a:pt x="1808" y="2452"/>
                  </a:cubicBezTo>
                  <a:cubicBezTo>
                    <a:pt x="1694" y="2452"/>
                    <a:pt x="1584" y="2425"/>
                    <a:pt x="1518" y="2338"/>
                  </a:cubicBezTo>
                  <a:cubicBezTo>
                    <a:pt x="1465" y="2272"/>
                    <a:pt x="1440" y="2178"/>
                    <a:pt x="1374" y="2133"/>
                  </a:cubicBezTo>
                  <a:cubicBezTo>
                    <a:pt x="1344" y="2111"/>
                    <a:pt x="1308" y="2103"/>
                    <a:pt x="1271" y="2103"/>
                  </a:cubicBezTo>
                  <a:cubicBezTo>
                    <a:pt x="1209" y="2103"/>
                    <a:pt x="1141" y="2126"/>
                    <a:pt x="1079" y="2149"/>
                  </a:cubicBezTo>
                  <a:cubicBezTo>
                    <a:pt x="890" y="2227"/>
                    <a:pt x="698" y="2301"/>
                    <a:pt x="534" y="2432"/>
                  </a:cubicBezTo>
                  <a:cubicBezTo>
                    <a:pt x="169" y="2707"/>
                    <a:pt x="1" y="3215"/>
                    <a:pt x="115" y="3654"/>
                  </a:cubicBezTo>
                  <a:cubicBezTo>
                    <a:pt x="192" y="3933"/>
                    <a:pt x="416" y="4208"/>
                    <a:pt x="706" y="4208"/>
                  </a:cubicBezTo>
                  <a:cubicBezTo>
                    <a:pt x="710" y="4208"/>
                    <a:pt x="714" y="4208"/>
                    <a:pt x="718" y="4208"/>
                  </a:cubicBezTo>
                  <a:cubicBezTo>
                    <a:pt x="845" y="4208"/>
                    <a:pt x="972" y="4154"/>
                    <a:pt x="1100" y="4134"/>
                  </a:cubicBezTo>
                  <a:cubicBezTo>
                    <a:pt x="1119" y="4131"/>
                    <a:pt x="1139" y="4130"/>
                    <a:pt x="1159" y="4130"/>
                  </a:cubicBezTo>
                  <a:cubicBezTo>
                    <a:pt x="1274" y="4130"/>
                    <a:pt x="1394" y="4172"/>
                    <a:pt x="1436" y="4277"/>
                  </a:cubicBezTo>
                  <a:cubicBezTo>
                    <a:pt x="1469" y="4367"/>
                    <a:pt x="1436" y="4470"/>
                    <a:pt x="1477" y="4556"/>
                  </a:cubicBezTo>
                  <a:cubicBezTo>
                    <a:pt x="1510" y="4638"/>
                    <a:pt x="1604" y="4679"/>
                    <a:pt x="1641" y="4761"/>
                  </a:cubicBezTo>
                  <a:cubicBezTo>
                    <a:pt x="1715" y="4942"/>
                    <a:pt x="1456" y="5126"/>
                    <a:pt x="1506" y="5315"/>
                  </a:cubicBezTo>
                  <a:cubicBezTo>
                    <a:pt x="1522" y="5376"/>
                    <a:pt x="1571" y="5430"/>
                    <a:pt x="1600" y="5491"/>
                  </a:cubicBezTo>
                  <a:cubicBezTo>
                    <a:pt x="1661" y="5639"/>
                    <a:pt x="1571" y="5823"/>
                    <a:pt x="1653" y="5963"/>
                  </a:cubicBezTo>
                  <a:cubicBezTo>
                    <a:pt x="1696" y="6035"/>
                    <a:pt x="1771" y="6065"/>
                    <a:pt x="1853" y="6065"/>
                  </a:cubicBezTo>
                  <a:cubicBezTo>
                    <a:pt x="1958" y="6065"/>
                    <a:pt x="2075" y="6016"/>
                    <a:pt x="2153" y="5942"/>
                  </a:cubicBezTo>
                  <a:cubicBezTo>
                    <a:pt x="2289" y="5807"/>
                    <a:pt x="2363" y="5618"/>
                    <a:pt x="2502" y="5491"/>
                  </a:cubicBezTo>
                  <a:cubicBezTo>
                    <a:pt x="2604" y="5397"/>
                    <a:pt x="2736" y="5343"/>
                    <a:pt x="2822" y="5229"/>
                  </a:cubicBezTo>
                  <a:cubicBezTo>
                    <a:pt x="2957" y="5060"/>
                    <a:pt x="2937" y="4819"/>
                    <a:pt x="3023" y="4618"/>
                  </a:cubicBezTo>
                  <a:cubicBezTo>
                    <a:pt x="3158" y="4302"/>
                    <a:pt x="3535" y="4138"/>
                    <a:pt x="3658" y="3814"/>
                  </a:cubicBezTo>
                  <a:cubicBezTo>
                    <a:pt x="3703" y="3695"/>
                    <a:pt x="3679" y="3519"/>
                    <a:pt x="3556" y="3498"/>
                  </a:cubicBezTo>
                  <a:cubicBezTo>
                    <a:pt x="3544" y="3494"/>
                    <a:pt x="3531" y="3492"/>
                    <a:pt x="3518" y="3492"/>
                  </a:cubicBezTo>
                  <a:cubicBezTo>
                    <a:pt x="3505" y="3492"/>
                    <a:pt x="3490" y="3494"/>
                    <a:pt x="3474" y="3498"/>
                  </a:cubicBezTo>
                  <a:cubicBezTo>
                    <a:pt x="3440" y="3514"/>
                    <a:pt x="3400" y="3523"/>
                    <a:pt x="3361" y="3523"/>
                  </a:cubicBezTo>
                  <a:cubicBezTo>
                    <a:pt x="3329" y="3523"/>
                    <a:pt x="3298" y="3517"/>
                    <a:pt x="3269" y="3506"/>
                  </a:cubicBezTo>
                  <a:cubicBezTo>
                    <a:pt x="3179" y="3469"/>
                    <a:pt x="3101" y="3396"/>
                    <a:pt x="3039" y="3318"/>
                  </a:cubicBezTo>
                  <a:cubicBezTo>
                    <a:pt x="2933" y="3191"/>
                    <a:pt x="2838" y="3047"/>
                    <a:pt x="2769" y="2891"/>
                  </a:cubicBezTo>
                  <a:cubicBezTo>
                    <a:pt x="2719" y="2793"/>
                    <a:pt x="2674" y="2686"/>
                    <a:pt x="2613" y="2600"/>
                  </a:cubicBezTo>
                  <a:lnTo>
                    <a:pt x="2613" y="2600"/>
                  </a:lnTo>
                  <a:cubicBezTo>
                    <a:pt x="2748" y="2690"/>
                    <a:pt x="2834" y="2822"/>
                    <a:pt x="2933" y="2953"/>
                  </a:cubicBezTo>
                  <a:cubicBezTo>
                    <a:pt x="3019" y="3080"/>
                    <a:pt x="3121" y="3195"/>
                    <a:pt x="3232" y="3301"/>
                  </a:cubicBezTo>
                  <a:cubicBezTo>
                    <a:pt x="3269" y="3334"/>
                    <a:pt x="3306" y="3363"/>
                    <a:pt x="3351" y="3367"/>
                  </a:cubicBezTo>
                  <a:cubicBezTo>
                    <a:pt x="3356" y="3368"/>
                    <a:pt x="3362" y="3368"/>
                    <a:pt x="3367" y="3368"/>
                  </a:cubicBezTo>
                  <a:cubicBezTo>
                    <a:pt x="3452" y="3368"/>
                    <a:pt x="3509" y="3276"/>
                    <a:pt x="3548" y="3199"/>
                  </a:cubicBezTo>
                  <a:cubicBezTo>
                    <a:pt x="3580" y="3129"/>
                    <a:pt x="3617" y="3055"/>
                    <a:pt x="3650" y="2977"/>
                  </a:cubicBezTo>
                  <a:cubicBezTo>
                    <a:pt x="3683" y="2895"/>
                    <a:pt x="3720" y="2793"/>
                    <a:pt x="3654" y="2731"/>
                  </a:cubicBezTo>
                  <a:cubicBezTo>
                    <a:pt x="3630" y="2711"/>
                    <a:pt x="3593" y="2703"/>
                    <a:pt x="3572" y="2678"/>
                  </a:cubicBezTo>
                  <a:cubicBezTo>
                    <a:pt x="3519" y="2625"/>
                    <a:pt x="3552" y="2526"/>
                    <a:pt x="3617" y="2498"/>
                  </a:cubicBezTo>
                  <a:cubicBezTo>
                    <a:pt x="3642" y="2485"/>
                    <a:pt x="3670" y="2479"/>
                    <a:pt x="3698" y="2479"/>
                  </a:cubicBezTo>
                  <a:cubicBezTo>
                    <a:pt x="3741" y="2479"/>
                    <a:pt x="3785" y="2491"/>
                    <a:pt x="3822" y="2506"/>
                  </a:cubicBezTo>
                  <a:cubicBezTo>
                    <a:pt x="3990" y="2584"/>
                    <a:pt x="4105" y="2764"/>
                    <a:pt x="4109" y="2949"/>
                  </a:cubicBezTo>
                  <a:cubicBezTo>
                    <a:pt x="4109" y="3039"/>
                    <a:pt x="4089" y="3129"/>
                    <a:pt x="4105" y="3215"/>
                  </a:cubicBezTo>
                  <a:cubicBezTo>
                    <a:pt x="4121" y="3298"/>
                    <a:pt x="4182" y="3388"/>
                    <a:pt x="4267" y="3388"/>
                  </a:cubicBezTo>
                  <a:cubicBezTo>
                    <a:pt x="4270" y="3388"/>
                    <a:pt x="4274" y="3388"/>
                    <a:pt x="4278" y="3387"/>
                  </a:cubicBezTo>
                  <a:cubicBezTo>
                    <a:pt x="4310" y="3383"/>
                    <a:pt x="4339" y="3367"/>
                    <a:pt x="4368" y="3355"/>
                  </a:cubicBezTo>
                  <a:cubicBezTo>
                    <a:pt x="4396" y="3334"/>
                    <a:pt x="4417" y="3305"/>
                    <a:pt x="4442" y="3281"/>
                  </a:cubicBezTo>
                  <a:cubicBezTo>
                    <a:pt x="4442" y="3240"/>
                    <a:pt x="4450" y="3203"/>
                    <a:pt x="4450" y="3162"/>
                  </a:cubicBezTo>
                  <a:cubicBezTo>
                    <a:pt x="4433" y="1805"/>
                    <a:pt x="3679" y="615"/>
                    <a:pt x="2563" y="0"/>
                  </a:cubicBezTo>
                  <a:close/>
                </a:path>
              </a:pathLst>
            </a:custGeom>
            <a:solidFill>
              <a:srgbClr val="4849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22"/>
            <p:cNvSpPr/>
            <p:nvPr/>
          </p:nvSpPr>
          <p:spPr>
            <a:xfrm>
              <a:off x="1467358" y="1512684"/>
              <a:ext cx="405934" cy="356527"/>
            </a:xfrm>
            <a:custGeom>
              <a:avLst/>
              <a:gdLst/>
              <a:ahLst/>
              <a:cxnLst/>
              <a:rect l="l" t="t" r="r" b="b"/>
              <a:pathLst>
                <a:path w="2966" h="2605" extrusionOk="0">
                  <a:moveTo>
                    <a:pt x="776" y="1"/>
                  </a:moveTo>
                  <a:cubicBezTo>
                    <a:pt x="773" y="1"/>
                    <a:pt x="770" y="1"/>
                    <a:pt x="767" y="1"/>
                  </a:cubicBezTo>
                  <a:cubicBezTo>
                    <a:pt x="718" y="1"/>
                    <a:pt x="677" y="13"/>
                    <a:pt x="644" y="38"/>
                  </a:cubicBezTo>
                  <a:cubicBezTo>
                    <a:pt x="554" y="103"/>
                    <a:pt x="575" y="247"/>
                    <a:pt x="636" y="337"/>
                  </a:cubicBezTo>
                  <a:cubicBezTo>
                    <a:pt x="714" y="452"/>
                    <a:pt x="804" y="526"/>
                    <a:pt x="616" y="591"/>
                  </a:cubicBezTo>
                  <a:cubicBezTo>
                    <a:pt x="590" y="601"/>
                    <a:pt x="563" y="606"/>
                    <a:pt x="536" y="606"/>
                  </a:cubicBezTo>
                  <a:cubicBezTo>
                    <a:pt x="464" y="606"/>
                    <a:pt x="392" y="573"/>
                    <a:pt x="341" y="526"/>
                  </a:cubicBezTo>
                  <a:cubicBezTo>
                    <a:pt x="308" y="493"/>
                    <a:pt x="279" y="468"/>
                    <a:pt x="243" y="440"/>
                  </a:cubicBezTo>
                  <a:cubicBezTo>
                    <a:pt x="173" y="390"/>
                    <a:pt x="91" y="349"/>
                    <a:pt x="1" y="349"/>
                  </a:cubicBezTo>
                  <a:cubicBezTo>
                    <a:pt x="193" y="1272"/>
                    <a:pt x="735" y="2067"/>
                    <a:pt x="1485" y="2588"/>
                  </a:cubicBezTo>
                  <a:cubicBezTo>
                    <a:pt x="1505" y="2584"/>
                    <a:pt x="1526" y="2580"/>
                    <a:pt x="1546" y="2580"/>
                  </a:cubicBezTo>
                  <a:cubicBezTo>
                    <a:pt x="1595" y="2573"/>
                    <a:pt x="1643" y="2570"/>
                    <a:pt x="1692" y="2570"/>
                  </a:cubicBezTo>
                  <a:cubicBezTo>
                    <a:pt x="1864" y="2570"/>
                    <a:pt x="2039" y="2605"/>
                    <a:pt x="2215" y="2605"/>
                  </a:cubicBezTo>
                  <a:cubicBezTo>
                    <a:pt x="2637" y="2600"/>
                    <a:pt x="2965" y="2272"/>
                    <a:pt x="2703" y="1862"/>
                  </a:cubicBezTo>
                  <a:cubicBezTo>
                    <a:pt x="2580" y="1657"/>
                    <a:pt x="2387" y="1538"/>
                    <a:pt x="2227" y="1374"/>
                  </a:cubicBezTo>
                  <a:cubicBezTo>
                    <a:pt x="2108" y="1256"/>
                    <a:pt x="1998" y="1141"/>
                    <a:pt x="1879" y="1022"/>
                  </a:cubicBezTo>
                  <a:cubicBezTo>
                    <a:pt x="1850" y="989"/>
                    <a:pt x="1813" y="956"/>
                    <a:pt x="1764" y="940"/>
                  </a:cubicBezTo>
                  <a:cubicBezTo>
                    <a:pt x="1748" y="935"/>
                    <a:pt x="1731" y="934"/>
                    <a:pt x="1714" y="934"/>
                  </a:cubicBezTo>
                  <a:cubicBezTo>
                    <a:pt x="1686" y="934"/>
                    <a:pt x="1657" y="937"/>
                    <a:pt x="1630" y="937"/>
                  </a:cubicBezTo>
                  <a:cubicBezTo>
                    <a:pt x="1601" y="937"/>
                    <a:pt x="1573" y="933"/>
                    <a:pt x="1551" y="915"/>
                  </a:cubicBezTo>
                  <a:cubicBezTo>
                    <a:pt x="1530" y="899"/>
                    <a:pt x="1522" y="874"/>
                    <a:pt x="1510" y="850"/>
                  </a:cubicBezTo>
                  <a:cubicBezTo>
                    <a:pt x="1464" y="768"/>
                    <a:pt x="1387" y="714"/>
                    <a:pt x="1341" y="636"/>
                  </a:cubicBezTo>
                  <a:cubicBezTo>
                    <a:pt x="1292" y="563"/>
                    <a:pt x="1284" y="460"/>
                    <a:pt x="1264" y="378"/>
                  </a:cubicBezTo>
                  <a:cubicBezTo>
                    <a:pt x="1215" y="163"/>
                    <a:pt x="998" y="1"/>
                    <a:pt x="776" y="1"/>
                  </a:cubicBezTo>
                  <a:close/>
                </a:path>
              </a:pathLst>
            </a:custGeom>
            <a:solidFill>
              <a:srgbClr val="4849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22"/>
            <p:cNvSpPr/>
            <p:nvPr/>
          </p:nvSpPr>
          <p:spPr>
            <a:xfrm>
              <a:off x="1466263" y="1025999"/>
              <a:ext cx="460816" cy="344757"/>
            </a:xfrm>
            <a:custGeom>
              <a:avLst/>
              <a:gdLst/>
              <a:ahLst/>
              <a:cxnLst/>
              <a:rect l="l" t="t" r="r" b="b"/>
              <a:pathLst>
                <a:path w="3367" h="2519" extrusionOk="0">
                  <a:moveTo>
                    <a:pt x="2774" y="0"/>
                  </a:moveTo>
                  <a:cubicBezTo>
                    <a:pt x="2586" y="0"/>
                    <a:pt x="2402" y="26"/>
                    <a:pt x="2235" y="108"/>
                  </a:cubicBezTo>
                  <a:cubicBezTo>
                    <a:pt x="2142" y="155"/>
                    <a:pt x="2040" y="217"/>
                    <a:pt x="1943" y="217"/>
                  </a:cubicBezTo>
                  <a:cubicBezTo>
                    <a:pt x="1911" y="217"/>
                    <a:pt x="1880" y="211"/>
                    <a:pt x="1850" y="194"/>
                  </a:cubicBezTo>
                  <a:cubicBezTo>
                    <a:pt x="1821" y="178"/>
                    <a:pt x="1796" y="153"/>
                    <a:pt x="1764" y="137"/>
                  </a:cubicBezTo>
                  <a:cubicBezTo>
                    <a:pt x="1742" y="128"/>
                    <a:pt x="1719" y="125"/>
                    <a:pt x="1696" y="125"/>
                  </a:cubicBezTo>
                  <a:cubicBezTo>
                    <a:pt x="1656" y="125"/>
                    <a:pt x="1615" y="136"/>
                    <a:pt x="1575" y="149"/>
                  </a:cubicBezTo>
                  <a:cubicBezTo>
                    <a:pt x="763" y="670"/>
                    <a:pt x="189" y="1507"/>
                    <a:pt x="0" y="2482"/>
                  </a:cubicBezTo>
                  <a:cubicBezTo>
                    <a:pt x="20" y="2508"/>
                    <a:pt x="45" y="2519"/>
                    <a:pt x="73" y="2519"/>
                  </a:cubicBezTo>
                  <a:cubicBezTo>
                    <a:pt x="239" y="2519"/>
                    <a:pt x="517" y="2128"/>
                    <a:pt x="587" y="2044"/>
                  </a:cubicBezTo>
                  <a:cubicBezTo>
                    <a:pt x="636" y="1982"/>
                    <a:pt x="693" y="1921"/>
                    <a:pt x="759" y="1880"/>
                  </a:cubicBezTo>
                  <a:cubicBezTo>
                    <a:pt x="919" y="1785"/>
                    <a:pt x="1161" y="1789"/>
                    <a:pt x="1243" y="1621"/>
                  </a:cubicBezTo>
                  <a:cubicBezTo>
                    <a:pt x="1267" y="1564"/>
                    <a:pt x="1272" y="1498"/>
                    <a:pt x="1304" y="1441"/>
                  </a:cubicBezTo>
                  <a:cubicBezTo>
                    <a:pt x="1324" y="1410"/>
                    <a:pt x="1364" y="1388"/>
                    <a:pt x="1399" y="1388"/>
                  </a:cubicBezTo>
                  <a:cubicBezTo>
                    <a:pt x="1424" y="1388"/>
                    <a:pt x="1446" y="1399"/>
                    <a:pt x="1456" y="1425"/>
                  </a:cubicBezTo>
                  <a:cubicBezTo>
                    <a:pt x="1477" y="1478"/>
                    <a:pt x="1427" y="1531"/>
                    <a:pt x="1440" y="1589"/>
                  </a:cubicBezTo>
                  <a:cubicBezTo>
                    <a:pt x="1451" y="1624"/>
                    <a:pt x="1488" y="1642"/>
                    <a:pt x="1526" y="1642"/>
                  </a:cubicBezTo>
                  <a:cubicBezTo>
                    <a:pt x="1544" y="1642"/>
                    <a:pt x="1563" y="1638"/>
                    <a:pt x="1579" y="1630"/>
                  </a:cubicBezTo>
                  <a:cubicBezTo>
                    <a:pt x="1624" y="1605"/>
                    <a:pt x="1653" y="1548"/>
                    <a:pt x="1678" y="1502"/>
                  </a:cubicBezTo>
                  <a:cubicBezTo>
                    <a:pt x="1612" y="1461"/>
                    <a:pt x="1620" y="1359"/>
                    <a:pt x="1661" y="1297"/>
                  </a:cubicBezTo>
                  <a:cubicBezTo>
                    <a:pt x="1702" y="1232"/>
                    <a:pt x="1764" y="1178"/>
                    <a:pt x="1784" y="1101"/>
                  </a:cubicBezTo>
                  <a:cubicBezTo>
                    <a:pt x="1801" y="1051"/>
                    <a:pt x="1788" y="998"/>
                    <a:pt x="1801" y="949"/>
                  </a:cubicBezTo>
                  <a:cubicBezTo>
                    <a:pt x="1809" y="891"/>
                    <a:pt x="1842" y="846"/>
                    <a:pt x="1846" y="789"/>
                  </a:cubicBezTo>
                  <a:cubicBezTo>
                    <a:pt x="1858" y="732"/>
                    <a:pt x="1837" y="666"/>
                    <a:pt x="1784" y="650"/>
                  </a:cubicBezTo>
                  <a:cubicBezTo>
                    <a:pt x="1779" y="648"/>
                    <a:pt x="1773" y="647"/>
                    <a:pt x="1767" y="647"/>
                  </a:cubicBezTo>
                  <a:cubicBezTo>
                    <a:pt x="1741" y="647"/>
                    <a:pt x="1712" y="659"/>
                    <a:pt x="1686" y="666"/>
                  </a:cubicBezTo>
                  <a:cubicBezTo>
                    <a:pt x="1550" y="723"/>
                    <a:pt x="1415" y="773"/>
                    <a:pt x="1276" y="830"/>
                  </a:cubicBezTo>
                  <a:cubicBezTo>
                    <a:pt x="1326" y="651"/>
                    <a:pt x="1501" y="517"/>
                    <a:pt x="1687" y="517"/>
                  </a:cubicBezTo>
                  <a:cubicBezTo>
                    <a:pt x="1697" y="517"/>
                    <a:pt x="1708" y="517"/>
                    <a:pt x="1719" y="518"/>
                  </a:cubicBezTo>
                  <a:cubicBezTo>
                    <a:pt x="1785" y="522"/>
                    <a:pt x="1849" y="540"/>
                    <a:pt x="1915" y="540"/>
                  </a:cubicBezTo>
                  <a:cubicBezTo>
                    <a:pt x="1926" y="540"/>
                    <a:pt x="1937" y="540"/>
                    <a:pt x="1948" y="539"/>
                  </a:cubicBezTo>
                  <a:cubicBezTo>
                    <a:pt x="2116" y="518"/>
                    <a:pt x="2215" y="326"/>
                    <a:pt x="2375" y="260"/>
                  </a:cubicBezTo>
                  <a:cubicBezTo>
                    <a:pt x="2393" y="252"/>
                    <a:pt x="2415" y="247"/>
                    <a:pt x="2437" y="247"/>
                  </a:cubicBezTo>
                  <a:cubicBezTo>
                    <a:pt x="2474" y="247"/>
                    <a:pt x="2509" y="261"/>
                    <a:pt x="2522" y="297"/>
                  </a:cubicBezTo>
                  <a:cubicBezTo>
                    <a:pt x="2526" y="313"/>
                    <a:pt x="2526" y="330"/>
                    <a:pt x="2522" y="342"/>
                  </a:cubicBezTo>
                  <a:cubicBezTo>
                    <a:pt x="2502" y="432"/>
                    <a:pt x="2432" y="494"/>
                    <a:pt x="2362" y="555"/>
                  </a:cubicBezTo>
                  <a:cubicBezTo>
                    <a:pt x="2297" y="608"/>
                    <a:pt x="2219" y="670"/>
                    <a:pt x="2194" y="752"/>
                  </a:cubicBezTo>
                  <a:cubicBezTo>
                    <a:pt x="2165" y="834"/>
                    <a:pt x="2206" y="953"/>
                    <a:pt x="2297" y="965"/>
                  </a:cubicBezTo>
                  <a:cubicBezTo>
                    <a:pt x="2301" y="966"/>
                    <a:pt x="2304" y="966"/>
                    <a:pt x="2308" y="966"/>
                  </a:cubicBezTo>
                  <a:cubicBezTo>
                    <a:pt x="2389" y="966"/>
                    <a:pt x="2455" y="885"/>
                    <a:pt x="2514" y="826"/>
                  </a:cubicBezTo>
                  <a:cubicBezTo>
                    <a:pt x="2600" y="732"/>
                    <a:pt x="2723" y="670"/>
                    <a:pt x="2850" y="658"/>
                  </a:cubicBezTo>
                  <a:cubicBezTo>
                    <a:pt x="2912" y="650"/>
                    <a:pt x="2973" y="650"/>
                    <a:pt x="3031" y="637"/>
                  </a:cubicBezTo>
                  <a:cubicBezTo>
                    <a:pt x="3211" y="584"/>
                    <a:pt x="3293" y="391"/>
                    <a:pt x="3355" y="215"/>
                  </a:cubicBezTo>
                  <a:cubicBezTo>
                    <a:pt x="3363" y="190"/>
                    <a:pt x="3367" y="166"/>
                    <a:pt x="3367" y="137"/>
                  </a:cubicBezTo>
                  <a:cubicBezTo>
                    <a:pt x="3359" y="67"/>
                    <a:pt x="3264" y="43"/>
                    <a:pt x="3195" y="30"/>
                  </a:cubicBezTo>
                  <a:cubicBezTo>
                    <a:pt x="3056" y="15"/>
                    <a:pt x="2914" y="0"/>
                    <a:pt x="2774" y="0"/>
                  </a:cubicBezTo>
                  <a:close/>
                </a:path>
              </a:pathLst>
            </a:custGeom>
            <a:solidFill>
              <a:srgbClr val="4849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22"/>
            <p:cNvSpPr/>
            <p:nvPr/>
          </p:nvSpPr>
          <p:spPr>
            <a:xfrm>
              <a:off x="1470779" y="1140143"/>
              <a:ext cx="977746" cy="813784"/>
            </a:xfrm>
            <a:custGeom>
              <a:avLst/>
              <a:gdLst/>
              <a:ahLst/>
              <a:cxnLst/>
              <a:rect l="l" t="t" r="r" b="b"/>
              <a:pathLst>
                <a:path w="7144" h="5946" extrusionOk="0">
                  <a:moveTo>
                    <a:pt x="6299" y="0"/>
                  </a:moveTo>
                  <a:lnTo>
                    <a:pt x="6299" y="0"/>
                  </a:lnTo>
                  <a:cubicBezTo>
                    <a:pt x="6360" y="262"/>
                    <a:pt x="6389" y="541"/>
                    <a:pt x="6389" y="816"/>
                  </a:cubicBezTo>
                  <a:cubicBezTo>
                    <a:pt x="6389" y="2817"/>
                    <a:pt x="4769" y="4437"/>
                    <a:pt x="2772" y="4437"/>
                  </a:cubicBezTo>
                  <a:cubicBezTo>
                    <a:pt x="1661" y="4437"/>
                    <a:pt x="664" y="3932"/>
                    <a:pt x="0" y="3145"/>
                  </a:cubicBezTo>
                  <a:lnTo>
                    <a:pt x="0" y="3145"/>
                  </a:lnTo>
                  <a:cubicBezTo>
                    <a:pt x="369" y="4748"/>
                    <a:pt x="1809" y="5946"/>
                    <a:pt x="3527" y="5946"/>
                  </a:cubicBezTo>
                  <a:cubicBezTo>
                    <a:pt x="5524" y="5946"/>
                    <a:pt x="7143" y="4326"/>
                    <a:pt x="7143" y="2329"/>
                  </a:cubicBezTo>
                  <a:cubicBezTo>
                    <a:pt x="7143" y="1443"/>
                    <a:pt x="6828" y="632"/>
                    <a:pt x="6299" y="0"/>
                  </a:cubicBezTo>
                  <a:close/>
                </a:path>
              </a:pathLst>
            </a:custGeom>
            <a:solidFill>
              <a:srgbClr val="4F2F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87" name="Google Shape;2487;p22"/>
          <p:cNvGrpSpPr/>
          <p:nvPr/>
        </p:nvGrpSpPr>
        <p:grpSpPr>
          <a:xfrm>
            <a:off x="1555586" y="967185"/>
            <a:ext cx="728534" cy="664018"/>
            <a:chOff x="1784625" y="1269100"/>
            <a:chExt cx="160350" cy="146150"/>
          </a:xfrm>
        </p:grpSpPr>
        <p:sp>
          <p:nvSpPr>
            <p:cNvPr id="2488" name="Google Shape;2488;p22"/>
            <p:cNvSpPr/>
            <p:nvPr/>
          </p:nvSpPr>
          <p:spPr>
            <a:xfrm>
              <a:off x="1784625" y="1269150"/>
              <a:ext cx="160350" cy="146100"/>
            </a:xfrm>
            <a:custGeom>
              <a:avLst/>
              <a:gdLst/>
              <a:ahLst/>
              <a:cxnLst/>
              <a:rect l="l" t="t" r="r" b="b"/>
              <a:pathLst>
                <a:path w="6414" h="5844" extrusionOk="0">
                  <a:moveTo>
                    <a:pt x="3206" y="0"/>
                  </a:moveTo>
                  <a:cubicBezTo>
                    <a:pt x="2458" y="0"/>
                    <a:pt x="1711" y="285"/>
                    <a:pt x="1141" y="855"/>
                  </a:cubicBezTo>
                  <a:cubicBezTo>
                    <a:pt x="1" y="1995"/>
                    <a:pt x="1" y="3848"/>
                    <a:pt x="1141" y="4988"/>
                  </a:cubicBezTo>
                  <a:cubicBezTo>
                    <a:pt x="1711" y="5558"/>
                    <a:pt x="2458" y="5843"/>
                    <a:pt x="3206" y="5843"/>
                  </a:cubicBezTo>
                  <a:cubicBezTo>
                    <a:pt x="3954" y="5843"/>
                    <a:pt x="4702" y="5558"/>
                    <a:pt x="5274" y="4988"/>
                  </a:cubicBezTo>
                  <a:cubicBezTo>
                    <a:pt x="6414" y="3848"/>
                    <a:pt x="6414" y="1995"/>
                    <a:pt x="5274" y="855"/>
                  </a:cubicBezTo>
                  <a:cubicBezTo>
                    <a:pt x="4702" y="285"/>
                    <a:pt x="3954" y="0"/>
                    <a:pt x="3206" y="0"/>
                  </a:cubicBezTo>
                  <a:close/>
                </a:path>
              </a:pathLst>
            </a:custGeom>
            <a:solidFill>
              <a:srgbClr val="F3D4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22"/>
            <p:cNvSpPr/>
            <p:nvPr/>
          </p:nvSpPr>
          <p:spPr>
            <a:xfrm>
              <a:off x="1857500" y="1381100"/>
              <a:ext cx="45350" cy="21400"/>
            </a:xfrm>
            <a:custGeom>
              <a:avLst/>
              <a:gdLst/>
              <a:ahLst/>
              <a:cxnLst/>
              <a:rect l="l" t="t" r="r" b="b"/>
              <a:pathLst>
                <a:path w="1814" h="856" extrusionOk="0">
                  <a:moveTo>
                    <a:pt x="1549" y="0"/>
                  </a:moveTo>
                  <a:cubicBezTo>
                    <a:pt x="1523" y="0"/>
                    <a:pt x="1498" y="3"/>
                    <a:pt x="1473" y="6"/>
                  </a:cubicBezTo>
                  <a:cubicBezTo>
                    <a:pt x="1248" y="31"/>
                    <a:pt x="1035" y="121"/>
                    <a:pt x="825" y="207"/>
                  </a:cubicBezTo>
                  <a:cubicBezTo>
                    <a:pt x="600" y="305"/>
                    <a:pt x="284" y="412"/>
                    <a:pt x="136" y="621"/>
                  </a:cubicBezTo>
                  <a:cubicBezTo>
                    <a:pt x="0" y="801"/>
                    <a:pt x="82" y="856"/>
                    <a:pt x="214" y="856"/>
                  </a:cubicBezTo>
                  <a:cubicBezTo>
                    <a:pt x="304" y="856"/>
                    <a:pt x="418" y="830"/>
                    <a:pt x="501" y="802"/>
                  </a:cubicBezTo>
                  <a:cubicBezTo>
                    <a:pt x="829" y="687"/>
                    <a:pt x="1162" y="572"/>
                    <a:pt x="1490" y="457"/>
                  </a:cubicBezTo>
                  <a:cubicBezTo>
                    <a:pt x="1572" y="428"/>
                    <a:pt x="1654" y="400"/>
                    <a:pt x="1715" y="338"/>
                  </a:cubicBezTo>
                  <a:cubicBezTo>
                    <a:pt x="1777" y="277"/>
                    <a:pt x="1814" y="182"/>
                    <a:pt x="1773" y="104"/>
                  </a:cubicBezTo>
                  <a:cubicBezTo>
                    <a:pt x="1731" y="27"/>
                    <a:pt x="1641" y="0"/>
                    <a:pt x="1549" y="0"/>
                  </a:cubicBezTo>
                  <a:close/>
                </a:path>
              </a:pathLst>
            </a:custGeom>
            <a:solidFill>
              <a:srgbClr val="DE9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22"/>
            <p:cNvSpPr/>
            <p:nvPr/>
          </p:nvSpPr>
          <p:spPr>
            <a:xfrm>
              <a:off x="1795700" y="1274725"/>
              <a:ext cx="142200" cy="115350"/>
            </a:xfrm>
            <a:custGeom>
              <a:avLst/>
              <a:gdLst/>
              <a:ahLst/>
              <a:cxnLst/>
              <a:rect l="l" t="t" r="r" b="b"/>
              <a:pathLst>
                <a:path w="5688" h="4614" extrusionOk="0">
                  <a:moveTo>
                    <a:pt x="3896" y="1"/>
                  </a:moveTo>
                  <a:cubicBezTo>
                    <a:pt x="3757" y="99"/>
                    <a:pt x="3634" y="214"/>
                    <a:pt x="3527" y="337"/>
                  </a:cubicBezTo>
                  <a:cubicBezTo>
                    <a:pt x="3002" y="931"/>
                    <a:pt x="2814" y="1797"/>
                    <a:pt x="2203" y="2297"/>
                  </a:cubicBezTo>
                  <a:cubicBezTo>
                    <a:pt x="1739" y="2682"/>
                    <a:pt x="1104" y="2789"/>
                    <a:pt x="583" y="3105"/>
                  </a:cubicBezTo>
                  <a:cubicBezTo>
                    <a:pt x="366" y="3236"/>
                    <a:pt x="165" y="3416"/>
                    <a:pt x="1" y="3617"/>
                  </a:cubicBezTo>
                  <a:cubicBezTo>
                    <a:pt x="128" y="3995"/>
                    <a:pt x="325" y="4335"/>
                    <a:pt x="566" y="4614"/>
                  </a:cubicBezTo>
                  <a:cubicBezTo>
                    <a:pt x="632" y="4573"/>
                    <a:pt x="698" y="4528"/>
                    <a:pt x="763" y="4482"/>
                  </a:cubicBezTo>
                  <a:cubicBezTo>
                    <a:pt x="1649" y="3843"/>
                    <a:pt x="2547" y="3146"/>
                    <a:pt x="3617" y="2928"/>
                  </a:cubicBezTo>
                  <a:cubicBezTo>
                    <a:pt x="4306" y="2789"/>
                    <a:pt x="5081" y="2838"/>
                    <a:pt x="5688" y="2559"/>
                  </a:cubicBezTo>
                  <a:cubicBezTo>
                    <a:pt x="5680" y="2317"/>
                    <a:pt x="5639" y="2071"/>
                    <a:pt x="5561" y="1834"/>
                  </a:cubicBezTo>
                  <a:cubicBezTo>
                    <a:pt x="5536" y="1739"/>
                    <a:pt x="5499" y="1653"/>
                    <a:pt x="5462" y="1571"/>
                  </a:cubicBezTo>
                  <a:lnTo>
                    <a:pt x="4712" y="1862"/>
                  </a:lnTo>
                  <a:cubicBezTo>
                    <a:pt x="4549" y="1924"/>
                    <a:pt x="4373" y="1989"/>
                    <a:pt x="4198" y="1989"/>
                  </a:cubicBezTo>
                  <a:cubicBezTo>
                    <a:pt x="4175" y="1989"/>
                    <a:pt x="4153" y="1988"/>
                    <a:pt x="4130" y="1985"/>
                  </a:cubicBezTo>
                  <a:cubicBezTo>
                    <a:pt x="3933" y="1965"/>
                    <a:pt x="3732" y="1813"/>
                    <a:pt x="3728" y="1612"/>
                  </a:cubicBezTo>
                  <a:cubicBezTo>
                    <a:pt x="3728" y="1514"/>
                    <a:pt x="3769" y="1419"/>
                    <a:pt x="3814" y="1333"/>
                  </a:cubicBezTo>
                  <a:cubicBezTo>
                    <a:pt x="4003" y="981"/>
                    <a:pt x="4269" y="661"/>
                    <a:pt x="4581" y="407"/>
                  </a:cubicBezTo>
                  <a:cubicBezTo>
                    <a:pt x="4372" y="243"/>
                    <a:pt x="4142" y="103"/>
                    <a:pt x="3896" y="1"/>
                  </a:cubicBezTo>
                  <a:close/>
                </a:path>
              </a:pathLst>
            </a:custGeom>
            <a:solidFill>
              <a:srgbClr val="E6AC4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22"/>
            <p:cNvSpPr/>
            <p:nvPr/>
          </p:nvSpPr>
          <p:spPr>
            <a:xfrm>
              <a:off x="1791300" y="1299150"/>
              <a:ext cx="70750" cy="57400"/>
            </a:xfrm>
            <a:custGeom>
              <a:avLst/>
              <a:gdLst/>
              <a:ahLst/>
              <a:cxnLst/>
              <a:rect l="l" t="t" r="r" b="b"/>
              <a:pathLst>
                <a:path w="2830" h="2296" extrusionOk="0">
                  <a:moveTo>
                    <a:pt x="2455" y="0"/>
                  </a:moveTo>
                  <a:cubicBezTo>
                    <a:pt x="2330" y="0"/>
                    <a:pt x="2205" y="48"/>
                    <a:pt x="2087" y="98"/>
                  </a:cubicBezTo>
                  <a:cubicBezTo>
                    <a:pt x="1415" y="373"/>
                    <a:pt x="673" y="799"/>
                    <a:pt x="54" y="1291"/>
                  </a:cubicBezTo>
                  <a:cubicBezTo>
                    <a:pt x="0" y="1619"/>
                    <a:pt x="13" y="1955"/>
                    <a:pt x="78" y="2296"/>
                  </a:cubicBezTo>
                  <a:cubicBezTo>
                    <a:pt x="369" y="2115"/>
                    <a:pt x="685" y="1841"/>
                    <a:pt x="919" y="1726"/>
                  </a:cubicBezTo>
                  <a:cubicBezTo>
                    <a:pt x="1079" y="1648"/>
                    <a:pt x="1243" y="1595"/>
                    <a:pt x="1407" y="1521"/>
                  </a:cubicBezTo>
                  <a:cubicBezTo>
                    <a:pt x="1915" y="1295"/>
                    <a:pt x="2366" y="943"/>
                    <a:pt x="2707" y="508"/>
                  </a:cubicBezTo>
                  <a:cubicBezTo>
                    <a:pt x="2748" y="455"/>
                    <a:pt x="2789" y="397"/>
                    <a:pt x="2801" y="336"/>
                  </a:cubicBezTo>
                  <a:cubicBezTo>
                    <a:pt x="2830" y="184"/>
                    <a:pt x="2686" y="41"/>
                    <a:pt x="2538" y="8"/>
                  </a:cubicBezTo>
                  <a:cubicBezTo>
                    <a:pt x="2511" y="2"/>
                    <a:pt x="2483" y="0"/>
                    <a:pt x="2455" y="0"/>
                  </a:cubicBezTo>
                  <a:close/>
                </a:path>
              </a:pathLst>
            </a:custGeom>
            <a:solidFill>
              <a:srgbClr val="DE9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22"/>
            <p:cNvSpPr/>
            <p:nvPr/>
          </p:nvSpPr>
          <p:spPr>
            <a:xfrm>
              <a:off x="1858550" y="1269100"/>
              <a:ext cx="23800" cy="18775"/>
            </a:xfrm>
            <a:custGeom>
              <a:avLst/>
              <a:gdLst/>
              <a:ahLst/>
              <a:cxnLst/>
              <a:rect l="l" t="t" r="r" b="b"/>
              <a:pathLst>
                <a:path w="952" h="751" extrusionOk="0">
                  <a:moveTo>
                    <a:pt x="439" y="0"/>
                  </a:moveTo>
                  <a:cubicBezTo>
                    <a:pt x="275" y="139"/>
                    <a:pt x="136" y="324"/>
                    <a:pt x="53" y="447"/>
                  </a:cubicBezTo>
                  <a:cubicBezTo>
                    <a:pt x="29" y="500"/>
                    <a:pt x="0" y="550"/>
                    <a:pt x="8" y="603"/>
                  </a:cubicBezTo>
                  <a:cubicBezTo>
                    <a:pt x="12" y="656"/>
                    <a:pt x="58" y="705"/>
                    <a:pt x="111" y="722"/>
                  </a:cubicBezTo>
                  <a:cubicBezTo>
                    <a:pt x="147" y="741"/>
                    <a:pt x="188" y="750"/>
                    <a:pt x="229" y="750"/>
                  </a:cubicBezTo>
                  <a:cubicBezTo>
                    <a:pt x="308" y="750"/>
                    <a:pt x="391" y="718"/>
                    <a:pt x="455" y="673"/>
                  </a:cubicBezTo>
                  <a:cubicBezTo>
                    <a:pt x="550" y="603"/>
                    <a:pt x="619" y="492"/>
                    <a:pt x="685" y="386"/>
                  </a:cubicBezTo>
                  <a:cubicBezTo>
                    <a:pt x="726" y="312"/>
                    <a:pt x="857" y="189"/>
                    <a:pt x="952" y="78"/>
                  </a:cubicBezTo>
                  <a:cubicBezTo>
                    <a:pt x="787" y="37"/>
                    <a:pt x="611" y="12"/>
                    <a:pt x="439" y="0"/>
                  </a:cubicBezTo>
                  <a:close/>
                </a:path>
              </a:pathLst>
            </a:custGeom>
            <a:solidFill>
              <a:srgbClr val="DE9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22"/>
            <p:cNvSpPr/>
            <p:nvPr/>
          </p:nvSpPr>
          <p:spPr>
            <a:xfrm>
              <a:off x="1818975" y="1348850"/>
              <a:ext cx="118725" cy="60600"/>
            </a:xfrm>
            <a:custGeom>
              <a:avLst/>
              <a:gdLst/>
              <a:ahLst/>
              <a:cxnLst/>
              <a:rect l="l" t="t" r="r" b="b"/>
              <a:pathLst>
                <a:path w="4749" h="2424" extrusionOk="0">
                  <a:moveTo>
                    <a:pt x="4749" y="0"/>
                  </a:moveTo>
                  <a:lnTo>
                    <a:pt x="4749" y="0"/>
                  </a:lnTo>
                  <a:cubicBezTo>
                    <a:pt x="4421" y="70"/>
                    <a:pt x="4097" y="131"/>
                    <a:pt x="3769" y="172"/>
                  </a:cubicBezTo>
                  <a:cubicBezTo>
                    <a:pt x="3035" y="271"/>
                    <a:pt x="2272" y="304"/>
                    <a:pt x="1620" y="644"/>
                  </a:cubicBezTo>
                  <a:cubicBezTo>
                    <a:pt x="1231" y="849"/>
                    <a:pt x="902" y="1157"/>
                    <a:pt x="583" y="1464"/>
                  </a:cubicBezTo>
                  <a:cubicBezTo>
                    <a:pt x="410" y="1624"/>
                    <a:pt x="242" y="1784"/>
                    <a:pt x="78" y="1944"/>
                  </a:cubicBezTo>
                  <a:cubicBezTo>
                    <a:pt x="62" y="1956"/>
                    <a:pt x="37" y="1977"/>
                    <a:pt x="0" y="2010"/>
                  </a:cubicBezTo>
                  <a:cubicBezTo>
                    <a:pt x="214" y="2178"/>
                    <a:pt x="447" y="2317"/>
                    <a:pt x="697" y="2424"/>
                  </a:cubicBezTo>
                  <a:cubicBezTo>
                    <a:pt x="1021" y="2223"/>
                    <a:pt x="1231" y="1854"/>
                    <a:pt x="1530" y="1599"/>
                  </a:cubicBezTo>
                  <a:cubicBezTo>
                    <a:pt x="1784" y="1378"/>
                    <a:pt x="2104" y="1239"/>
                    <a:pt x="2420" y="1116"/>
                  </a:cubicBezTo>
                  <a:cubicBezTo>
                    <a:pt x="2871" y="943"/>
                    <a:pt x="3334" y="788"/>
                    <a:pt x="3802" y="652"/>
                  </a:cubicBezTo>
                  <a:cubicBezTo>
                    <a:pt x="4097" y="562"/>
                    <a:pt x="4404" y="480"/>
                    <a:pt x="4691" y="357"/>
                  </a:cubicBezTo>
                  <a:cubicBezTo>
                    <a:pt x="4716" y="242"/>
                    <a:pt x="4737" y="119"/>
                    <a:pt x="4749" y="0"/>
                  </a:cubicBezTo>
                  <a:close/>
                </a:path>
              </a:pathLst>
            </a:custGeom>
            <a:solidFill>
              <a:srgbClr val="E6AC4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22"/>
            <p:cNvSpPr/>
            <p:nvPr/>
          </p:nvSpPr>
          <p:spPr>
            <a:xfrm>
              <a:off x="1797650" y="1269500"/>
              <a:ext cx="58250" cy="43900"/>
            </a:xfrm>
            <a:custGeom>
              <a:avLst/>
              <a:gdLst/>
              <a:ahLst/>
              <a:cxnLst/>
              <a:rect l="l" t="t" r="r" b="b"/>
              <a:pathLst>
                <a:path w="2330" h="1756" extrusionOk="0">
                  <a:moveTo>
                    <a:pt x="2330" y="0"/>
                  </a:moveTo>
                  <a:lnTo>
                    <a:pt x="2330" y="0"/>
                  </a:lnTo>
                  <a:cubicBezTo>
                    <a:pt x="2161" y="21"/>
                    <a:pt x="1993" y="58"/>
                    <a:pt x="1825" y="107"/>
                  </a:cubicBezTo>
                  <a:cubicBezTo>
                    <a:pt x="972" y="374"/>
                    <a:pt x="329" y="997"/>
                    <a:pt x="0" y="1755"/>
                  </a:cubicBezTo>
                  <a:cubicBezTo>
                    <a:pt x="181" y="1743"/>
                    <a:pt x="394" y="1579"/>
                    <a:pt x="521" y="1509"/>
                  </a:cubicBezTo>
                  <a:cubicBezTo>
                    <a:pt x="1058" y="1214"/>
                    <a:pt x="1567" y="862"/>
                    <a:pt x="2030" y="443"/>
                  </a:cubicBezTo>
                  <a:cubicBezTo>
                    <a:pt x="2157" y="324"/>
                    <a:pt x="2289" y="189"/>
                    <a:pt x="2330" y="0"/>
                  </a:cubicBezTo>
                  <a:close/>
                </a:path>
              </a:pathLst>
            </a:custGeom>
            <a:solidFill>
              <a:srgbClr val="DE91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95" name="Google Shape;2495;p22"/>
          <p:cNvSpPr txBox="1">
            <a:spLocks noGrp="1"/>
          </p:cNvSpPr>
          <p:nvPr>
            <p:ph type="ctrTitle"/>
          </p:nvPr>
        </p:nvSpPr>
        <p:spPr>
          <a:xfrm>
            <a:off x="349586" y="52037"/>
            <a:ext cx="8342700" cy="719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smtClean="0">
                <a:latin typeface="Times New Roman" panose="02020603050405020304" pitchFamily="18" charset="0"/>
                <a:cs typeface="Times New Roman" panose="02020603050405020304" pitchFamily="18" charset="0"/>
              </a:rPr>
              <a:t>I. Khái niệm :</a:t>
            </a:r>
            <a:endParaRPr dirty="0">
              <a:latin typeface="Times New Roman" panose="02020603050405020304" pitchFamily="18" charset="0"/>
              <a:cs typeface="Times New Roman" panose="02020603050405020304" pitchFamily="18" charset="0"/>
            </a:endParaRPr>
          </a:p>
        </p:txBody>
      </p:sp>
      <p:sp>
        <p:nvSpPr>
          <p:cNvPr id="2496" name="Google Shape;2496;p22"/>
          <p:cNvSpPr txBox="1">
            <a:spLocks noGrp="1"/>
          </p:cNvSpPr>
          <p:nvPr>
            <p:ph type="subTitle" idx="1"/>
          </p:nvPr>
        </p:nvSpPr>
        <p:spPr>
          <a:xfrm>
            <a:off x="1771500" y="3110250"/>
            <a:ext cx="5582100" cy="89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endParaRPr dirty="0">
              <a:latin typeface="Times New Roman" panose="02020603050405020304" pitchFamily="18" charset="0"/>
              <a:cs typeface="Times New Roman" panose="02020603050405020304" pitchFamily="18" charset="0"/>
            </a:endParaRPr>
          </a:p>
          <a:p>
            <a:pPr marL="0" lvl="0" indent="0" algn="ctr" rtl="0">
              <a:spcBef>
                <a:spcPts val="0"/>
              </a:spcBef>
              <a:spcAft>
                <a:spcPts val="0"/>
              </a:spcAft>
              <a:buNone/>
            </a:pPr>
            <a:endParaRPr dirty="0"/>
          </a:p>
        </p:txBody>
      </p:sp>
      <p:sp>
        <p:nvSpPr>
          <p:cNvPr id="2497" name="Google Shape;2497;p22"/>
          <p:cNvSpPr/>
          <p:nvPr/>
        </p:nvSpPr>
        <p:spPr>
          <a:xfrm>
            <a:off x="1821876" y="1684991"/>
            <a:ext cx="1337" cy="1310"/>
          </a:xfrm>
          <a:custGeom>
            <a:avLst/>
            <a:gdLst/>
            <a:ahLst/>
            <a:cxnLst/>
            <a:rect l="l" t="t" r="r" b="b"/>
            <a:pathLst>
              <a:path w="197" h="193" extrusionOk="0">
                <a:moveTo>
                  <a:pt x="98" y="0"/>
                </a:moveTo>
                <a:cubicBezTo>
                  <a:pt x="41" y="0"/>
                  <a:pt x="0" y="45"/>
                  <a:pt x="0" y="99"/>
                </a:cubicBezTo>
                <a:cubicBezTo>
                  <a:pt x="0" y="152"/>
                  <a:pt x="49" y="193"/>
                  <a:pt x="98" y="193"/>
                </a:cubicBezTo>
                <a:cubicBezTo>
                  <a:pt x="156" y="193"/>
                  <a:pt x="197" y="148"/>
                  <a:pt x="197" y="99"/>
                </a:cubicBezTo>
                <a:cubicBezTo>
                  <a:pt x="197" y="45"/>
                  <a:pt x="156" y="0"/>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22"/>
          <p:cNvSpPr/>
          <p:nvPr/>
        </p:nvSpPr>
        <p:spPr>
          <a:xfrm>
            <a:off x="1831748" y="1673442"/>
            <a:ext cx="1398" cy="1398"/>
          </a:xfrm>
          <a:custGeom>
            <a:avLst/>
            <a:gdLst/>
            <a:ahLst/>
            <a:cxnLst/>
            <a:rect l="l" t="t" r="r" b="b"/>
            <a:pathLst>
              <a:path w="206" h="206" extrusionOk="0">
                <a:moveTo>
                  <a:pt x="103" y="0"/>
                </a:moveTo>
                <a:cubicBezTo>
                  <a:pt x="46" y="0"/>
                  <a:pt x="1" y="46"/>
                  <a:pt x="1" y="103"/>
                </a:cubicBezTo>
                <a:cubicBezTo>
                  <a:pt x="1" y="160"/>
                  <a:pt x="46" y="205"/>
                  <a:pt x="103" y="205"/>
                </a:cubicBezTo>
                <a:cubicBezTo>
                  <a:pt x="161" y="205"/>
                  <a:pt x="206" y="160"/>
                  <a:pt x="206" y="103"/>
                </a:cubicBezTo>
                <a:cubicBezTo>
                  <a:pt x="206" y="46"/>
                  <a:pt x="161" y="0"/>
                  <a:pt x="1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Rectangle 2"/>
          <p:cNvSpPr/>
          <p:nvPr/>
        </p:nvSpPr>
        <p:spPr>
          <a:xfrm>
            <a:off x="270164" y="1742596"/>
            <a:ext cx="8551568" cy="2463238"/>
          </a:xfrm>
          <a:prstGeom prst="rect">
            <a:avLst/>
          </a:prstGeom>
        </p:spPr>
        <p:txBody>
          <a:bodyPr wrap="square">
            <a:spAutoFit/>
          </a:bodyPr>
          <a:lstStyle/>
          <a:p>
            <a:pPr lvl="0">
              <a:lnSpc>
                <a:spcPct val="107000"/>
              </a:lnSpc>
            </a:pPr>
            <a:r>
              <a:rPr lang="en-US" sz="18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1.     Thổ </a:t>
            </a: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nhưỡng (đất)</a:t>
            </a:r>
            <a:endParaRPr lang="en-US" sz="1600"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457200">
              <a:lnSpc>
                <a:spcPct val="107000"/>
              </a:lnSpc>
            </a:pP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Đất là lớp vật chất tơi xốp ở bề mặt lục địa, được đặc trưng bởi độ phì. Độ phì là khả năng cung cấp nước, khí, nhiệt độ và chất dinh dưỡng cần thiết cho thực vật sinh trưởng và phát triển.</a:t>
            </a:r>
            <a:endParaRPr lang="en-US" sz="1600"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lvl="0">
              <a:lnSpc>
                <a:spcPct val="107000"/>
              </a:lnSpc>
            </a:pPr>
            <a:r>
              <a:rPr lang="en-US" sz="18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2.      Sinh </a:t>
            </a: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thái đất</a:t>
            </a:r>
            <a:endParaRPr lang="en-US" sz="1600"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marL="457200">
              <a:lnSpc>
                <a:spcPct val="107000"/>
              </a:lnSpc>
              <a:spcAft>
                <a:spcPts val="800"/>
              </a:spcAft>
            </a:pP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Động vật, </a:t>
            </a:r>
            <a:r>
              <a:rPr lang="en-US" sz="18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thực </a:t>
            </a:r>
            <a:r>
              <a:rPr lang="en-US" sz="18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vật đất, vi sinh vật đất, đất làm thành một hệ sinh thái gọi là sinh thái đất. Các yếu tố đó quan hệ qua lại với nhau, điều tiết cân bằng, khống chế lẫn nhau.</a:t>
            </a:r>
            <a:endParaRPr lang="en-US" sz="1600" b="1"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57"/>
        <p:cNvGrpSpPr/>
        <p:nvPr/>
      </p:nvGrpSpPr>
      <p:grpSpPr>
        <a:xfrm>
          <a:off x="0" y="0"/>
          <a:ext cx="0" cy="0"/>
          <a:chOff x="0" y="0"/>
          <a:chExt cx="0" cy="0"/>
        </a:xfrm>
      </p:grpSpPr>
      <p:sp>
        <p:nvSpPr>
          <p:cNvPr id="2758" name="Google Shape;2758;p39"/>
          <p:cNvSpPr txBox="1">
            <a:spLocks noGrp="1"/>
          </p:cNvSpPr>
          <p:nvPr>
            <p:ph type="title"/>
          </p:nvPr>
        </p:nvSpPr>
        <p:spPr>
          <a:xfrm>
            <a:off x="2074023" y="330150"/>
            <a:ext cx="5410200" cy="48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 sz="3200" dirty="0" smtClean="0">
                <a:solidFill>
                  <a:srgbClr val="7030A0"/>
                </a:solidFill>
                <a:latin typeface="Times New Roman" panose="02020603050405020304" pitchFamily="18" charset="0"/>
                <a:cs typeface="Times New Roman" panose="02020603050405020304" pitchFamily="18" charset="0"/>
              </a:rPr>
              <a:t>3.Hệ Lụy</a:t>
            </a:r>
            <a:endParaRPr sz="3200" dirty="0">
              <a:solidFill>
                <a:srgbClr val="7030A0"/>
              </a:solidFill>
              <a:latin typeface="Times New Roman" panose="02020603050405020304" pitchFamily="18" charset="0"/>
              <a:cs typeface="Times New Roman" panose="02020603050405020304" pitchFamily="18" charset="0"/>
            </a:endParaRPr>
          </a:p>
        </p:txBody>
      </p:sp>
      <p:grpSp>
        <p:nvGrpSpPr>
          <p:cNvPr id="2759" name="Google Shape;2759;p39"/>
          <p:cNvGrpSpPr/>
          <p:nvPr/>
        </p:nvGrpSpPr>
        <p:grpSpPr>
          <a:xfrm>
            <a:off x="5960623" y="574650"/>
            <a:ext cx="2770509" cy="1637989"/>
            <a:chOff x="2373113" y="2124804"/>
            <a:chExt cx="3718129" cy="2259834"/>
          </a:xfrm>
        </p:grpSpPr>
        <p:grpSp>
          <p:nvGrpSpPr>
            <p:cNvPr id="2760" name="Google Shape;2760;p39"/>
            <p:cNvGrpSpPr/>
            <p:nvPr/>
          </p:nvGrpSpPr>
          <p:grpSpPr>
            <a:xfrm>
              <a:off x="2373113" y="2124804"/>
              <a:ext cx="3718129" cy="2259834"/>
              <a:chOff x="2529950" y="4155175"/>
              <a:chExt cx="1137425" cy="690975"/>
            </a:xfrm>
          </p:grpSpPr>
          <p:sp>
            <p:nvSpPr>
              <p:cNvPr id="2761" name="Google Shape;2761;p39"/>
              <p:cNvSpPr/>
              <p:nvPr/>
            </p:nvSpPr>
            <p:spPr>
              <a:xfrm>
                <a:off x="2798800" y="4155175"/>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2" name="Google Shape;2762;p39"/>
              <p:cNvSpPr/>
              <p:nvPr/>
            </p:nvSpPr>
            <p:spPr>
              <a:xfrm>
                <a:off x="2816650" y="4155175"/>
                <a:ext cx="8325" cy="8325"/>
              </a:xfrm>
              <a:custGeom>
                <a:avLst/>
                <a:gdLst/>
                <a:ahLst/>
                <a:cxnLst/>
                <a:rect l="l" t="t" r="r" b="b"/>
                <a:pathLst>
                  <a:path w="333" h="333" extrusionOk="0">
                    <a:moveTo>
                      <a:pt x="166" y="1"/>
                    </a:moveTo>
                    <a:cubicBezTo>
                      <a:pt x="80" y="1"/>
                      <a:pt x="0" y="73"/>
                      <a:pt x="0" y="167"/>
                    </a:cubicBezTo>
                    <a:cubicBezTo>
                      <a:pt x="0"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3" name="Google Shape;2763;p39"/>
              <p:cNvSpPr/>
              <p:nvPr/>
            </p:nvSpPr>
            <p:spPr>
              <a:xfrm>
                <a:off x="2834675" y="4155175"/>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2" y="261"/>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4" name="Google Shape;2764;p39"/>
              <p:cNvSpPr/>
              <p:nvPr/>
            </p:nvSpPr>
            <p:spPr>
              <a:xfrm>
                <a:off x="2852525" y="4155175"/>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5" name="Google Shape;2765;p39"/>
              <p:cNvSpPr/>
              <p:nvPr/>
            </p:nvSpPr>
            <p:spPr>
              <a:xfrm>
                <a:off x="2870375" y="4155175"/>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6" name="Google Shape;2766;p39"/>
              <p:cNvSpPr/>
              <p:nvPr/>
            </p:nvSpPr>
            <p:spPr>
              <a:xfrm>
                <a:off x="2942150" y="4155175"/>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7" name="Google Shape;2767;p39"/>
              <p:cNvSpPr/>
              <p:nvPr/>
            </p:nvSpPr>
            <p:spPr>
              <a:xfrm>
                <a:off x="2960000" y="4155175"/>
                <a:ext cx="8325" cy="8325"/>
              </a:xfrm>
              <a:custGeom>
                <a:avLst/>
                <a:gdLst/>
                <a:ahLst/>
                <a:cxnLst/>
                <a:rect l="l" t="t" r="r" b="b"/>
                <a:pathLst>
                  <a:path w="333" h="333" extrusionOk="0">
                    <a:moveTo>
                      <a:pt x="166" y="1"/>
                    </a:moveTo>
                    <a:cubicBezTo>
                      <a:pt x="80" y="1"/>
                      <a:pt x="0" y="73"/>
                      <a:pt x="0" y="167"/>
                    </a:cubicBezTo>
                    <a:cubicBezTo>
                      <a:pt x="0"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8" name="Google Shape;2768;p39"/>
              <p:cNvSpPr/>
              <p:nvPr/>
            </p:nvSpPr>
            <p:spPr>
              <a:xfrm>
                <a:off x="2798800" y="4173225"/>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69" name="Google Shape;2769;p39"/>
              <p:cNvSpPr/>
              <p:nvPr/>
            </p:nvSpPr>
            <p:spPr>
              <a:xfrm>
                <a:off x="2816650" y="4173225"/>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0" name="Google Shape;2770;p39"/>
              <p:cNvSpPr/>
              <p:nvPr/>
            </p:nvSpPr>
            <p:spPr>
              <a:xfrm>
                <a:off x="2834675"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1" name="Google Shape;2771;p39"/>
              <p:cNvSpPr/>
              <p:nvPr/>
            </p:nvSpPr>
            <p:spPr>
              <a:xfrm>
                <a:off x="2852525"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2" name="Google Shape;2772;p39"/>
              <p:cNvSpPr/>
              <p:nvPr/>
            </p:nvSpPr>
            <p:spPr>
              <a:xfrm>
                <a:off x="2888400"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3" name="Google Shape;2773;p39"/>
              <p:cNvSpPr/>
              <p:nvPr/>
            </p:nvSpPr>
            <p:spPr>
              <a:xfrm>
                <a:off x="2906250" y="4173225"/>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4" name="Google Shape;2774;p39"/>
              <p:cNvSpPr/>
              <p:nvPr/>
            </p:nvSpPr>
            <p:spPr>
              <a:xfrm>
                <a:off x="2924300" y="4173225"/>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5" name="Google Shape;2775;p39"/>
              <p:cNvSpPr/>
              <p:nvPr/>
            </p:nvSpPr>
            <p:spPr>
              <a:xfrm>
                <a:off x="2942150" y="4173225"/>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6" name="Google Shape;2776;p39"/>
              <p:cNvSpPr/>
              <p:nvPr/>
            </p:nvSpPr>
            <p:spPr>
              <a:xfrm>
                <a:off x="2960000" y="4173225"/>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7" name="Google Shape;2777;p39"/>
              <p:cNvSpPr/>
              <p:nvPr/>
            </p:nvSpPr>
            <p:spPr>
              <a:xfrm>
                <a:off x="2978025" y="4173225"/>
                <a:ext cx="8325" cy="8300"/>
              </a:xfrm>
              <a:custGeom>
                <a:avLst/>
                <a:gdLst/>
                <a:ahLst/>
                <a:cxnLst/>
                <a:rect l="l" t="t" r="r" b="b"/>
                <a:pathLst>
                  <a:path w="333" h="332" extrusionOk="0">
                    <a:moveTo>
                      <a:pt x="166" y="0"/>
                    </a:moveTo>
                    <a:cubicBezTo>
                      <a:pt x="73" y="0"/>
                      <a:pt x="0" y="72"/>
                      <a:pt x="0" y="166"/>
                    </a:cubicBezTo>
                    <a:cubicBezTo>
                      <a:pt x="0"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8" name="Google Shape;2778;p39"/>
              <p:cNvSpPr/>
              <p:nvPr/>
            </p:nvSpPr>
            <p:spPr>
              <a:xfrm>
                <a:off x="2995875" y="4173225"/>
                <a:ext cx="8325" cy="8300"/>
              </a:xfrm>
              <a:custGeom>
                <a:avLst/>
                <a:gdLst/>
                <a:ahLst/>
                <a:cxnLst/>
                <a:rect l="l" t="t" r="r" b="b"/>
                <a:pathLst>
                  <a:path w="333" h="332" extrusionOk="0">
                    <a:moveTo>
                      <a:pt x="166" y="0"/>
                    </a:moveTo>
                    <a:cubicBezTo>
                      <a:pt x="80" y="0"/>
                      <a:pt x="1" y="72"/>
                      <a:pt x="1" y="166"/>
                    </a:cubicBezTo>
                    <a:cubicBezTo>
                      <a:pt x="1"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79" name="Google Shape;2779;p39"/>
              <p:cNvSpPr/>
              <p:nvPr/>
            </p:nvSpPr>
            <p:spPr>
              <a:xfrm>
                <a:off x="3013900"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0" name="Google Shape;2780;p39"/>
              <p:cNvSpPr/>
              <p:nvPr/>
            </p:nvSpPr>
            <p:spPr>
              <a:xfrm>
                <a:off x="3031750"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1" name="Google Shape;2781;p39"/>
              <p:cNvSpPr/>
              <p:nvPr/>
            </p:nvSpPr>
            <p:spPr>
              <a:xfrm>
                <a:off x="3085500" y="4173225"/>
                <a:ext cx="8300" cy="8300"/>
              </a:xfrm>
              <a:custGeom>
                <a:avLst/>
                <a:gdLst/>
                <a:ahLst/>
                <a:cxnLst/>
                <a:rect l="l" t="t" r="r" b="b"/>
                <a:pathLst>
                  <a:path w="332" h="332"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2" name="Google Shape;2782;p39"/>
              <p:cNvSpPr/>
              <p:nvPr/>
            </p:nvSpPr>
            <p:spPr>
              <a:xfrm>
                <a:off x="3103525" y="4173225"/>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3" name="Google Shape;2783;p39"/>
              <p:cNvSpPr/>
              <p:nvPr/>
            </p:nvSpPr>
            <p:spPr>
              <a:xfrm>
                <a:off x="3121375" y="4173225"/>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4" name="Google Shape;2784;p39"/>
              <p:cNvSpPr/>
              <p:nvPr/>
            </p:nvSpPr>
            <p:spPr>
              <a:xfrm>
                <a:off x="3139225" y="4173225"/>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5" name="Google Shape;2785;p39"/>
              <p:cNvSpPr/>
              <p:nvPr/>
            </p:nvSpPr>
            <p:spPr>
              <a:xfrm>
                <a:off x="3157250"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6" name="Google Shape;2786;p39"/>
              <p:cNvSpPr/>
              <p:nvPr/>
            </p:nvSpPr>
            <p:spPr>
              <a:xfrm>
                <a:off x="3228825" y="4173225"/>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7" name="Google Shape;2787;p39"/>
              <p:cNvSpPr/>
              <p:nvPr/>
            </p:nvSpPr>
            <p:spPr>
              <a:xfrm>
                <a:off x="3336475"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8" name="Google Shape;2788;p39"/>
              <p:cNvSpPr/>
              <p:nvPr/>
            </p:nvSpPr>
            <p:spPr>
              <a:xfrm>
                <a:off x="3354325" y="417322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89" name="Google Shape;2789;p39"/>
              <p:cNvSpPr/>
              <p:nvPr/>
            </p:nvSpPr>
            <p:spPr>
              <a:xfrm>
                <a:off x="2745075" y="4191075"/>
                <a:ext cx="8300" cy="8300"/>
              </a:xfrm>
              <a:custGeom>
                <a:avLst/>
                <a:gdLst/>
                <a:ahLst/>
                <a:cxnLst/>
                <a:rect l="l" t="t" r="r" b="b"/>
                <a:pathLst>
                  <a:path w="332" h="332" extrusionOk="0">
                    <a:moveTo>
                      <a:pt x="166" y="0"/>
                    </a:moveTo>
                    <a:cubicBezTo>
                      <a:pt x="72" y="0"/>
                      <a:pt x="0" y="79"/>
                      <a:pt x="0" y="166"/>
                    </a:cubicBezTo>
                    <a:cubicBezTo>
                      <a:pt x="0" y="260"/>
                      <a:pt x="72" y="332"/>
                      <a:pt x="166" y="332"/>
                    </a:cubicBezTo>
                    <a:cubicBezTo>
                      <a:pt x="253" y="332"/>
                      <a:pt x="332" y="260"/>
                      <a:pt x="332" y="166"/>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0" name="Google Shape;2790;p39"/>
              <p:cNvSpPr/>
              <p:nvPr/>
            </p:nvSpPr>
            <p:spPr>
              <a:xfrm>
                <a:off x="2798800" y="4191075"/>
                <a:ext cx="8325" cy="8300"/>
              </a:xfrm>
              <a:custGeom>
                <a:avLst/>
                <a:gdLst/>
                <a:ahLst/>
                <a:cxnLst/>
                <a:rect l="l" t="t" r="r" b="b"/>
                <a:pathLst>
                  <a:path w="333" h="332" extrusionOk="0">
                    <a:moveTo>
                      <a:pt x="166" y="0"/>
                    </a:moveTo>
                    <a:cubicBezTo>
                      <a:pt x="72" y="0"/>
                      <a:pt x="0" y="79"/>
                      <a:pt x="0" y="166"/>
                    </a:cubicBezTo>
                    <a:cubicBezTo>
                      <a:pt x="0" y="260"/>
                      <a:pt x="72"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1" name="Google Shape;2791;p39"/>
              <p:cNvSpPr/>
              <p:nvPr/>
            </p:nvSpPr>
            <p:spPr>
              <a:xfrm>
                <a:off x="2816650" y="4191075"/>
                <a:ext cx="8325" cy="8300"/>
              </a:xfrm>
              <a:custGeom>
                <a:avLst/>
                <a:gdLst/>
                <a:ahLst/>
                <a:cxnLst/>
                <a:rect l="l" t="t" r="r" b="b"/>
                <a:pathLst>
                  <a:path w="333" h="332" extrusionOk="0">
                    <a:moveTo>
                      <a:pt x="166" y="0"/>
                    </a:moveTo>
                    <a:cubicBezTo>
                      <a:pt x="80" y="0"/>
                      <a:pt x="0" y="79"/>
                      <a:pt x="0" y="166"/>
                    </a:cubicBezTo>
                    <a:cubicBezTo>
                      <a:pt x="0" y="260"/>
                      <a:pt x="80"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2" name="Google Shape;2792;p39"/>
              <p:cNvSpPr/>
              <p:nvPr/>
            </p:nvSpPr>
            <p:spPr>
              <a:xfrm>
                <a:off x="2834675" y="419107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53" y="332"/>
                      <a:pt x="332" y="260"/>
                      <a:pt x="332" y="166"/>
                    </a:cubicBezTo>
                    <a:cubicBezTo>
                      <a:pt x="332"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3" name="Google Shape;2793;p39"/>
              <p:cNvSpPr/>
              <p:nvPr/>
            </p:nvSpPr>
            <p:spPr>
              <a:xfrm>
                <a:off x="2870375" y="4191075"/>
                <a:ext cx="8325" cy="8300"/>
              </a:xfrm>
              <a:custGeom>
                <a:avLst/>
                <a:gdLst/>
                <a:ahLst/>
                <a:cxnLst/>
                <a:rect l="l" t="t" r="r" b="b"/>
                <a:pathLst>
                  <a:path w="333" h="332" extrusionOk="0">
                    <a:moveTo>
                      <a:pt x="167" y="0"/>
                    </a:moveTo>
                    <a:cubicBezTo>
                      <a:pt x="80" y="0"/>
                      <a:pt x="1" y="79"/>
                      <a:pt x="1" y="166"/>
                    </a:cubicBezTo>
                    <a:cubicBezTo>
                      <a:pt x="1" y="260"/>
                      <a:pt x="80" y="332"/>
                      <a:pt x="167" y="332"/>
                    </a:cubicBezTo>
                    <a:cubicBezTo>
                      <a:pt x="260" y="332"/>
                      <a:pt x="332" y="260"/>
                      <a:pt x="332" y="166"/>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4" name="Google Shape;2794;p39"/>
              <p:cNvSpPr/>
              <p:nvPr/>
            </p:nvSpPr>
            <p:spPr>
              <a:xfrm>
                <a:off x="2888400" y="419107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61" y="332"/>
                      <a:pt x="333" y="260"/>
                      <a:pt x="333" y="166"/>
                    </a:cubicBezTo>
                    <a:cubicBezTo>
                      <a:pt x="333" y="79"/>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5" name="Google Shape;2795;p39"/>
              <p:cNvSpPr/>
              <p:nvPr/>
            </p:nvSpPr>
            <p:spPr>
              <a:xfrm>
                <a:off x="2906250" y="4191075"/>
                <a:ext cx="8325" cy="8300"/>
              </a:xfrm>
              <a:custGeom>
                <a:avLst/>
                <a:gdLst/>
                <a:ahLst/>
                <a:cxnLst/>
                <a:rect l="l" t="t" r="r" b="b"/>
                <a:pathLst>
                  <a:path w="333" h="332" extrusionOk="0">
                    <a:moveTo>
                      <a:pt x="167" y="0"/>
                    </a:moveTo>
                    <a:cubicBezTo>
                      <a:pt x="80" y="0"/>
                      <a:pt x="1" y="79"/>
                      <a:pt x="1" y="166"/>
                    </a:cubicBezTo>
                    <a:cubicBezTo>
                      <a:pt x="1" y="260"/>
                      <a:pt x="80" y="332"/>
                      <a:pt x="167" y="332"/>
                    </a:cubicBezTo>
                    <a:cubicBezTo>
                      <a:pt x="261" y="332"/>
                      <a:pt x="333" y="260"/>
                      <a:pt x="333" y="166"/>
                    </a:cubicBezTo>
                    <a:cubicBezTo>
                      <a:pt x="333" y="79"/>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6" name="Google Shape;2796;p39"/>
              <p:cNvSpPr/>
              <p:nvPr/>
            </p:nvSpPr>
            <p:spPr>
              <a:xfrm>
                <a:off x="2924300" y="4191075"/>
                <a:ext cx="8300" cy="8300"/>
              </a:xfrm>
              <a:custGeom>
                <a:avLst/>
                <a:gdLst/>
                <a:ahLst/>
                <a:cxnLst/>
                <a:rect l="l" t="t" r="r" b="b"/>
                <a:pathLst>
                  <a:path w="332" h="332" extrusionOk="0">
                    <a:moveTo>
                      <a:pt x="166" y="0"/>
                    </a:moveTo>
                    <a:cubicBezTo>
                      <a:pt x="72" y="0"/>
                      <a:pt x="0" y="79"/>
                      <a:pt x="0" y="166"/>
                    </a:cubicBezTo>
                    <a:cubicBezTo>
                      <a:pt x="0" y="260"/>
                      <a:pt x="72" y="332"/>
                      <a:pt x="166" y="332"/>
                    </a:cubicBezTo>
                    <a:cubicBezTo>
                      <a:pt x="253" y="332"/>
                      <a:pt x="332" y="260"/>
                      <a:pt x="332" y="166"/>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7" name="Google Shape;2797;p39"/>
              <p:cNvSpPr/>
              <p:nvPr/>
            </p:nvSpPr>
            <p:spPr>
              <a:xfrm>
                <a:off x="2942150" y="4191075"/>
                <a:ext cx="8300" cy="8300"/>
              </a:xfrm>
              <a:custGeom>
                <a:avLst/>
                <a:gdLst/>
                <a:ahLst/>
                <a:cxnLst/>
                <a:rect l="l" t="t" r="r" b="b"/>
                <a:pathLst>
                  <a:path w="332" h="332" extrusionOk="0">
                    <a:moveTo>
                      <a:pt x="166" y="0"/>
                    </a:moveTo>
                    <a:cubicBezTo>
                      <a:pt x="72" y="0"/>
                      <a:pt x="0" y="79"/>
                      <a:pt x="0" y="166"/>
                    </a:cubicBezTo>
                    <a:cubicBezTo>
                      <a:pt x="0" y="260"/>
                      <a:pt x="72"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8" name="Google Shape;2798;p39"/>
              <p:cNvSpPr/>
              <p:nvPr/>
            </p:nvSpPr>
            <p:spPr>
              <a:xfrm>
                <a:off x="2960000" y="4191075"/>
                <a:ext cx="8325" cy="8300"/>
              </a:xfrm>
              <a:custGeom>
                <a:avLst/>
                <a:gdLst/>
                <a:ahLst/>
                <a:cxnLst/>
                <a:rect l="l" t="t" r="r" b="b"/>
                <a:pathLst>
                  <a:path w="333" h="332" extrusionOk="0">
                    <a:moveTo>
                      <a:pt x="166" y="0"/>
                    </a:moveTo>
                    <a:cubicBezTo>
                      <a:pt x="80" y="0"/>
                      <a:pt x="0" y="79"/>
                      <a:pt x="0" y="166"/>
                    </a:cubicBezTo>
                    <a:cubicBezTo>
                      <a:pt x="0" y="260"/>
                      <a:pt x="80"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799" name="Google Shape;2799;p39"/>
              <p:cNvSpPr/>
              <p:nvPr/>
            </p:nvSpPr>
            <p:spPr>
              <a:xfrm>
                <a:off x="2978025" y="4191075"/>
                <a:ext cx="8325" cy="8300"/>
              </a:xfrm>
              <a:custGeom>
                <a:avLst/>
                <a:gdLst/>
                <a:ahLst/>
                <a:cxnLst/>
                <a:rect l="l" t="t" r="r" b="b"/>
                <a:pathLst>
                  <a:path w="333" h="332" extrusionOk="0">
                    <a:moveTo>
                      <a:pt x="166" y="0"/>
                    </a:moveTo>
                    <a:cubicBezTo>
                      <a:pt x="73" y="0"/>
                      <a:pt x="0" y="79"/>
                      <a:pt x="0" y="166"/>
                    </a:cubicBezTo>
                    <a:cubicBezTo>
                      <a:pt x="0" y="260"/>
                      <a:pt x="73"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0" name="Google Shape;2800;p39"/>
              <p:cNvSpPr/>
              <p:nvPr/>
            </p:nvSpPr>
            <p:spPr>
              <a:xfrm>
                <a:off x="2995875" y="4191075"/>
                <a:ext cx="8325" cy="8300"/>
              </a:xfrm>
              <a:custGeom>
                <a:avLst/>
                <a:gdLst/>
                <a:ahLst/>
                <a:cxnLst/>
                <a:rect l="l" t="t" r="r" b="b"/>
                <a:pathLst>
                  <a:path w="333" h="332" extrusionOk="0">
                    <a:moveTo>
                      <a:pt x="166" y="0"/>
                    </a:moveTo>
                    <a:cubicBezTo>
                      <a:pt x="80" y="0"/>
                      <a:pt x="1" y="79"/>
                      <a:pt x="1" y="166"/>
                    </a:cubicBezTo>
                    <a:cubicBezTo>
                      <a:pt x="1" y="260"/>
                      <a:pt x="80"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1" name="Google Shape;2801;p39"/>
              <p:cNvSpPr/>
              <p:nvPr/>
            </p:nvSpPr>
            <p:spPr>
              <a:xfrm>
                <a:off x="3103525" y="4191075"/>
                <a:ext cx="8325" cy="8300"/>
              </a:xfrm>
              <a:custGeom>
                <a:avLst/>
                <a:gdLst/>
                <a:ahLst/>
                <a:cxnLst/>
                <a:rect l="l" t="t" r="r" b="b"/>
                <a:pathLst>
                  <a:path w="333" h="332" extrusionOk="0">
                    <a:moveTo>
                      <a:pt x="166" y="0"/>
                    </a:moveTo>
                    <a:cubicBezTo>
                      <a:pt x="72" y="0"/>
                      <a:pt x="0" y="79"/>
                      <a:pt x="0" y="166"/>
                    </a:cubicBezTo>
                    <a:cubicBezTo>
                      <a:pt x="0" y="260"/>
                      <a:pt x="72" y="332"/>
                      <a:pt x="166" y="332"/>
                    </a:cubicBezTo>
                    <a:cubicBezTo>
                      <a:pt x="253" y="332"/>
                      <a:pt x="332" y="260"/>
                      <a:pt x="332" y="166"/>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2" name="Google Shape;2802;p39"/>
              <p:cNvSpPr/>
              <p:nvPr/>
            </p:nvSpPr>
            <p:spPr>
              <a:xfrm>
                <a:off x="3121375" y="4191075"/>
                <a:ext cx="8325" cy="8300"/>
              </a:xfrm>
              <a:custGeom>
                <a:avLst/>
                <a:gdLst/>
                <a:ahLst/>
                <a:cxnLst/>
                <a:rect l="l" t="t" r="r" b="b"/>
                <a:pathLst>
                  <a:path w="333" h="332" extrusionOk="0">
                    <a:moveTo>
                      <a:pt x="166" y="0"/>
                    </a:moveTo>
                    <a:cubicBezTo>
                      <a:pt x="72" y="0"/>
                      <a:pt x="0" y="79"/>
                      <a:pt x="0" y="166"/>
                    </a:cubicBezTo>
                    <a:cubicBezTo>
                      <a:pt x="0" y="260"/>
                      <a:pt x="72"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3" name="Google Shape;2803;p39"/>
              <p:cNvSpPr/>
              <p:nvPr/>
            </p:nvSpPr>
            <p:spPr>
              <a:xfrm>
                <a:off x="2691150" y="4209100"/>
                <a:ext cx="8325" cy="8325"/>
              </a:xfrm>
              <a:custGeom>
                <a:avLst/>
                <a:gdLst/>
                <a:ahLst/>
                <a:cxnLst/>
                <a:rect l="l" t="t" r="r" b="b"/>
                <a:pathLst>
                  <a:path w="333" h="333" extrusionOk="0">
                    <a:moveTo>
                      <a:pt x="166" y="0"/>
                    </a:moveTo>
                    <a:cubicBezTo>
                      <a:pt x="80" y="0"/>
                      <a:pt x="1" y="73"/>
                      <a:pt x="1" y="166"/>
                    </a:cubicBezTo>
                    <a:cubicBezTo>
                      <a:pt x="1"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4" name="Google Shape;2804;p39"/>
              <p:cNvSpPr/>
              <p:nvPr/>
            </p:nvSpPr>
            <p:spPr>
              <a:xfrm>
                <a:off x="2709175" y="42091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5" name="Google Shape;2805;p39"/>
              <p:cNvSpPr/>
              <p:nvPr/>
            </p:nvSpPr>
            <p:spPr>
              <a:xfrm>
                <a:off x="2727025" y="42091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6" name="Google Shape;2806;p39"/>
              <p:cNvSpPr/>
              <p:nvPr/>
            </p:nvSpPr>
            <p:spPr>
              <a:xfrm>
                <a:off x="274507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7" name="Google Shape;2807;p39"/>
              <p:cNvSpPr/>
              <p:nvPr/>
            </p:nvSpPr>
            <p:spPr>
              <a:xfrm>
                <a:off x="276292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8" name="Google Shape;2808;p39"/>
              <p:cNvSpPr/>
              <p:nvPr/>
            </p:nvSpPr>
            <p:spPr>
              <a:xfrm>
                <a:off x="2798800" y="4209100"/>
                <a:ext cx="8325" cy="8325"/>
              </a:xfrm>
              <a:custGeom>
                <a:avLst/>
                <a:gdLst/>
                <a:ahLst/>
                <a:cxnLst/>
                <a:rect l="l" t="t" r="r" b="b"/>
                <a:pathLst>
                  <a:path w="333"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09" name="Google Shape;2809;p39"/>
              <p:cNvSpPr/>
              <p:nvPr/>
            </p:nvSpPr>
            <p:spPr>
              <a:xfrm>
                <a:off x="2816650" y="4209100"/>
                <a:ext cx="8325" cy="8325"/>
              </a:xfrm>
              <a:custGeom>
                <a:avLst/>
                <a:gdLst/>
                <a:ahLst/>
                <a:cxnLst/>
                <a:rect l="l" t="t" r="r" b="b"/>
                <a:pathLst>
                  <a:path w="333" h="333" extrusionOk="0">
                    <a:moveTo>
                      <a:pt x="166" y="0"/>
                    </a:moveTo>
                    <a:cubicBezTo>
                      <a:pt x="80" y="0"/>
                      <a:pt x="0" y="73"/>
                      <a:pt x="0" y="166"/>
                    </a:cubicBezTo>
                    <a:cubicBezTo>
                      <a:pt x="0"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0" name="Google Shape;2810;p39"/>
              <p:cNvSpPr/>
              <p:nvPr/>
            </p:nvSpPr>
            <p:spPr>
              <a:xfrm>
                <a:off x="2888400" y="42091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1" y="332"/>
                      <a:pt x="333" y="260"/>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1" name="Google Shape;2811;p39"/>
              <p:cNvSpPr/>
              <p:nvPr/>
            </p:nvSpPr>
            <p:spPr>
              <a:xfrm>
                <a:off x="2906250" y="42091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1" y="332"/>
                      <a:pt x="333" y="260"/>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2" name="Google Shape;2812;p39"/>
              <p:cNvSpPr/>
              <p:nvPr/>
            </p:nvSpPr>
            <p:spPr>
              <a:xfrm>
                <a:off x="2924300"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3" name="Google Shape;2813;p39"/>
              <p:cNvSpPr/>
              <p:nvPr/>
            </p:nvSpPr>
            <p:spPr>
              <a:xfrm>
                <a:off x="2942150"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4" name="Google Shape;2814;p39"/>
              <p:cNvSpPr/>
              <p:nvPr/>
            </p:nvSpPr>
            <p:spPr>
              <a:xfrm>
                <a:off x="2960000" y="4209100"/>
                <a:ext cx="8325" cy="8325"/>
              </a:xfrm>
              <a:custGeom>
                <a:avLst/>
                <a:gdLst/>
                <a:ahLst/>
                <a:cxnLst/>
                <a:rect l="l" t="t" r="r" b="b"/>
                <a:pathLst>
                  <a:path w="333" h="333" extrusionOk="0">
                    <a:moveTo>
                      <a:pt x="166" y="0"/>
                    </a:moveTo>
                    <a:cubicBezTo>
                      <a:pt x="80" y="0"/>
                      <a:pt x="0" y="73"/>
                      <a:pt x="0" y="166"/>
                    </a:cubicBezTo>
                    <a:cubicBezTo>
                      <a:pt x="0"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5" name="Google Shape;2815;p39"/>
              <p:cNvSpPr/>
              <p:nvPr/>
            </p:nvSpPr>
            <p:spPr>
              <a:xfrm>
                <a:off x="2978025" y="4209100"/>
                <a:ext cx="8325" cy="8325"/>
              </a:xfrm>
              <a:custGeom>
                <a:avLst/>
                <a:gdLst/>
                <a:ahLst/>
                <a:cxnLst/>
                <a:rect l="l" t="t" r="r" b="b"/>
                <a:pathLst>
                  <a:path w="333" h="333" extrusionOk="0">
                    <a:moveTo>
                      <a:pt x="166" y="0"/>
                    </a:moveTo>
                    <a:cubicBezTo>
                      <a:pt x="73" y="0"/>
                      <a:pt x="0" y="73"/>
                      <a:pt x="0" y="166"/>
                    </a:cubicBezTo>
                    <a:cubicBezTo>
                      <a:pt x="0" y="260"/>
                      <a:pt x="73"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6" name="Google Shape;2816;p39"/>
              <p:cNvSpPr/>
              <p:nvPr/>
            </p:nvSpPr>
            <p:spPr>
              <a:xfrm>
                <a:off x="2995875" y="4209100"/>
                <a:ext cx="8325" cy="8325"/>
              </a:xfrm>
              <a:custGeom>
                <a:avLst/>
                <a:gdLst/>
                <a:ahLst/>
                <a:cxnLst/>
                <a:rect l="l" t="t" r="r" b="b"/>
                <a:pathLst>
                  <a:path w="333" h="333" extrusionOk="0">
                    <a:moveTo>
                      <a:pt x="166" y="0"/>
                    </a:moveTo>
                    <a:cubicBezTo>
                      <a:pt x="80" y="0"/>
                      <a:pt x="1" y="73"/>
                      <a:pt x="1" y="166"/>
                    </a:cubicBezTo>
                    <a:cubicBezTo>
                      <a:pt x="1"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7" name="Google Shape;2817;p39"/>
              <p:cNvSpPr/>
              <p:nvPr/>
            </p:nvSpPr>
            <p:spPr>
              <a:xfrm>
                <a:off x="3228825" y="42091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1" y="332"/>
                      <a:pt x="333" y="260"/>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8" name="Google Shape;2818;p39"/>
              <p:cNvSpPr/>
              <p:nvPr/>
            </p:nvSpPr>
            <p:spPr>
              <a:xfrm>
                <a:off x="324687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19" name="Google Shape;2819;p39"/>
              <p:cNvSpPr/>
              <p:nvPr/>
            </p:nvSpPr>
            <p:spPr>
              <a:xfrm>
                <a:off x="326472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0" name="Google Shape;2820;p39"/>
              <p:cNvSpPr/>
              <p:nvPr/>
            </p:nvSpPr>
            <p:spPr>
              <a:xfrm>
                <a:off x="3282750" y="4209100"/>
                <a:ext cx="8325" cy="8325"/>
              </a:xfrm>
              <a:custGeom>
                <a:avLst/>
                <a:gdLst/>
                <a:ahLst/>
                <a:cxnLst/>
                <a:rect l="l" t="t" r="r" b="b"/>
                <a:pathLst>
                  <a:path w="333" h="333" extrusionOk="0">
                    <a:moveTo>
                      <a:pt x="166" y="0"/>
                    </a:moveTo>
                    <a:cubicBezTo>
                      <a:pt x="73" y="0"/>
                      <a:pt x="0" y="73"/>
                      <a:pt x="0" y="166"/>
                    </a:cubicBezTo>
                    <a:cubicBezTo>
                      <a:pt x="0" y="260"/>
                      <a:pt x="73"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1" name="Google Shape;2821;p39"/>
              <p:cNvSpPr/>
              <p:nvPr/>
            </p:nvSpPr>
            <p:spPr>
              <a:xfrm>
                <a:off x="3300600" y="4209100"/>
                <a:ext cx="8325" cy="8325"/>
              </a:xfrm>
              <a:custGeom>
                <a:avLst/>
                <a:gdLst/>
                <a:ahLst/>
                <a:cxnLst/>
                <a:rect l="l" t="t" r="r" b="b"/>
                <a:pathLst>
                  <a:path w="333" h="333" extrusionOk="0">
                    <a:moveTo>
                      <a:pt x="166" y="0"/>
                    </a:moveTo>
                    <a:cubicBezTo>
                      <a:pt x="73" y="0"/>
                      <a:pt x="0" y="73"/>
                      <a:pt x="0" y="166"/>
                    </a:cubicBezTo>
                    <a:cubicBezTo>
                      <a:pt x="0" y="260"/>
                      <a:pt x="73"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2" name="Google Shape;2822;p39"/>
              <p:cNvSpPr/>
              <p:nvPr/>
            </p:nvSpPr>
            <p:spPr>
              <a:xfrm>
                <a:off x="3318450" y="4209100"/>
                <a:ext cx="8325" cy="8325"/>
              </a:xfrm>
              <a:custGeom>
                <a:avLst/>
                <a:gdLst/>
                <a:ahLst/>
                <a:cxnLst/>
                <a:rect l="l" t="t" r="r" b="b"/>
                <a:pathLst>
                  <a:path w="333" h="333" extrusionOk="0">
                    <a:moveTo>
                      <a:pt x="166" y="0"/>
                    </a:moveTo>
                    <a:cubicBezTo>
                      <a:pt x="80" y="0"/>
                      <a:pt x="1" y="73"/>
                      <a:pt x="1" y="166"/>
                    </a:cubicBezTo>
                    <a:cubicBezTo>
                      <a:pt x="1"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3" name="Google Shape;2823;p39"/>
              <p:cNvSpPr/>
              <p:nvPr/>
            </p:nvSpPr>
            <p:spPr>
              <a:xfrm>
                <a:off x="3336475" y="42091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53" y="332"/>
                      <a:pt x="333" y="260"/>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4" name="Google Shape;2824;p39"/>
              <p:cNvSpPr/>
              <p:nvPr/>
            </p:nvSpPr>
            <p:spPr>
              <a:xfrm>
                <a:off x="3354325" y="42091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5" name="Google Shape;2825;p39"/>
              <p:cNvSpPr/>
              <p:nvPr/>
            </p:nvSpPr>
            <p:spPr>
              <a:xfrm>
                <a:off x="337237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2" y="332"/>
                      <a:pt x="332" y="260"/>
                      <a:pt x="332" y="166"/>
                    </a:cubicBezTo>
                    <a:cubicBezTo>
                      <a:pt x="332" y="73"/>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6" name="Google Shape;2826;p39"/>
              <p:cNvSpPr/>
              <p:nvPr/>
            </p:nvSpPr>
            <p:spPr>
              <a:xfrm>
                <a:off x="3390225" y="42091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7" name="Google Shape;2827;p39"/>
              <p:cNvSpPr/>
              <p:nvPr/>
            </p:nvSpPr>
            <p:spPr>
              <a:xfrm>
                <a:off x="3461975" y="4209100"/>
                <a:ext cx="8325" cy="8325"/>
              </a:xfrm>
              <a:custGeom>
                <a:avLst/>
                <a:gdLst/>
                <a:ahLst/>
                <a:cxnLst/>
                <a:rect l="l" t="t" r="r" b="b"/>
                <a:pathLst>
                  <a:path w="333" h="333" extrusionOk="0">
                    <a:moveTo>
                      <a:pt x="166" y="0"/>
                    </a:moveTo>
                    <a:cubicBezTo>
                      <a:pt x="73" y="0"/>
                      <a:pt x="1" y="73"/>
                      <a:pt x="1" y="166"/>
                    </a:cubicBezTo>
                    <a:cubicBezTo>
                      <a:pt x="1" y="260"/>
                      <a:pt x="73"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8" name="Google Shape;2828;p39"/>
              <p:cNvSpPr/>
              <p:nvPr/>
            </p:nvSpPr>
            <p:spPr>
              <a:xfrm>
                <a:off x="3479825" y="4209100"/>
                <a:ext cx="8325" cy="8325"/>
              </a:xfrm>
              <a:custGeom>
                <a:avLst/>
                <a:gdLst/>
                <a:ahLst/>
                <a:cxnLst/>
                <a:rect l="l" t="t" r="r" b="b"/>
                <a:pathLst>
                  <a:path w="333" h="333" extrusionOk="0">
                    <a:moveTo>
                      <a:pt x="166" y="0"/>
                    </a:moveTo>
                    <a:cubicBezTo>
                      <a:pt x="73" y="0"/>
                      <a:pt x="1" y="73"/>
                      <a:pt x="1" y="166"/>
                    </a:cubicBezTo>
                    <a:cubicBezTo>
                      <a:pt x="1" y="260"/>
                      <a:pt x="73"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29" name="Google Shape;2829;p39"/>
              <p:cNvSpPr/>
              <p:nvPr/>
            </p:nvSpPr>
            <p:spPr>
              <a:xfrm>
                <a:off x="2691150" y="4227125"/>
                <a:ext cx="8325" cy="8325"/>
              </a:xfrm>
              <a:custGeom>
                <a:avLst/>
                <a:gdLst/>
                <a:ahLst/>
                <a:cxnLst/>
                <a:rect l="l" t="t" r="r" b="b"/>
                <a:pathLst>
                  <a:path w="333" h="333" extrusionOk="0">
                    <a:moveTo>
                      <a:pt x="166" y="1"/>
                    </a:moveTo>
                    <a:cubicBezTo>
                      <a:pt x="80" y="1"/>
                      <a:pt x="1" y="73"/>
                      <a:pt x="1" y="167"/>
                    </a:cubicBezTo>
                    <a:cubicBezTo>
                      <a:pt x="1" y="253"/>
                      <a:pt x="80"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0" name="Google Shape;2830;p39"/>
              <p:cNvSpPr/>
              <p:nvPr/>
            </p:nvSpPr>
            <p:spPr>
              <a:xfrm>
                <a:off x="2709175"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60" y="332"/>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1" name="Google Shape;2831;p39"/>
              <p:cNvSpPr/>
              <p:nvPr/>
            </p:nvSpPr>
            <p:spPr>
              <a:xfrm>
                <a:off x="2727025" y="4227125"/>
                <a:ext cx="8325" cy="8325"/>
              </a:xfrm>
              <a:custGeom>
                <a:avLst/>
                <a:gdLst/>
                <a:ahLst/>
                <a:cxnLst/>
                <a:rect l="l" t="t" r="r" b="b"/>
                <a:pathLst>
                  <a:path w="333" h="333" extrusionOk="0">
                    <a:moveTo>
                      <a:pt x="167" y="1"/>
                    </a:moveTo>
                    <a:cubicBezTo>
                      <a:pt x="80" y="1"/>
                      <a:pt x="1" y="73"/>
                      <a:pt x="1" y="167"/>
                    </a:cubicBezTo>
                    <a:cubicBezTo>
                      <a:pt x="1" y="253"/>
                      <a:pt x="80" y="332"/>
                      <a:pt x="167" y="332"/>
                    </a:cubicBezTo>
                    <a:cubicBezTo>
                      <a:pt x="260" y="332"/>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2" name="Google Shape;2832;p39"/>
              <p:cNvSpPr/>
              <p:nvPr/>
            </p:nvSpPr>
            <p:spPr>
              <a:xfrm>
                <a:off x="274507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3" name="Google Shape;2833;p39"/>
              <p:cNvSpPr/>
              <p:nvPr/>
            </p:nvSpPr>
            <p:spPr>
              <a:xfrm>
                <a:off x="276292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4" name="Google Shape;2834;p39"/>
              <p:cNvSpPr/>
              <p:nvPr/>
            </p:nvSpPr>
            <p:spPr>
              <a:xfrm>
                <a:off x="2798800" y="4227125"/>
                <a:ext cx="8325" cy="8325"/>
              </a:xfrm>
              <a:custGeom>
                <a:avLst/>
                <a:gdLst/>
                <a:ahLst/>
                <a:cxnLst/>
                <a:rect l="l" t="t" r="r" b="b"/>
                <a:pathLst>
                  <a:path w="333"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5" name="Google Shape;2835;p39"/>
              <p:cNvSpPr/>
              <p:nvPr/>
            </p:nvSpPr>
            <p:spPr>
              <a:xfrm>
                <a:off x="2816650" y="4227125"/>
                <a:ext cx="8325" cy="8325"/>
              </a:xfrm>
              <a:custGeom>
                <a:avLst/>
                <a:gdLst/>
                <a:ahLst/>
                <a:cxnLst/>
                <a:rect l="l" t="t" r="r" b="b"/>
                <a:pathLst>
                  <a:path w="333" h="333" extrusionOk="0">
                    <a:moveTo>
                      <a:pt x="166" y="1"/>
                    </a:moveTo>
                    <a:cubicBezTo>
                      <a:pt x="80" y="1"/>
                      <a:pt x="0" y="73"/>
                      <a:pt x="0" y="167"/>
                    </a:cubicBezTo>
                    <a:cubicBezTo>
                      <a:pt x="0" y="253"/>
                      <a:pt x="80"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6" name="Google Shape;2836;p39"/>
              <p:cNvSpPr/>
              <p:nvPr/>
            </p:nvSpPr>
            <p:spPr>
              <a:xfrm>
                <a:off x="2834675"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53" y="332"/>
                      <a:pt x="332" y="253"/>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7" name="Google Shape;2837;p39"/>
              <p:cNvSpPr/>
              <p:nvPr/>
            </p:nvSpPr>
            <p:spPr>
              <a:xfrm>
                <a:off x="2888400"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61" y="332"/>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8" name="Google Shape;2838;p39"/>
              <p:cNvSpPr/>
              <p:nvPr/>
            </p:nvSpPr>
            <p:spPr>
              <a:xfrm>
                <a:off x="2906250" y="4227125"/>
                <a:ext cx="8325" cy="8325"/>
              </a:xfrm>
              <a:custGeom>
                <a:avLst/>
                <a:gdLst/>
                <a:ahLst/>
                <a:cxnLst/>
                <a:rect l="l" t="t" r="r" b="b"/>
                <a:pathLst>
                  <a:path w="333" h="333" extrusionOk="0">
                    <a:moveTo>
                      <a:pt x="167" y="1"/>
                    </a:moveTo>
                    <a:cubicBezTo>
                      <a:pt x="80" y="1"/>
                      <a:pt x="1" y="73"/>
                      <a:pt x="1" y="167"/>
                    </a:cubicBezTo>
                    <a:cubicBezTo>
                      <a:pt x="1" y="253"/>
                      <a:pt x="80" y="332"/>
                      <a:pt x="167" y="332"/>
                    </a:cubicBezTo>
                    <a:cubicBezTo>
                      <a:pt x="261" y="332"/>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39" name="Google Shape;2839;p39"/>
              <p:cNvSpPr/>
              <p:nvPr/>
            </p:nvSpPr>
            <p:spPr>
              <a:xfrm>
                <a:off x="2924300"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0" name="Google Shape;2840;p39"/>
              <p:cNvSpPr/>
              <p:nvPr/>
            </p:nvSpPr>
            <p:spPr>
              <a:xfrm>
                <a:off x="2942150"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1" name="Google Shape;2841;p39"/>
              <p:cNvSpPr/>
              <p:nvPr/>
            </p:nvSpPr>
            <p:spPr>
              <a:xfrm>
                <a:off x="2960000" y="4227125"/>
                <a:ext cx="8325" cy="8325"/>
              </a:xfrm>
              <a:custGeom>
                <a:avLst/>
                <a:gdLst/>
                <a:ahLst/>
                <a:cxnLst/>
                <a:rect l="l" t="t" r="r" b="b"/>
                <a:pathLst>
                  <a:path w="333" h="333" extrusionOk="0">
                    <a:moveTo>
                      <a:pt x="166" y="1"/>
                    </a:moveTo>
                    <a:cubicBezTo>
                      <a:pt x="80" y="1"/>
                      <a:pt x="0" y="73"/>
                      <a:pt x="0" y="167"/>
                    </a:cubicBezTo>
                    <a:cubicBezTo>
                      <a:pt x="0" y="253"/>
                      <a:pt x="80"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2" name="Google Shape;2842;p39"/>
              <p:cNvSpPr/>
              <p:nvPr/>
            </p:nvSpPr>
            <p:spPr>
              <a:xfrm>
                <a:off x="2995875" y="4227125"/>
                <a:ext cx="8325" cy="8325"/>
              </a:xfrm>
              <a:custGeom>
                <a:avLst/>
                <a:gdLst/>
                <a:ahLst/>
                <a:cxnLst/>
                <a:rect l="l" t="t" r="r" b="b"/>
                <a:pathLst>
                  <a:path w="333" h="333" extrusionOk="0">
                    <a:moveTo>
                      <a:pt x="166" y="1"/>
                    </a:moveTo>
                    <a:cubicBezTo>
                      <a:pt x="80" y="1"/>
                      <a:pt x="1" y="73"/>
                      <a:pt x="1" y="167"/>
                    </a:cubicBezTo>
                    <a:cubicBezTo>
                      <a:pt x="1" y="253"/>
                      <a:pt x="80"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3" name="Google Shape;2843;p39"/>
              <p:cNvSpPr/>
              <p:nvPr/>
            </p:nvSpPr>
            <p:spPr>
              <a:xfrm>
                <a:off x="3228825" y="4227125"/>
                <a:ext cx="8325" cy="8325"/>
              </a:xfrm>
              <a:custGeom>
                <a:avLst/>
                <a:gdLst/>
                <a:ahLst/>
                <a:cxnLst/>
                <a:rect l="l" t="t" r="r" b="b"/>
                <a:pathLst>
                  <a:path w="333" h="333" extrusionOk="0">
                    <a:moveTo>
                      <a:pt x="167" y="1"/>
                    </a:moveTo>
                    <a:cubicBezTo>
                      <a:pt x="80" y="1"/>
                      <a:pt x="1" y="73"/>
                      <a:pt x="1" y="167"/>
                    </a:cubicBezTo>
                    <a:cubicBezTo>
                      <a:pt x="1" y="253"/>
                      <a:pt x="80" y="332"/>
                      <a:pt x="167" y="332"/>
                    </a:cubicBezTo>
                    <a:cubicBezTo>
                      <a:pt x="261" y="332"/>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4" name="Google Shape;2844;p39"/>
              <p:cNvSpPr/>
              <p:nvPr/>
            </p:nvSpPr>
            <p:spPr>
              <a:xfrm>
                <a:off x="324687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5" name="Google Shape;2845;p39"/>
              <p:cNvSpPr/>
              <p:nvPr/>
            </p:nvSpPr>
            <p:spPr>
              <a:xfrm>
                <a:off x="326472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6" name="Google Shape;2846;p39"/>
              <p:cNvSpPr/>
              <p:nvPr/>
            </p:nvSpPr>
            <p:spPr>
              <a:xfrm>
                <a:off x="3282750" y="4227125"/>
                <a:ext cx="8325" cy="8325"/>
              </a:xfrm>
              <a:custGeom>
                <a:avLst/>
                <a:gdLst/>
                <a:ahLst/>
                <a:cxnLst/>
                <a:rect l="l" t="t" r="r" b="b"/>
                <a:pathLst>
                  <a:path w="333" h="333" extrusionOk="0">
                    <a:moveTo>
                      <a:pt x="166" y="1"/>
                    </a:moveTo>
                    <a:cubicBezTo>
                      <a:pt x="73" y="1"/>
                      <a:pt x="0" y="73"/>
                      <a:pt x="0" y="167"/>
                    </a:cubicBezTo>
                    <a:cubicBezTo>
                      <a:pt x="0" y="253"/>
                      <a:pt x="73"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7" name="Google Shape;2847;p39"/>
              <p:cNvSpPr/>
              <p:nvPr/>
            </p:nvSpPr>
            <p:spPr>
              <a:xfrm>
                <a:off x="3300600" y="4227125"/>
                <a:ext cx="8325" cy="8325"/>
              </a:xfrm>
              <a:custGeom>
                <a:avLst/>
                <a:gdLst/>
                <a:ahLst/>
                <a:cxnLst/>
                <a:rect l="l" t="t" r="r" b="b"/>
                <a:pathLst>
                  <a:path w="333" h="333" extrusionOk="0">
                    <a:moveTo>
                      <a:pt x="166" y="1"/>
                    </a:moveTo>
                    <a:cubicBezTo>
                      <a:pt x="73" y="1"/>
                      <a:pt x="0" y="73"/>
                      <a:pt x="0" y="167"/>
                    </a:cubicBezTo>
                    <a:cubicBezTo>
                      <a:pt x="0" y="253"/>
                      <a:pt x="73"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8" name="Google Shape;2848;p39"/>
              <p:cNvSpPr/>
              <p:nvPr/>
            </p:nvSpPr>
            <p:spPr>
              <a:xfrm>
                <a:off x="3318450" y="4227125"/>
                <a:ext cx="8325" cy="8325"/>
              </a:xfrm>
              <a:custGeom>
                <a:avLst/>
                <a:gdLst/>
                <a:ahLst/>
                <a:cxnLst/>
                <a:rect l="l" t="t" r="r" b="b"/>
                <a:pathLst>
                  <a:path w="333" h="333" extrusionOk="0">
                    <a:moveTo>
                      <a:pt x="166" y="1"/>
                    </a:moveTo>
                    <a:cubicBezTo>
                      <a:pt x="80" y="1"/>
                      <a:pt x="1" y="73"/>
                      <a:pt x="1" y="167"/>
                    </a:cubicBezTo>
                    <a:cubicBezTo>
                      <a:pt x="1" y="253"/>
                      <a:pt x="80"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49" name="Google Shape;2849;p39"/>
              <p:cNvSpPr/>
              <p:nvPr/>
            </p:nvSpPr>
            <p:spPr>
              <a:xfrm>
                <a:off x="3336475"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53" y="332"/>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0" name="Google Shape;2850;p39"/>
              <p:cNvSpPr/>
              <p:nvPr/>
            </p:nvSpPr>
            <p:spPr>
              <a:xfrm>
                <a:off x="3354325"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60" y="332"/>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1" name="Google Shape;2851;p39"/>
              <p:cNvSpPr/>
              <p:nvPr/>
            </p:nvSpPr>
            <p:spPr>
              <a:xfrm>
                <a:off x="337237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52" y="332"/>
                      <a:pt x="332" y="253"/>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2" name="Google Shape;2852;p39"/>
              <p:cNvSpPr/>
              <p:nvPr/>
            </p:nvSpPr>
            <p:spPr>
              <a:xfrm>
                <a:off x="3390225" y="4227125"/>
                <a:ext cx="8300" cy="8325"/>
              </a:xfrm>
              <a:custGeom>
                <a:avLst/>
                <a:gdLst/>
                <a:ahLst/>
                <a:cxnLst/>
                <a:rect l="l" t="t" r="r" b="b"/>
                <a:pathLst>
                  <a:path w="332"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3" name="Google Shape;2853;p39"/>
              <p:cNvSpPr/>
              <p:nvPr/>
            </p:nvSpPr>
            <p:spPr>
              <a:xfrm>
                <a:off x="3408075" y="4227125"/>
                <a:ext cx="8300" cy="8325"/>
              </a:xfrm>
              <a:custGeom>
                <a:avLst/>
                <a:gdLst/>
                <a:ahLst/>
                <a:cxnLst/>
                <a:rect l="l" t="t" r="r" b="b"/>
                <a:pathLst>
                  <a:path w="332" h="333" extrusionOk="0">
                    <a:moveTo>
                      <a:pt x="166" y="1"/>
                    </a:moveTo>
                    <a:cubicBezTo>
                      <a:pt x="79" y="1"/>
                      <a:pt x="0" y="73"/>
                      <a:pt x="0" y="167"/>
                    </a:cubicBezTo>
                    <a:cubicBezTo>
                      <a:pt x="0" y="253"/>
                      <a:pt x="79"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4" name="Google Shape;2854;p39"/>
              <p:cNvSpPr/>
              <p:nvPr/>
            </p:nvSpPr>
            <p:spPr>
              <a:xfrm>
                <a:off x="3426100" y="4227125"/>
                <a:ext cx="8325" cy="8325"/>
              </a:xfrm>
              <a:custGeom>
                <a:avLst/>
                <a:gdLst/>
                <a:ahLst/>
                <a:cxnLst/>
                <a:rect l="l" t="t" r="r" b="b"/>
                <a:pathLst>
                  <a:path w="333" h="333" extrusionOk="0">
                    <a:moveTo>
                      <a:pt x="166" y="1"/>
                    </a:moveTo>
                    <a:cubicBezTo>
                      <a:pt x="72" y="1"/>
                      <a:pt x="0" y="73"/>
                      <a:pt x="0" y="167"/>
                    </a:cubicBezTo>
                    <a:cubicBezTo>
                      <a:pt x="0" y="253"/>
                      <a:pt x="72"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5" name="Google Shape;2855;p39"/>
              <p:cNvSpPr/>
              <p:nvPr/>
            </p:nvSpPr>
            <p:spPr>
              <a:xfrm>
                <a:off x="3443950" y="4227125"/>
                <a:ext cx="8325" cy="8325"/>
              </a:xfrm>
              <a:custGeom>
                <a:avLst/>
                <a:gdLst/>
                <a:ahLst/>
                <a:cxnLst/>
                <a:rect l="l" t="t" r="r" b="b"/>
                <a:pathLst>
                  <a:path w="333" h="333" extrusionOk="0">
                    <a:moveTo>
                      <a:pt x="166" y="1"/>
                    </a:moveTo>
                    <a:cubicBezTo>
                      <a:pt x="72" y="1"/>
                      <a:pt x="0" y="73"/>
                      <a:pt x="0" y="167"/>
                    </a:cubicBezTo>
                    <a:cubicBezTo>
                      <a:pt x="0" y="253"/>
                      <a:pt x="72"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6" name="Google Shape;2856;p39"/>
              <p:cNvSpPr/>
              <p:nvPr/>
            </p:nvSpPr>
            <p:spPr>
              <a:xfrm>
                <a:off x="3461975" y="4227125"/>
                <a:ext cx="8325" cy="8325"/>
              </a:xfrm>
              <a:custGeom>
                <a:avLst/>
                <a:gdLst/>
                <a:ahLst/>
                <a:cxnLst/>
                <a:rect l="l" t="t" r="r" b="b"/>
                <a:pathLst>
                  <a:path w="333" h="333" extrusionOk="0">
                    <a:moveTo>
                      <a:pt x="166" y="1"/>
                    </a:moveTo>
                    <a:cubicBezTo>
                      <a:pt x="73" y="1"/>
                      <a:pt x="1" y="73"/>
                      <a:pt x="1" y="167"/>
                    </a:cubicBezTo>
                    <a:cubicBezTo>
                      <a:pt x="1" y="253"/>
                      <a:pt x="73" y="332"/>
                      <a:pt x="166" y="332"/>
                    </a:cubicBezTo>
                    <a:cubicBezTo>
                      <a:pt x="253" y="332"/>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7" name="Google Shape;2857;p39"/>
              <p:cNvSpPr/>
              <p:nvPr/>
            </p:nvSpPr>
            <p:spPr>
              <a:xfrm>
                <a:off x="3479825" y="4227125"/>
                <a:ext cx="8325" cy="8325"/>
              </a:xfrm>
              <a:custGeom>
                <a:avLst/>
                <a:gdLst/>
                <a:ahLst/>
                <a:cxnLst/>
                <a:rect l="l" t="t" r="r" b="b"/>
                <a:pathLst>
                  <a:path w="333" h="333" extrusionOk="0">
                    <a:moveTo>
                      <a:pt x="166" y="1"/>
                    </a:moveTo>
                    <a:cubicBezTo>
                      <a:pt x="73" y="1"/>
                      <a:pt x="1" y="73"/>
                      <a:pt x="1" y="167"/>
                    </a:cubicBezTo>
                    <a:cubicBezTo>
                      <a:pt x="1" y="253"/>
                      <a:pt x="73" y="332"/>
                      <a:pt x="166" y="332"/>
                    </a:cubicBezTo>
                    <a:cubicBezTo>
                      <a:pt x="260" y="332"/>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8" name="Google Shape;2858;p39"/>
              <p:cNvSpPr/>
              <p:nvPr/>
            </p:nvSpPr>
            <p:spPr>
              <a:xfrm>
                <a:off x="3497675" y="4227125"/>
                <a:ext cx="8325" cy="8325"/>
              </a:xfrm>
              <a:custGeom>
                <a:avLst/>
                <a:gdLst/>
                <a:ahLst/>
                <a:cxnLst/>
                <a:rect l="l" t="t" r="r" b="b"/>
                <a:pathLst>
                  <a:path w="333" h="333" extrusionOk="0">
                    <a:moveTo>
                      <a:pt x="167" y="1"/>
                    </a:moveTo>
                    <a:cubicBezTo>
                      <a:pt x="80" y="1"/>
                      <a:pt x="1" y="73"/>
                      <a:pt x="1" y="167"/>
                    </a:cubicBezTo>
                    <a:cubicBezTo>
                      <a:pt x="1" y="253"/>
                      <a:pt x="80" y="332"/>
                      <a:pt x="167" y="332"/>
                    </a:cubicBezTo>
                    <a:cubicBezTo>
                      <a:pt x="260" y="332"/>
                      <a:pt x="332" y="253"/>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59" name="Google Shape;2859;p39"/>
              <p:cNvSpPr/>
              <p:nvPr/>
            </p:nvSpPr>
            <p:spPr>
              <a:xfrm>
                <a:off x="3515700" y="4227125"/>
                <a:ext cx="8325" cy="8325"/>
              </a:xfrm>
              <a:custGeom>
                <a:avLst/>
                <a:gdLst/>
                <a:ahLst/>
                <a:cxnLst/>
                <a:rect l="l" t="t" r="r" b="b"/>
                <a:pathLst>
                  <a:path w="333" h="333" extrusionOk="0">
                    <a:moveTo>
                      <a:pt x="167" y="1"/>
                    </a:moveTo>
                    <a:cubicBezTo>
                      <a:pt x="73" y="1"/>
                      <a:pt x="1" y="73"/>
                      <a:pt x="1" y="167"/>
                    </a:cubicBezTo>
                    <a:cubicBezTo>
                      <a:pt x="1" y="253"/>
                      <a:pt x="73" y="332"/>
                      <a:pt x="167" y="332"/>
                    </a:cubicBezTo>
                    <a:cubicBezTo>
                      <a:pt x="253" y="332"/>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0" name="Google Shape;2860;p39"/>
              <p:cNvSpPr/>
              <p:nvPr/>
            </p:nvSpPr>
            <p:spPr>
              <a:xfrm>
                <a:off x="256582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1" name="Google Shape;2861;p39"/>
              <p:cNvSpPr/>
              <p:nvPr/>
            </p:nvSpPr>
            <p:spPr>
              <a:xfrm>
                <a:off x="258367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61" y="332"/>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2" name="Google Shape;2862;p39"/>
              <p:cNvSpPr/>
              <p:nvPr/>
            </p:nvSpPr>
            <p:spPr>
              <a:xfrm>
                <a:off x="2601550" y="4244975"/>
                <a:ext cx="8300" cy="8325"/>
              </a:xfrm>
              <a:custGeom>
                <a:avLst/>
                <a:gdLst/>
                <a:ahLst/>
                <a:cxnLst/>
                <a:rect l="l" t="t" r="r" b="b"/>
                <a:pathLst>
                  <a:path w="332" h="333" extrusionOk="0">
                    <a:moveTo>
                      <a:pt x="166" y="1"/>
                    </a:moveTo>
                    <a:cubicBezTo>
                      <a:pt x="79" y="1"/>
                      <a:pt x="0" y="80"/>
                      <a:pt x="0" y="167"/>
                    </a:cubicBezTo>
                    <a:cubicBezTo>
                      <a:pt x="0" y="260"/>
                      <a:pt x="79"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3" name="Google Shape;2863;p39"/>
              <p:cNvSpPr/>
              <p:nvPr/>
            </p:nvSpPr>
            <p:spPr>
              <a:xfrm>
                <a:off x="2619575" y="4244975"/>
                <a:ext cx="8325" cy="8325"/>
              </a:xfrm>
              <a:custGeom>
                <a:avLst/>
                <a:gdLst/>
                <a:ahLst/>
                <a:cxnLst/>
                <a:rect l="l" t="t" r="r" b="b"/>
                <a:pathLst>
                  <a:path w="333"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4" name="Google Shape;2864;p39"/>
              <p:cNvSpPr/>
              <p:nvPr/>
            </p:nvSpPr>
            <p:spPr>
              <a:xfrm>
                <a:off x="2637425" y="4244975"/>
                <a:ext cx="8325" cy="8325"/>
              </a:xfrm>
              <a:custGeom>
                <a:avLst/>
                <a:gdLst/>
                <a:ahLst/>
                <a:cxnLst/>
                <a:rect l="l" t="t" r="r" b="b"/>
                <a:pathLst>
                  <a:path w="333" h="333" extrusionOk="0">
                    <a:moveTo>
                      <a:pt x="166" y="1"/>
                    </a:moveTo>
                    <a:cubicBezTo>
                      <a:pt x="80" y="1"/>
                      <a:pt x="0" y="80"/>
                      <a:pt x="0" y="167"/>
                    </a:cubicBezTo>
                    <a:cubicBezTo>
                      <a:pt x="0" y="260"/>
                      <a:pt x="80"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5" name="Google Shape;2865;p39"/>
              <p:cNvSpPr/>
              <p:nvPr/>
            </p:nvSpPr>
            <p:spPr>
              <a:xfrm>
                <a:off x="2655450" y="4244975"/>
                <a:ext cx="8325" cy="8325"/>
              </a:xfrm>
              <a:custGeom>
                <a:avLst/>
                <a:gdLst/>
                <a:ahLst/>
                <a:cxnLst/>
                <a:rect l="l" t="t" r="r" b="b"/>
                <a:pathLst>
                  <a:path w="333" h="333" extrusionOk="0">
                    <a:moveTo>
                      <a:pt x="166" y="1"/>
                    </a:moveTo>
                    <a:cubicBezTo>
                      <a:pt x="73" y="1"/>
                      <a:pt x="1" y="80"/>
                      <a:pt x="1" y="167"/>
                    </a:cubicBezTo>
                    <a:cubicBezTo>
                      <a:pt x="1" y="260"/>
                      <a:pt x="73"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6" name="Google Shape;2866;p39"/>
              <p:cNvSpPr/>
              <p:nvPr/>
            </p:nvSpPr>
            <p:spPr>
              <a:xfrm>
                <a:off x="2673300" y="4244975"/>
                <a:ext cx="8325" cy="8325"/>
              </a:xfrm>
              <a:custGeom>
                <a:avLst/>
                <a:gdLst/>
                <a:ahLst/>
                <a:cxnLst/>
                <a:rect l="l" t="t" r="r" b="b"/>
                <a:pathLst>
                  <a:path w="333" h="333" extrusionOk="0">
                    <a:moveTo>
                      <a:pt x="166" y="1"/>
                    </a:moveTo>
                    <a:cubicBezTo>
                      <a:pt x="73" y="1"/>
                      <a:pt x="1" y="80"/>
                      <a:pt x="1" y="167"/>
                    </a:cubicBezTo>
                    <a:cubicBezTo>
                      <a:pt x="1" y="260"/>
                      <a:pt x="73"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7" name="Google Shape;2867;p39"/>
              <p:cNvSpPr/>
              <p:nvPr/>
            </p:nvSpPr>
            <p:spPr>
              <a:xfrm>
                <a:off x="2727025" y="4244975"/>
                <a:ext cx="8325" cy="8325"/>
              </a:xfrm>
              <a:custGeom>
                <a:avLst/>
                <a:gdLst/>
                <a:ahLst/>
                <a:cxnLst/>
                <a:rect l="l" t="t" r="r" b="b"/>
                <a:pathLst>
                  <a:path w="333" h="333" extrusionOk="0">
                    <a:moveTo>
                      <a:pt x="167" y="1"/>
                    </a:moveTo>
                    <a:cubicBezTo>
                      <a:pt x="80" y="1"/>
                      <a:pt x="1" y="80"/>
                      <a:pt x="1" y="167"/>
                    </a:cubicBezTo>
                    <a:cubicBezTo>
                      <a:pt x="1" y="260"/>
                      <a:pt x="80" y="332"/>
                      <a:pt x="167" y="332"/>
                    </a:cubicBezTo>
                    <a:cubicBezTo>
                      <a:pt x="260" y="332"/>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8" name="Google Shape;2868;p39"/>
              <p:cNvSpPr/>
              <p:nvPr/>
            </p:nvSpPr>
            <p:spPr>
              <a:xfrm>
                <a:off x="2745075"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69" name="Google Shape;2869;p39"/>
              <p:cNvSpPr/>
              <p:nvPr/>
            </p:nvSpPr>
            <p:spPr>
              <a:xfrm>
                <a:off x="2780775" y="4244975"/>
                <a:ext cx="8300" cy="8325"/>
              </a:xfrm>
              <a:custGeom>
                <a:avLst/>
                <a:gdLst/>
                <a:ahLst/>
                <a:cxnLst/>
                <a:rect l="l" t="t" r="r" b="b"/>
                <a:pathLst>
                  <a:path w="332" h="333" extrusionOk="0">
                    <a:moveTo>
                      <a:pt x="166" y="1"/>
                    </a:moveTo>
                    <a:cubicBezTo>
                      <a:pt x="79" y="1"/>
                      <a:pt x="0" y="80"/>
                      <a:pt x="0" y="167"/>
                    </a:cubicBezTo>
                    <a:cubicBezTo>
                      <a:pt x="0" y="260"/>
                      <a:pt x="79"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0" name="Google Shape;2870;p39"/>
              <p:cNvSpPr/>
              <p:nvPr/>
            </p:nvSpPr>
            <p:spPr>
              <a:xfrm>
                <a:off x="2798800" y="4244975"/>
                <a:ext cx="8325" cy="8325"/>
              </a:xfrm>
              <a:custGeom>
                <a:avLst/>
                <a:gdLst/>
                <a:ahLst/>
                <a:cxnLst/>
                <a:rect l="l" t="t" r="r" b="b"/>
                <a:pathLst>
                  <a:path w="333"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1" name="Google Shape;2871;p39"/>
              <p:cNvSpPr/>
              <p:nvPr/>
            </p:nvSpPr>
            <p:spPr>
              <a:xfrm>
                <a:off x="283467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2" y="260"/>
                      <a:pt x="332" y="167"/>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2" name="Google Shape;2872;p39"/>
              <p:cNvSpPr/>
              <p:nvPr/>
            </p:nvSpPr>
            <p:spPr>
              <a:xfrm>
                <a:off x="285252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60" y="332"/>
                      <a:pt x="332" y="260"/>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3" name="Google Shape;2873;p39"/>
              <p:cNvSpPr/>
              <p:nvPr/>
            </p:nvSpPr>
            <p:spPr>
              <a:xfrm>
                <a:off x="2906250" y="4244975"/>
                <a:ext cx="8325" cy="8325"/>
              </a:xfrm>
              <a:custGeom>
                <a:avLst/>
                <a:gdLst/>
                <a:ahLst/>
                <a:cxnLst/>
                <a:rect l="l" t="t" r="r" b="b"/>
                <a:pathLst>
                  <a:path w="333" h="333" extrusionOk="0">
                    <a:moveTo>
                      <a:pt x="167" y="1"/>
                    </a:moveTo>
                    <a:cubicBezTo>
                      <a:pt x="80" y="1"/>
                      <a:pt x="1" y="80"/>
                      <a:pt x="1" y="167"/>
                    </a:cubicBezTo>
                    <a:cubicBezTo>
                      <a:pt x="1" y="260"/>
                      <a:pt x="80" y="332"/>
                      <a:pt x="167" y="332"/>
                    </a:cubicBezTo>
                    <a:cubicBezTo>
                      <a:pt x="261" y="332"/>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4" name="Google Shape;2874;p39"/>
              <p:cNvSpPr/>
              <p:nvPr/>
            </p:nvSpPr>
            <p:spPr>
              <a:xfrm>
                <a:off x="2924300"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5" name="Google Shape;2875;p39"/>
              <p:cNvSpPr/>
              <p:nvPr/>
            </p:nvSpPr>
            <p:spPr>
              <a:xfrm>
                <a:off x="2942150"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6" name="Google Shape;2876;p39"/>
              <p:cNvSpPr/>
              <p:nvPr/>
            </p:nvSpPr>
            <p:spPr>
              <a:xfrm>
                <a:off x="2960000" y="4244975"/>
                <a:ext cx="8325" cy="8325"/>
              </a:xfrm>
              <a:custGeom>
                <a:avLst/>
                <a:gdLst/>
                <a:ahLst/>
                <a:cxnLst/>
                <a:rect l="l" t="t" r="r" b="b"/>
                <a:pathLst>
                  <a:path w="333" h="333" extrusionOk="0">
                    <a:moveTo>
                      <a:pt x="166" y="1"/>
                    </a:moveTo>
                    <a:cubicBezTo>
                      <a:pt x="80" y="1"/>
                      <a:pt x="0" y="80"/>
                      <a:pt x="0" y="167"/>
                    </a:cubicBezTo>
                    <a:cubicBezTo>
                      <a:pt x="0" y="260"/>
                      <a:pt x="80"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7" name="Google Shape;2877;p39"/>
              <p:cNvSpPr/>
              <p:nvPr/>
            </p:nvSpPr>
            <p:spPr>
              <a:xfrm>
                <a:off x="2978025" y="4244975"/>
                <a:ext cx="8325" cy="8325"/>
              </a:xfrm>
              <a:custGeom>
                <a:avLst/>
                <a:gdLst/>
                <a:ahLst/>
                <a:cxnLst/>
                <a:rect l="l" t="t" r="r" b="b"/>
                <a:pathLst>
                  <a:path w="333" h="333" extrusionOk="0">
                    <a:moveTo>
                      <a:pt x="166" y="1"/>
                    </a:moveTo>
                    <a:cubicBezTo>
                      <a:pt x="73" y="1"/>
                      <a:pt x="0" y="80"/>
                      <a:pt x="0" y="167"/>
                    </a:cubicBezTo>
                    <a:cubicBezTo>
                      <a:pt x="0" y="260"/>
                      <a:pt x="73"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8" name="Google Shape;2878;p39"/>
              <p:cNvSpPr/>
              <p:nvPr/>
            </p:nvSpPr>
            <p:spPr>
              <a:xfrm>
                <a:off x="3121375" y="4244975"/>
                <a:ext cx="8325" cy="8325"/>
              </a:xfrm>
              <a:custGeom>
                <a:avLst/>
                <a:gdLst/>
                <a:ahLst/>
                <a:cxnLst/>
                <a:rect l="l" t="t" r="r" b="b"/>
                <a:pathLst>
                  <a:path w="333"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79" name="Google Shape;2879;p39"/>
              <p:cNvSpPr/>
              <p:nvPr/>
            </p:nvSpPr>
            <p:spPr>
              <a:xfrm>
                <a:off x="3139225" y="4244975"/>
                <a:ext cx="8325" cy="8325"/>
              </a:xfrm>
              <a:custGeom>
                <a:avLst/>
                <a:gdLst/>
                <a:ahLst/>
                <a:cxnLst/>
                <a:rect l="l" t="t" r="r" b="b"/>
                <a:pathLst>
                  <a:path w="333" h="333" extrusionOk="0">
                    <a:moveTo>
                      <a:pt x="166" y="1"/>
                    </a:moveTo>
                    <a:cubicBezTo>
                      <a:pt x="80" y="1"/>
                      <a:pt x="0" y="80"/>
                      <a:pt x="0" y="167"/>
                    </a:cubicBezTo>
                    <a:cubicBezTo>
                      <a:pt x="0" y="260"/>
                      <a:pt x="80"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0" name="Google Shape;2880;p39"/>
              <p:cNvSpPr/>
              <p:nvPr/>
            </p:nvSpPr>
            <p:spPr>
              <a:xfrm>
                <a:off x="3157250"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2" y="260"/>
                      <a:pt x="332" y="167"/>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1" name="Google Shape;2881;p39"/>
              <p:cNvSpPr/>
              <p:nvPr/>
            </p:nvSpPr>
            <p:spPr>
              <a:xfrm>
                <a:off x="3175100" y="4244975"/>
                <a:ext cx="8325" cy="8325"/>
              </a:xfrm>
              <a:custGeom>
                <a:avLst/>
                <a:gdLst/>
                <a:ahLst/>
                <a:cxnLst/>
                <a:rect l="l" t="t" r="r" b="b"/>
                <a:pathLst>
                  <a:path w="333" h="333" extrusionOk="0">
                    <a:moveTo>
                      <a:pt x="167" y="1"/>
                    </a:moveTo>
                    <a:cubicBezTo>
                      <a:pt x="80" y="1"/>
                      <a:pt x="1" y="80"/>
                      <a:pt x="1" y="167"/>
                    </a:cubicBezTo>
                    <a:cubicBezTo>
                      <a:pt x="1" y="260"/>
                      <a:pt x="80" y="332"/>
                      <a:pt x="167" y="332"/>
                    </a:cubicBezTo>
                    <a:cubicBezTo>
                      <a:pt x="260" y="332"/>
                      <a:pt x="332" y="260"/>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2" name="Google Shape;2882;p39"/>
              <p:cNvSpPr/>
              <p:nvPr/>
            </p:nvSpPr>
            <p:spPr>
              <a:xfrm>
                <a:off x="319312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3" name="Google Shape;2883;p39"/>
              <p:cNvSpPr/>
              <p:nvPr/>
            </p:nvSpPr>
            <p:spPr>
              <a:xfrm>
                <a:off x="321097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61" y="332"/>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4" name="Google Shape;2884;p39"/>
              <p:cNvSpPr/>
              <p:nvPr/>
            </p:nvSpPr>
            <p:spPr>
              <a:xfrm>
                <a:off x="3228825" y="4244975"/>
                <a:ext cx="8325" cy="8325"/>
              </a:xfrm>
              <a:custGeom>
                <a:avLst/>
                <a:gdLst/>
                <a:ahLst/>
                <a:cxnLst/>
                <a:rect l="l" t="t" r="r" b="b"/>
                <a:pathLst>
                  <a:path w="333" h="333" extrusionOk="0">
                    <a:moveTo>
                      <a:pt x="167" y="1"/>
                    </a:moveTo>
                    <a:cubicBezTo>
                      <a:pt x="80" y="1"/>
                      <a:pt x="1" y="80"/>
                      <a:pt x="1" y="167"/>
                    </a:cubicBezTo>
                    <a:cubicBezTo>
                      <a:pt x="1" y="260"/>
                      <a:pt x="80" y="332"/>
                      <a:pt x="167" y="332"/>
                    </a:cubicBezTo>
                    <a:cubicBezTo>
                      <a:pt x="261" y="332"/>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5" name="Google Shape;2885;p39"/>
              <p:cNvSpPr/>
              <p:nvPr/>
            </p:nvSpPr>
            <p:spPr>
              <a:xfrm>
                <a:off x="3246875"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6" name="Google Shape;2886;p39"/>
              <p:cNvSpPr/>
              <p:nvPr/>
            </p:nvSpPr>
            <p:spPr>
              <a:xfrm>
                <a:off x="3264725"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7" name="Google Shape;2887;p39"/>
              <p:cNvSpPr/>
              <p:nvPr/>
            </p:nvSpPr>
            <p:spPr>
              <a:xfrm>
                <a:off x="3282750" y="4244975"/>
                <a:ext cx="8325" cy="8325"/>
              </a:xfrm>
              <a:custGeom>
                <a:avLst/>
                <a:gdLst/>
                <a:ahLst/>
                <a:cxnLst/>
                <a:rect l="l" t="t" r="r" b="b"/>
                <a:pathLst>
                  <a:path w="333" h="333" extrusionOk="0">
                    <a:moveTo>
                      <a:pt x="166" y="1"/>
                    </a:moveTo>
                    <a:cubicBezTo>
                      <a:pt x="73" y="1"/>
                      <a:pt x="0" y="80"/>
                      <a:pt x="0" y="167"/>
                    </a:cubicBezTo>
                    <a:cubicBezTo>
                      <a:pt x="0" y="260"/>
                      <a:pt x="73"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8" name="Google Shape;2888;p39"/>
              <p:cNvSpPr/>
              <p:nvPr/>
            </p:nvSpPr>
            <p:spPr>
              <a:xfrm>
                <a:off x="3300600" y="4244975"/>
                <a:ext cx="8325" cy="8325"/>
              </a:xfrm>
              <a:custGeom>
                <a:avLst/>
                <a:gdLst/>
                <a:ahLst/>
                <a:cxnLst/>
                <a:rect l="l" t="t" r="r" b="b"/>
                <a:pathLst>
                  <a:path w="333" h="333" extrusionOk="0">
                    <a:moveTo>
                      <a:pt x="166" y="1"/>
                    </a:moveTo>
                    <a:cubicBezTo>
                      <a:pt x="73" y="1"/>
                      <a:pt x="0" y="80"/>
                      <a:pt x="0" y="167"/>
                    </a:cubicBezTo>
                    <a:cubicBezTo>
                      <a:pt x="0" y="260"/>
                      <a:pt x="73"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89" name="Google Shape;2889;p39"/>
              <p:cNvSpPr/>
              <p:nvPr/>
            </p:nvSpPr>
            <p:spPr>
              <a:xfrm>
                <a:off x="3318450" y="4244975"/>
                <a:ext cx="8325" cy="8325"/>
              </a:xfrm>
              <a:custGeom>
                <a:avLst/>
                <a:gdLst/>
                <a:ahLst/>
                <a:cxnLst/>
                <a:rect l="l" t="t" r="r" b="b"/>
                <a:pathLst>
                  <a:path w="333" h="333" extrusionOk="0">
                    <a:moveTo>
                      <a:pt x="166" y="1"/>
                    </a:moveTo>
                    <a:cubicBezTo>
                      <a:pt x="80" y="1"/>
                      <a:pt x="1" y="80"/>
                      <a:pt x="1" y="167"/>
                    </a:cubicBezTo>
                    <a:cubicBezTo>
                      <a:pt x="1" y="260"/>
                      <a:pt x="80"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0" name="Google Shape;2890;p39"/>
              <p:cNvSpPr/>
              <p:nvPr/>
            </p:nvSpPr>
            <p:spPr>
              <a:xfrm>
                <a:off x="333647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1" name="Google Shape;2891;p39"/>
              <p:cNvSpPr/>
              <p:nvPr/>
            </p:nvSpPr>
            <p:spPr>
              <a:xfrm>
                <a:off x="3354325"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60" y="332"/>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2" name="Google Shape;2892;p39"/>
              <p:cNvSpPr/>
              <p:nvPr/>
            </p:nvSpPr>
            <p:spPr>
              <a:xfrm>
                <a:off x="3372375"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52" y="332"/>
                      <a:pt x="332" y="260"/>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3" name="Google Shape;2893;p39"/>
              <p:cNvSpPr/>
              <p:nvPr/>
            </p:nvSpPr>
            <p:spPr>
              <a:xfrm>
                <a:off x="3390225"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4" name="Google Shape;2894;p39"/>
              <p:cNvSpPr/>
              <p:nvPr/>
            </p:nvSpPr>
            <p:spPr>
              <a:xfrm>
                <a:off x="3408075" y="4244975"/>
                <a:ext cx="8300" cy="8325"/>
              </a:xfrm>
              <a:custGeom>
                <a:avLst/>
                <a:gdLst/>
                <a:ahLst/>
                <a:cxnLst/>
                <a:rect l="l" t="t" r="r" b="b"/>
                <a:pathLst>
                  <a:path w="332" h="333" extrusionOk="0">
                    <a:moveTo>
                      <a:pt x="166" y="1"/>
                    </a:moveTo>
                    <a:cubicBezTo>
                      <a:pt x="79" y="1"/>
                      <a:pt x="0" y="80"/>
                      <a:pt x="0" y="167"/>
                    </a:cubicBezTo>
                    <a:cubicBezTo>
                      <a:pt x="0" y="260"/>
                      <a:pt x="79"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5" name="Google Shape;2895;p39"/>
              <p:cNvSpPr/>
              <p:nvPr/>
            </p:nvSpPr>
            <p:spPr>
              <a:xfrm>
                <a:off x="3426100" y="4244975"/>
                <a:ext cx="8325" cy="8325"/>
              </a:xfrm>
              <a:custGeom>
                <a:avLst/>
                <a:gdLst/>
                <a:ahLst/>
                <a:cxnLst/>
                <a:rect l="l" t="t" r="r" b="b"/>
                <a:pathLst>
                  <a:path w="333" h="333" extrusionOk="0">
                    <a:moveTo>
                      <a:pt x="166" y="1"/>
                    </a:moveTo>
                    <a:cubicBezTo>
                      <a:pt x="72" y="1"/>
                      <a:pt x="0" y="80"/>
                      <a:pt x="0" y="167"/>
                    </a:cubicBezTo>
                    <a:cubicBezTo>
                      <a:pt x="0" y="260"/>
                      <a:pt x="72"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6" name="Google Shape;2896;p39"/>
              <p:cNvSpPr/>
              <p:nvPr/>
            </p:nvSpPr>
            <p:spPr>
              <a:xfrm>
                <a:off x="3443950" y="4244975"/>
                <a:ext cx="8325" cy="8325"/>
              </a:xfrm>
              <a:custGeom>
                <a:avLst/>
                <a:gdLst/>
                <a:ahLst/>
                <a:cxnLst/>
                <a:rect l="l" t="t" r="r" b="b"/>
                <a:pathLst>
                  <a:path w="333"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7" name="Google Shape;2897;p39"/>
              <p:cNvSpPr/>
              <p:nvPr/>
            </p:nvSpPr>
            <p:spPr>
              <a:xfrm>
                <a:off x="3461975" y="4244975"/>
                <a:ext cx="8325" cy="8325"/>
              </a:xfrm>
              <a:custGeom>
                <a:avLst/>
                <a:gdLst/>
                <a:ahLst/>
                <a:cxnLst/>
                <a:rect l="l" t="t" r="r" b="b"/>
                <a:pathLst>
                  <a:path w="333" h="333" extrusionOk="0">
                    <a:moveTo>
                      <a:pt x="166" y="1"/>
                    </a:moveTo>
                    <a:cubicBezTo>
                      <a:pt x="73" y="1"/>
                      <a:pt x="1" y="80"/>
                      <a:pt x="1" y="167"/>
                    </a:cubicBezTo>
                    <a:cubicBezTo>
                      <a:pt x="1" y="260"/>
                      <a:pt x="73"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8" name="Google Shape;2898;p39"/>
              <p:cNvSpPr/>
              <p:nvPr/>
            </p:nvSpPr>
            <p:spPr>
              <a:xfrm>
                <a:off x="3479825" y="4244975"/>
                <a:ext cx="8325" cy="8325"/>
              </a:xfrm>
              <a:custGeom>
                <a:avLst/>
                <a:gdLst/>
                <a:ahLst/>
                <a:cxnLst/>
                <a:rect l="l" t="t" r="r" b="b"/>
                <a:pathLst>
                  <a:path w="333" h="333" extrusionOk="0">
                    <a:moveTo>
                      <a:pt x="166" y="1"/>
                    </a:moveTo>
                    <a:cubicBezTo>
                      <a:pt x="73" y="1"/>
                      <a:pt x="1" y="80"/>
                      <a:pt x="1" y="167"/>
                    </a:cubicBezTo>
                    <a:cubicBezTo>
                      <a:pt x="1" y="260"/>
                      <a:pt x="73"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899" name="Google Shape;2899;p39"/>
              <p:cNvSpPr/>
              <p:nvPr/>
            </p:nvSpPr>
            <p:spPr>
              <a:xfrm>
                <a:off x="3497675" y="4244975"/>
                <a:ext cx="8325" cy="8325"/>
              </a:xfrm>
              <a:custGeom>
                <a:avLst/>
                <a:gdLst/>
                <a:ahLst/>
                <a:cxnLst/>
                <a:rect l="l" t="t" r="r" b="b"/>
                <a:pathLst>
                  <a:path w="333" h="333" extrusionOk="0">
                    <a:moveTo>
                      <a:pt x="167" y="1"/>
                    </a:moveTo>
                    <a:cubicBezTo>
                      <a:pt x="80" y="1"/>
                      <a:pt x="1" y="80"/>
                      <a:pt x="1" y="167"/>
                    </a:cubicBezTo>
                    <a:cubicBezTo>
                      <a:pt x="1" y="260"/>
                      <a:pt x="80" y="332"/>
                      <a:pt x="167" y="332"/>
                    </a:cubicBezTo>
                    <a:cubicBezTo>
                      <a:pt x="260" y="332"/>
                      <a:pt x="332" y="260"/>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0" name="Google Shape;2900;p39"/>
              <p:cNvSpPr/>
              <p:nvPr/>
            </p:nvSpPr>
            <p:spPr>
              <a:xfrm>
                <a:off x="3515700"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53" y="332"/>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1" name="Google Shape;2901;p39"/>
              <p:cNvSpPr/>
              <p:nvPr/>
            </p:nvSpPr>
            <p:spPr>
              <a:xfrm>
                <a:off x="3533550" y="4244975"/>
                <a:ext cx="8325" cy="8325"/>
              </a:xfrm>
              <a:custGeom>
                <a:avLst/>
                <a:gdLst/>
                <a:ahLst/>
                <a:cxnLst/>
                <a:rect l="l" t="t" r="r" b="b"/>
                <a:pathLst>
                  <a:path w="333" h="333" extrusionOk="0">
                    <a:moveTo>
                      <a:pt x="167" y="1"/>
                    </a:moveTo>
                    <a:cubicBezTo>
                      <a:pt x="73" y="1"/>
                      <a:pt x="1" y="80"/>
                      <a:pt x="1" y="167"/>
                    </a:cubicBezTo>
                    <a:cubicBezTo>
                      <a:pt x="1" y="260"/>
                      <a:pt x="73" y="332"/>
                      <a:pt x="167" y="332"/>
                    </a:cubicBezTo>
                    <a:cubicBezTo>
                      <a:pt x="261" y="332"/>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2" name="Google Shape;2902;p39"/>
              <p:cNvSpPr/>
              <p:nvPr/>
            </p:nvSpPr>
            <p:spPr>
              <a:xfrm>
                <a:off x="3551600"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3" name="Google Shape;2903;p39"/>
              <p:cNvSpPr/>
              <p:nvPr/>
            </p:nvSpPr>
            <p:spPr>
              <a:xfrm>
                <a:off x="3569450" y="4244975"/>
                <a:ext cx="8300" cy="8325"/>
              </a:xfrm>
              <a:custGeom>
                <a:avLst/>
                <a:gdLst/>
                <a:ahLst/>
                <a:cxnLst/>
                <a:rect l="l" t="t" r="r" b="b"/>
                <a:pathLst>
                  <a:path w="332" h="333" extrusionOk="0">
                    <a:moveTo>
                      <a:pt x="166" y="1"/>
                    </a:moveTo>
                    <a:cubicBezTo>
                      <a:pt x="72" y="1"/>
                      <a:pt x="0" y="80"/>
                      <a:pt x="0" y="167"/>
                    </a:cubicBezTo>
                    <a:cubicBezTo>
                      <a:pt x="0" y="260"/>
                      <a:pt x="72"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4" name="Google Shape;2904;p39"/>
              <p:cNvSpPr/>
              <p:nvPr/>
            </p:nvSpPr>
            <p:spPr>
              <a:xfrm>
                <a:off x="3587300" y="4244975"/>
                <a:ext cx="8300" cy="8325"/>
              </a:xfrm>
              <a:custGeom>
                <a:avLst/>
                <a:gdLst/>
                <a:ahLst/>
                <a:cxnLst/>
                <a:rect l="l" t="t" r="r" b="b"/>
                <a:pathLst>
                  <a:path w="332" h="333" extrusionOk="0">
                    <a:moveTo>
                      <a:pt x="166" y="1"/>
                    </a:moveTo>
                    <a:cubicBezTo>
                      <a:pt x="80" y="1"/>
                      <a:pt x="0" y="80"/>
                      <a:pt x="0" y="167"/>
                    </a:cubicBezTo>
                    <a:cubicBezTo>
                      <a:pt x="0" y="260"/>
                      <a:pt x="80" y="332"/>
                      <a:pt x="166" y="332"/>
                    </a:cubicBezTo>
                    <a:cubicBezTo>
                      <a:pt x="260" y="332"/>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5" name="Google Shape;2905;p39"/>
              <p:cNvSpPr/>
              <p:nvPr/>
            </p:nvSpPr>
            <p:spPr>
              <a:xfrm>
                <a:off x="3605325" y="4244975"/>
                <a:ext cx="8325" cy="8325"/>
              </a:xfrm>
              <a:custGeom>
                <a:avLst/>
                <a:gdLst/>
                <a:ahLst/>
                <a:cxnLst/>
                <a:rect l="l" t="t" r="r" b="b"/>
                <a:pathLst>
                  <a:path w="333" h="333" extrusionOk="0">
                    <a:moveTo>
                      <a:pt x="166" y="1"/>
                    </a:moveTo>
                    <a:cubicBezTo>
                      <a:pt x="73" y="1"/>
                      <a:pt x="0" y="80"/>
                      <a:pt x="0" y="167"/>
                    </a:cubicBezTo>
                    <a:cubicBezTo>
                      <a:pt x="0" y="260"/>
                      <a:pt x="73" y="332"/>
                      <a:pt x="166" y="332"/>
                    </a:cubicBezTo>
                    <a:cubicBezTo>
                      <a:pt x="253" y="332"/>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6" name="Google Shape;2906;p39"/>
              <p:cNvSpPr/>
              <p:nvPr/>
            </p:nvSpPr>
            <p:spPr>
              <a:xfrm>
                <a:off x="2547800"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7" name="Google Shape;2907;p39"/>
              <p:cNvSpPr/>
              <p:nvPr/>
            </p:nvSpPr>
            <p:spPr>
              <a:xfrm>
                <a:off x="256582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3" y="261"/>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8" name="Google Shape;2908;p39"/>
              <p:cNvSpPr/>
              <p:nvPr/>
            </p:nvSpPr>
            <p:spPr>
              <a:xfrm>
                <a:off x="258367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1" y="333"/>
                      <a:pt x="333" y="261"/>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09" name="Google Shape;2909;p39"/>
              <p:cNvSpPr/>
              <p:nvPr/>
            </p:nvSpPr>
            <p:spPr>
              <a:xfrm>
                <a:off x="2601550" y="4263000"/>
                <a:ext cx="8300" cy="8325"/>
              </a:xfrm>
              <a:custGeom>
                <a:avLst/>
                <a:gdLst/>
                <a:ahLst/>
                <a:cxnLst/>
                <a:rect l="l" t="t" r="r" b="b"/>
                <a:pathLst>
                  <a:path w="332" h="333" extrusionOk="0">
                    <a:moveTo>
                      <a:pt x="166" y="1"/>
                    </a:moveTo>
                    <a:cubicBezTo>
                      <a:pt x="79" y="1"/>
                      <a:pt x="0" y="73"/>
                      <a:pt x="0" y="167"/>
                    </a:cubicBezTo>
                    <a:cubicBezTo>
                      <a:pt x="0" y="261"/>
                      <a:pt x="79"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0" name="Google Shape;2910;p39"/>
              <p:cNvSpPr/>
              <p:nvPr/>
            </p:nvSpPr>
            <p:spPr>
              <a:xfrm>
                <a:off x="2619575"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1" name="Google Shape;2911;p39"/>
              <p:cNvSpPr/>
              <p:nvPr/>
            </p:nvSpPr>
            <p:spPr>
              <a:xfrm>
                <a:off x="2637425" y="4263000"/>
                <a:ext cx="8325" cy="8325"/>
              </a:xfrm>
              <a:custGeom>
                <a:avLst/>
                <a:gdLst/>
                <a:ahLst/>
                <a:cxnLst/>
                <a:rect l="l" t="t" r="r" b="b"/>
                <a:pathLst>
                  <a:path w="333" h="333" extrusionOk="0">
                    <a:moveTo>
                      <a:pt x="166" y="1"/>
                    </a:moveTo>
                    <a:cubicBezTo>
                      <a:pt x="80" y="1"/>
                      <a:pt x="0" y="73"/>
                      <a:pt x="0" y="167"/>
                    </a:cubicBezTo>
                    <a:cubicBezTo>
                      <a:pt x="0"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2" name="Google Shape;2912;p39"/>
              <p:cNvSpPr/>
              <p:nvPr/>
            </p:nvSpPr>
            <p:spPr>
              <a:xfrm>
                <a:off x="2655450" y="4263000"/>
                <a:ext cx="8325" cy="8325"/>
              </a:xfrm>
              <a:custGeom>
                <a:avLst/>
                <a:gdLst/>
                <a:ahLst/>
                <a:cxnLst/>
                <a:rect l="l" t="t" r="r" b="b"/>
                <a:pathLst>
                  <a:path w="333" h="333" extrusionOk="0">
                    <a:moveTo>
                      <a:pt x="166" y="1"/>
                    </a:moveTo>
                    <a:cubicBezTo>
                      <a:pt x="73" y="1"/>
                      <a:pt x="1" y="73"/>
                      <a:pt x="1" y="167"/>
                    </a:cubicBezTo>
                    <a:cubicBezTo>
                      <a:pt x="1" y="261"/>
                      <a:pt x="73"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3" name="Google Shape;2913;p39"/>
              <p:cNvSpPr/>
              <p:nvPr/>
            </p:nvSpPr>
            <p:spPr>
              <a:xfrm>
                <a:off x="2673300" y="4263000"/>
                <a:ext cx="8325" cy="8325"/>
              </a:xfrm>
              <a:custGeom>
                <a:avLst/>
                <a:gdLst/>
                <a:ahLst/>
                <a:cxnLst/>
                <a:rect l="l" t="t" r="r" b="b"/>
                <a:pathLst>
                  <a:path w="333" h="333" extrusionOk="0">
                    <a:moveTo>
                      <a:pt x="166" y="1"/>
                    </a:moveTo>
                    <a:cubicBezTo>
                      <a:pt x="73" y="1"/>
                      <a:pt x="1" y="73"/>
                      <a:pt x="1" y="167"/>
                    </a:cubicBezTo>
                    <a:cubicBezTo>
                      <a:pt x="1" y="261"/>
                      <a:pt x="73"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4" name="Google Shape;2914;p39"/>
              <p:cNvSpPr/>
              <p:nvPr/>
            </p:nvSpPr>
            <p:spPr>
              <a:xfrm>
                <a:off x="2691150" y="4263000"/>
                <a:ext cx="8325" cy="8325"/>
              </a:xfrm>
              <a:custGeom>
                <a:avLst/>
                <a:gdLst/>
                <a:ahLst/>
                <a:cxnLst/>
                <a:rect l="l" t="t" r="r" b="b"/>
                <a:pathLst>
                  <a:path w="333" h="333" extrusionOk="0">
                    <a:moveTo>
                      <a:pt x="166" y="1"/>
                    </a:moveTo>
                    <a:cubicBezTo>
                      <a:pt x="80" y="1"/>
                      <a:pt x="1" y="73"/>
                      <a:pt x="1" y="167"/>
                    </a:cubicBezTo>
                    <a:cubicBezTo>
                      <a:pt x="1"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5" name="Google Shape;2915;p39"/>
              <p:cNvSpPr/>
              <p:nvPr/>
            </p:nvSpPr>
            <p:spPr>
              <a:xfrm>
                <a:off x="270917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0" y="333"/>
                      <a:pt x="333" y="261"/>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6" name="Google Shape;2916;p39"/>
              <p:cNvSpPr/>
              <p:nvPr/>
            </p:nvSpPr>
            <p:spPr>
              <a:xfrm>
                <a:off x="2727025"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0" y="333"/>
                      <a:pt x="333" y="261"/>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7" name="Google Shape;2917;p39"/>
              <p:cNvSpPr/>
              <p:nvPr/>
            </p:nvSpPr>
            <p:spPr>
              <a:xfrm>
                <a:off x="274507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8" name="Google Shape;2918;p39"/>
              <p:cNvSpPr/>
              <p:nvPr/>
            </p:nvSpPr>
            <p:spPr>
              <a:xfrm>
                <a:off x="276292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19" name="Google Shape;2919;p39"/>
              <p:cNvSpPr/>
              <p:nvPr/>
            </p:nvSpPr>
            <p:spPr>
              <a:xfrm>
                <a:off x="2780775" y="4263000"/>
                <a:ext cx="8300" cy="8325"/>
              </a:xfrm>
              <a:custGeom>
                <a:avLst/>
                <a:gdLst/>
                <a:ahLst/>
                <a:cxnLst/>
                <a:rect l="l" t="t" r="r" b="b"/>
                <a:pathLst>
                  <a:path w="332" h="333" extrusionOk="0">
                    <a:moveTo>
                      <a:pt x="166" y="1"/>
                    </a:moveTo>
                    <a:cubicBezTo>
                      <a:pt x="79" y="1"/>
                      <a:pt x="0" y="73"/>
                      <a:pt x="0" y="167"/>
                    </a:cubicBezTo>
                    <a:cubicBezTo>
                      <a:pt x="0" y="261"/>
                      <a:pt x="79"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0" name="Google Shape;2920;p39"/>
              <p:cNvSpPr/>
              <p:nvPr/>
            </p:nvSpPr>
            <p:spPr>
              <a:xfrm>
                <a:off x="2798800"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1" name="Google Shape;2921;p39"/>
              <p:cNvSpPr/>
              <p:nvPr/>
            </p:nvSpPr>
            <p:spPr>
              <a:xfrm>
                <a:off x="283467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2" y="261"/>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2" name="Google Shape;2922;p39"/>
              <p:cNvSpPr/>
              <p:nvPr/>
            </p:nvSpPr>
            <p:spPr>
              <a:xfrm>
                <a:off x="285252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3" name="Google Shape;2923;p39"/>
              <p:cNvSpPr/>
              <p:nvPr/>
            </p:nvSpPr>
            <p:spPr>
              <a:xfrm>
                <a:off x="2870375"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4" name="Google Shape;2924;p39"/>
              <p:cNvSpPr/>
              <p:nvPr/>
            </p:nvSpPr>
            <p:spPr>
              <a:xfrm>
                <a:off x="2906250"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1" y="333"/>
                      <a:pt x="333" y="261"/>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5" name="Google Shape;2925;p39"/>
              <p:cNvSpPr/>
              <p:nvPr/>
            </p:nvSpPr>
            <p:spPr>
              <a:xfrm>
                <a:off x="2924300"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6" name="Google Shape;2926;p39"/>
              <p:cNvSpPr/>
              <p:nvPr/>
            </p:nvSpPr>
            <p:spPr>
              <a:xfrm>
                <a:off x="2942150"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7" name="Google Shape;2927;p39"/>
              <p:cNvSpPr/>
              <p:nvPr/>
            </p:nvSpPr>
            <p:spPr>
              <a:xfrm>
                <a:off x="2995875" y="4263000"/>
                <a:ext cx="8325" cy="8325"/>
              </a:xfrm>
              <a:custGeom>
                <a:avLst/>
                <a:gdLst/>
                <a:ahLst/>
                <a:cxnLst/>
                <a:rect l="l" t="t" r="r" b="b"/>
                <a:pathLst>
                  <a:path w="333" h="333" extrusionOk="0">
                    <a:moveTo>
                      <a:pt x="166" y="1"/>
                    </a:moveTo>
                    <a:cubicBezTo>
                      <a:pt x="80" y="1"/>
                      <a:pt x="1" y="73"/>
                      <a:pt x="1" y="167"/>
                    </a:cubicBezTo>
                    <a:cubicBezTo>
                      <a:pt x="1"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8" name="Google Shape;2928;p39"/>
              <p:cNvSpPr/>
              <p:nvPr/>
            </p:nvSpPr>
            <p:spPr>
              <a:xfrm>
                <a:off x="3013900"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3" y="261"/>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29" name="Google Shape;2929;p39"/>
              <p:cNvSpPr/>
              <p:nvPr/>
            </p:nvSpPr>
            <p:spPr>
              <a:xfrm>
                <a:off x="3103525"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0" name="Google Shape;2930;p39"/>
              <p:cNvSpPr/>
              <p:nvPr/>
            </p:nvSpPr>
            <p:spPr>
              <a:xfrm>
                <a:off x="3121375"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1" name="Google Shape;2931;p39"/>
              <p:cNvSpPr/>
              <p:nvPr/>
            </p:nvSpPr>
            <p:spPr>
              <a:xfrm>
                <a:off x="3139225" y="4263000"/>
                <a:ext cx="8325" cy="8325"/>
              </a:xfrm>
              <a:custGeom>
                <a:avLst/>
                <a:gdLst/>
                <a:ahLst/>
                <a:cxnLst/>
                <a:rect l="l" t="t" r="r" b="b"/>
                <a:pathLst>
                  <a:path w="333" h="333" extrusionOk="0">
                    <a:moveTo>
                      <a:pt x="166" y="1"/>
                    </a:moveTo>
                    <a:cubicBezTo>
                      <a:pt x="80" y="1"/>
                      <a:pt x="0" y="73"/>
                      <a:pt x="0" y="167"/>
                    </a:cubicBezTo>
                    <a:cubicBezTo>
                      <a:pt x="0"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2" name="Google Shape;2932;p39"/>
              <p:cNvSpPr/>
              <p:nvPr/>
            </p:nvSpPr>
            <p:spPr>
              <a:xfrm>
                <a:off x="3157250"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2" y="261"/>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3" name="Google Shape;2933;p39"/>
              <p:cNvSpPr/>
              <p:nvPr/>
            </p:nvSpPr>
            <p:spPr>
              <a:xfrm>
                <a:off x="319312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3" y="261"/>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4" name="Google Shape;2934;p39"/>
              <p:cNvSpPr/>
              <p:nvPr/>
            </p:nvSpPr>
            <p:spPr>
              <a:xfrm>
                <a:off x="321097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1" y="333"/>
                      <a:pt x="333" y="261"/>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5" name="Google Shape;2935;p39"/>
              <p:cNvSpPr/>
              <p:nvPr/>
            </p:nvSpPr>
            <p:spPr>
              <a:xfrm>
                <a:off x="3228825"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1" y="333"/>
                      <a:pt x="333" y="261"/>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6" name="Google Shape;2936;p39"/>
              <p:cNvSpPr/>
              <p:nvPr/>
            </p:nvSpPr>
            <p:spPr>
              <a:xfrm>
                <a:off x="324687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7" name="Google Shape;2937;p39"/>
              <p:cNvSpPr/>
              <p:nvPr/>
            </p:nvSpPr>
            <p:spPr>
              <a:xfrm>
                <a:off x="326472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8" name="Google Shape;2938;p39"/>
              <p:cNvSpPr/>
              <p:nvPr/>
            </p:nvSpPr>
            <p:spPr>
              <a:xfrm>
                <a:off x="3282750" y="4263000"/>
                <a:ext cx="8325" cy="8325"/>
              </a:xfrm>
              <a:custGeom>
                <a:avLst/>
                <a:gdLst/>
                <a:ahLst/>
                <a:cxnLst/>
                <a:rect l="l" t="t" r="r" b="b"/>
                <a:pathLst>
                  <a:path w="333" h="333" extrusionOk="0">
                    <a:moveTo>
                      <a:pt x="166" y="1"/>
                    </a:moveTo>
                    <a:cubicBezTo>
                      <a:pt x="73" y="1"/>
                      <a:pt x="0" y="73"/>
                      <a:pt x="0" y="167"/>
                    </a:cubicBezTo>
                    <a:cubicBezTo>
                      <a:pt x="0" y="261"/>
                      <a:pt x="73"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39" name="Google Shape;2939;p39"/>
              <p:cNvSpPr/>
              <p:nvPr/>
            </p:nvSpPr>
            <p:spPr>
              <a:xfrm>
                <a:off x="3300600" y="4263000"/>
                <a:ext cx="8325" cy="8325"/>
              </a:xfrm>
              <a:custGeom>
                <a:avLst/>
                <a:gdLst/>
                <a:ahLst/>
                <a:cxnLst/>
                <a:rect l="l" t="t" r="r" b="b"/>
                <a:pathLst>
                  <a:path w="333" h="333" extrusionOk="0">
                    <a:moveTo>
                      <a:pt x="166" y="1"/>
                    </a:moveTo>
                    <a:cubicBezTo>
                      <a:pt x="73" y="1"/>
                      <a:pt x="0" y="73"/>
                      <a:pt x="0" y="167"/>
                    </a:cubicBezTo>
                    <a:cubicBezTo>
                      <a:pt x="0" y="261"/>
                      <a:pt x="73"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0" name="Google Shape;2940;p39"/>
              <p:cNvSpPr/>
              <p:nvPr/>
            </p:nvSpPr>
            <p:spPr>
              <a:xfrm>
                <a:off x="3318450" y="4263000"/>
                <a:ext cx="8325" cy="8325"/>
              </a:xfrm>
              <a:custGeom>
                <a:avLst/>
                <a:gdLst/>
                <a:ahLst/>
                <a:cxnLst/>
                <a:rect l="l" t="t" r="r" b="b"/>
                <a:pathLst>
                  <a:path w="333" h="333" extrusionOk="0">
                    <a:moveTo>
                      <a:pt x="166" y="1"/>
                    </a:moveTo>
                    <a:cubicBezTo>
                      <a:pt x="80" y="1"/>
                      <a:pt x="1" y="73"/>
                      <a:pt x="1" y="167"/>
                    </a:cubicBezTo>
                    <a:cubicBezTo>
                      <a:pt x="1"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1" name="Google Shape;2941;p39"/>
              <p:cNvSpPr/>
              <p:nvPr/>
            </p:nvSpPr>
            <p:spPr>
              <a:xfrm>
                <a:off x="333647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3" y="261"/>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2" name="Google Shape;2942;p39"/>
              <p:cNvSpPr/>
              <p:nvPr/>
            </p:nvSpPr>
            <p:spPr>
              <a:xfrm>
                <a:off x="3354325"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0" y="333"/>
                      <a:pt x="333" y="261"/>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3" name="Google Shape;2943;p39"/>
              <p:cNvSpPr/>
              <p:nvPr/>
            </p:nvSpPr>
            <p:spPr>
              <a:xfrm>
                <a:off x="337237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52" y="333"/>
                      <a:pt x="332" y="261"/>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4" name="Google Shape;2944;p39"/>
              <p:cNvSpPr/>
              <p:nvPr/>
            </p:nvSpPr>
            <p:spPr>
              <a:xfrm>
                <a:off x="3390225"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5" name="Google Shape;2945;p39"/>
              <p:cNvSpPr/>
              <p:nvPr/>
            </p:nvSpPr>
            <p:spPr>
              <a:xfrm>
                <a:off x="3408075" y="4263000"/>
                <a:ext cx="8300" cy="8325"/>
              </a:xfrm>
              <a:custGeom>
                <a:avLst/>
                <a:gdLst/>
                <a:ahLst/>
                <a:cxnLst/>
                <a:rect l="l" t="t" r="r" b="b"/>
                <a:pathLst>
                  <a:path w="332" h="333" extrusionOk="0">
                    <a:moveTo>
                      <a:pt x="166" y="1"/>
                    </a:moveTo>
                    <a:cubicBezTo>
                      <a:pt x="79" y="1"/>
                      <a:pt x="0" y="73"/>
                      <a:pt x="0" y="167"/>
                    </a:cubicBezTo>
                    <a:cubicBezTo>
                      <a:pt x="0" y="261"/>
                      <a:pt x="79"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6" name="Google Shape;2946;p39"/>
              <p:cNvSpPr/>
              <p:nvPr/>
            </p:nvSpPr>
            <p:spPr>
              <a:xfrm>
                <a:off x="3426100"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7" name="Google Shape;2947;p39"/>
              <p:cNvSpPr/>
              <p:nvPr/>
            </p:nvSpPr>
            <p:spPr>
              <a:xfrm>
                <a:off x="3443950" y="4263000"/>
                <a:ext cx="8325" cy="8325"/>
              </a:xfrm>
              <a:custGeom>
                <a:avLst/>
                <a:gdLst/>
                <a:ahLst/>
                <a:cxnLst/>
                <a:rect l="l" t="t" r="r" b="b"/>
                <a:pathLst>
                  <a:path w="333"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8" name="Google Shape;2948;p39"/>
              <p:cNvSpPr/>
              <p:nvPr/>
            </p:nvSpPr>
            <p:spPr>
              <a:xfrm>
                <a:off x="3461975" y="4263000"/>
                <a:ext cx="8325" cy="8325"/>
              </a:xfrm>
              <a:custGeom>
                <a:avLst/>
                <a:gdLst/>
                <a:ahLst/>
                <a:cxnLst/>
                <a:rect l="l" t="t" r="r" b="b"/>
                <a:pathLst>
                  <a:path w="333" h="333" extrusionOk="0">
                    <a:moveTo>
                      <a:pt x="166" y="1"/>
                    </a:moveTo>
                    <a:cubicBezTo>
                      <a:pt x="73" y="1"/>
                      <a:pt x="1" y="73"/>
                      <a:pt x="1" y="167"/>
                    </a:cubicBezTo>
                    <a:cubicBezTo>
                      <a:pt x="1" y="261"/>
                      <a:pt x="73"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49" name="Google Shape;2949;p39"/>
              <p:cNvSpPr/>
              <p:nvPr/>
            </p:nvSpPr>
            <p:spPr>
              <a:xfrm>
                <a:off x="3479825" y="4263000"/>
                <a:ext cx="8325" cy="8325"/>
              </a:xfrm>
              <a:custGeom>
                <a:avLst/>
                <a:gdLst/>
                <a:ahLst/>
                <a:cxnLst/>
                <a:rect l="l" t="t" r="r" b="b"/>
                <a:pathLst>
                  <a:path w="333" h="333" extrusionOk="0">
                    <a:moveTo>
                      <a:pt x="166" y="1"/>
                    </a:moveTo>
                    <a:cubicBezTo>
                      <a:pt x="73" y="1"/>
                      <a:pt x="1" y="73"/>
                      <a:pt x="1" y="167"/>
                    </a:cubicBezTo>
                    <a:cubicBezTo>
                      <a:pt x="1" y="261"/>
                      <a:pt x="73"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0" name="Google Shape;2950;p39"/>
              <p:cNvSpPr/>
              <p:nvPr/>
            </p:nvSpPr>
            <p:spPr>
              <a:xfrm>
                <a:off x="3497675" y="4263000"/>
                <a:ext cx="8325" cy="8325"/>
              </a:xfrm>
              <a:custGeom>
                <a:avLst/>
                <a:gdLst/>
                <a:ahLst/>
                <a:cxnLst/>
                <a:rect l="l" t="t" r="r" b="b"/>
                <a:pathLst>
                  <a:path w="333" h="333" extrusionOk="0">
                    <a:moveTo>
                      <a:pt x="167" y="1"/>
                    </a:moveTo>
                    <a:cubicBezTo>
                      <a:pt x="80" y="1"/>
                      <a:pt x="1" y="73"/>
                      <a:pt x="1" y="167"/>
                    </a:cubicBezTo>
                    <a:cubicBezTo>
                      <a:pt x="1" y="261"/>
                      <a:pt x="80" y="333"/>
                      <a:pt x="167" y="333"/>
                    </a:cubicBezTo>
                    <a:cubicBezTo>
                      <a:pt x="260" y="333"/>
                      <a:pt x="332" y="261"/>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1" name="Google Shape;2951;p39"/>
              <p:cNvSpPr/>
              <p:nvPr/>
            </p:nvSpPr>
            <p:spPr>
              <a:xfrm>
                <a:off x="3515700"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3" y="261"/>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2" name="Google Shape;2952;p39"/>
              <p:cNvSpPr/>
              <p:nvPr/>
            </p:nvSpPr>
            <p:spPr>
              <a:xfrm>
                <a:off x="3533550"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61" y="333"/>
                      <a:pt x="333" y="261"/>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3" name="Google Shape;2953;p39"/>
              <p:cNvSpPr/>
              <p:nvPr/>
            </p:nvSpPr>
            <p:spPr>
              <a:xfrm>
                <a:off x="3551600"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4" name="Google Shape;2954;p39"/>
              <p:cNvSpPr/>
              <p:nvPr/>
            </p:nvSpPr>
            <p:spPr>
              <a:xfrm>
                <a:off x="3569450" y="4263000"/>
                <a:ext cx="8300" cy="8325"/>
              </a:xfrm>
              <a:custGeom>
                <a:avLst/>
                <a:gdLst/>
                <a:ahLst/>
                <a:cxnLst/>
                <a:rect l="l" t="t" r="r" b="b"/>
                <a:pathLst>
                  <a:path w="332" h="333" extrusionOk="0">
                    <a:moveTo>
                      <a:pt x="166" y="1"/>
                    </a:moveTo>
                    <a:cubicBezTo>
                      <a:pt x="72" y="1"/>
                      <a:pt x="0" y="73"/>
                      <a:pt x="0" y="167"/>
                    </a:cubicBezTo>
                    <a:cubicBezTo>
                      <a:pt x="0" y="261"/>
                      <a:pt x="72"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5" name="Google Shape;2955;p39"/>
              <p:cNvSpPr/>
              <p:nvPr/>
            </p:nvSpPr>
            <p:spPr>
              <a:xfrm>
                <a:off x="3587300" y="4263000"/>
                <a:ext cx="8300" cy="8325"/>
              </a:xfrm>
              <a:custGeom>
                <a:avLst/>
                <a:gdLst/>
                <a:ahLst/>
                <a:cxnLst/>
                <a:rect l="l" t="t" r="r" b="b"/>
                <a:pathLst>
                  <a:path w="332" h="333" extrusionOk="0">
                    <a:moveTo>
                      <a:pt x="166" y="1"/>
                    </a:moveTo>
                    <a:cubicBezTo>
                      <a:pt x="80" y="1"/>
                      <a:pt x="0" y="73"/>
                      <a:pt x="0" y="167"/>
                    </a:cubicBezTo>
                    <a:cubicBezTo>
                      <a:pt x="0" y="261"/>
                      <a:pt x="80"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6" name="Google Shape;2956;p39"/>
              <p:cNvSpPr/>
              <p:nvPr/>
            </p:nvSpPr>
            <p:spPr>
              <a:xfrm>
                <a:off x="3605325" y="4263000"/>
                <a:ext cx="8325" cy="8325"/>
              </a:xfrm>
              <a:custGeom>
                <a:avLst/>
                <a:gdLst/>
                <a:ahLst/>
                <a:cxnLst/>
                <a:rect l="l" t="t" r="r" b="b"/>
                <a:pathLst>
                  <a:path w="333" h="333" extrusionOk="0">
                    <a:moveTo>
                      <a:pt x="166" y="1"/>
                    </a:moveTo>
                    <a:cubicBezTo>
                      <a:pt x="73" y="1"/>
                      <a:pt x="0" y="73"/>
                      <a:pt x="0" y="167"/>
                    </a:cubicBezTo>
                    <a:cubicBezTo>
                      <a:pt x="0" y="261"/>
                      <a:pt x="73" y="333"/>
                      <a:pt x="166" y="333"/>
                    </a:cubicBezTo>
                    <a:cubicBezTo>
                      <a:pt x="253" y="333"/>
                      <a:pt x="332" y="261"/>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7" name="Google Shape;2957;p39"/>
              <p:cNvSpPr/>
              <p:nvPr/>
            </p:nvSpPr>
            <p:spPr>
              <a:xfrm>
                <a:off x="3623175" y="4263000"/>
                <a:ext cx="8325" cy="8325"/>
              </a:xfrm>
              <a:custGeom>
                <a:avLst/>
                <a:gdLst/>
                <a:ahLst/>
                <a:cxnLst/>
                <a:rect l="l" t="t" r="r" b="b"/>
                <a:pathLst>
                  <a:path w="333" h="333" extrusionOk="0">
                    <a:moveTo>
                      <a:pt x="166" y="1"/>
                    </a:moveTo>
                    <a:cubicBezTo>
                      <a:pt x="73" y="1"/>
                      <a:pt x="0" y="73"/>
                      <a:pt x="0" y="167"/>
                    </a:cubicBezTo>
                    <a:cubicBezTo>
                      <a:pt x="0" y="261"/>
                      <a:pt x="73" y="333"/>
                      <a:pt x="166" y="333"/>
                    </a:cubicBezTo>
                    <a:cubicBezTo>
                      <a:pt x="260" y="333"/>
                      <a:pt x="332" y="261"/>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8" name="Google Shape;2958;p39"/>
              <p:cNvSpPr/>
              <p:nvPr/>
            </p:nvSpPr>
            <p:spPr>
              <a:xfrm>
                <a:off x="3641200" y="4263000"/>
                <a:ext cx="8325" cy="8325"/>
              </a:xfrm>
              <a:custGeom>
                <a:avLst/>
                <a:gdLst/>
                <a:ahLst/>
                <a:cxnLst/>
                <a:rect l="l" t="t" r="r" b="b"/>
                <a:pathLst>
                  <a:path w="333" h="333" extrusionOk="0">
                    <a:moveTo>
                      <a:pt x="167" y="1"/>
                    </a:moveTo>
                    <a:cubicBezTo>
                      <a:pt x="73" y="1"/>
                      <a:pt x="1" y="73"/>
                      <a:pt x="1" y="167"/>
                    </a:cubicBezTo>
                    <a:cubicBezTo>
                      <a:pt x="1" y="261"/>
                      <a:pt x="73" y="333"/>
                      <a:pt x="167" y="333"/>
                    </a:cubicBezTo>
                    <a:cubicBezTo>
                      <a:pt x="253" y="333"/>
                      <a:pt x="332" y="261"/>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59" name="Google Shape;2959;p39"/>
              <p:cNvSpPr/>
              <p:nvPr/>
            </p:nvSpPr>
            <p:spPr>
              <a:xfrm>
                <a:off x="256582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0" name="Google Shape;2960;p39"/>
              <p:cNvSpPr/>
              <p:nvPr/>
            </p:nvSpPr>
            <p:spPr>
              <a:xfrm>
                <a:off x="258367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1" name="Google Shape;2961;p39"/>
              <p:cNvSpPr/>
              <p:nvPr/>
            </p:nvSpPr>
            <p:spPr>
              <a:xfrm>
                <a:off x="2601550" y="4281050"/>
                <a:ext cx="8300" cy="8300"/>
              </a:xfrm>
              <a:custGeom>
                <a:avLst/>
                <a:gdLst/>
                <a:ahLst/>
                <a:cxnLst/>
                <a:rect l="l" t="t" r="r" b="b"/>
                <a:pathLst>
                  <a:path w="332" h="332"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2" name="Google Shape;2962;p39"/>
              <p:cNvSpPr/>
              <p:nvPr/>
            </p:nvSpPr>
            <p:spPr>
              <a:xfrm>
                <a:off x="2619575"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3" name="Google Shape;2963;p39"/>
              <p:cNvSpPr/>
              <p:nvPr/>
            </p:nvSpPr>
            <p:spPr>
              <a:xfrm>
                <a:off x="2637425" y="4281050"/>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4" name="Google Shape;2964;p39"/>
              <p:cNvSpPr/>
              <p:nvPr/>
            </p:nvSpPr>
            <p:spPr>
              <a:xfrm>
                <a:off x="2655450" y="4281050"/>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5" name="Google Shape;2965;p39"/>
              <p:cNvSpPr/>
              <p:nvPr/>
            </p:nvSpPr>
            <p:spPr>
              <a:xfrm>
                <a:off x="2673300" y="4281050"/>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6" name="Google Shape;2966;p39"/>
              <p:cNvSpPr/>
              <p:nvPr/>
            </p:nvSpPr>
            <p:spPr>
              <a:xfrm>
                <a:off x="2691150" y="4281050"/>
                <a:ext cx="8325" cy="8300"/>
              </a:xfrm>
              <a:custGeom>
                <a:avLst/>
                <a:gdLst/>
                <a:ahLst/>
                <a:cxnLst/>
                <a:rect l="l" t="t" r="r" b="b"/>
                <a:pathLst>
                  <a:path w="333" h="332" extrusionOk="0">
                    <a:moveTo>
                      <a:pt x="166" y="0"/>
                    </a:moveTo>
                    <a:cubicBezTo>
                      <a:pt x="80" y="0"/>
                      <a:pt x="1" y="72"/>
                      <a:pt x="1" y="166"/>
                    </a:cubicBezTo>
                    <a:cubicBezTo>
                      <a:pt x="1"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7" name="Google Shape;2967;p39"/>
              <p:cNvSpPr/>
              <p:nvPr/>
            </p:nvSpPr>
            <p:spPr>
              <a:xfrm>
                <a:off x="270917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8" name="Google Shape;2968;p39"/>
              <p:cNvSpPr/>
              <p:nvPr/>
            </p:nvSpPr>
            <p:spPr>
              <a:xfrm>
                <a:off x="2727025"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69" name="Google Shape;2969;p39"/>
              <p:cNvSpPr/>
              <p:nvPr/>
            </p:nvSpPr>
            <p:spPr>
              <a:xfrm>
                <a:off x="274507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0" name="Google Shape;2970;p39"/>
              <p:cNvSpPr/>
              <p:nvPr/>
            </p:nvSpPr>
            <p:spPr>
              <a:xfrm>
                <a:off x="276292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1" name="Google Shape;2971;p39"/>
              <p:cNvSpPr/>
              <p:nvPr/>
            </p:nvSpPr>
            <p:spPr>
              <a:xfrm>
                <a:off x="2780775" y="4281050"/>
                <a:ext cx="8300" cy="8300"/>
              </a:xfrm>
              <a:custGeom>
                <a:avLst/>
                <a:gdLst/>
                <a:ahLst/>
                <a:cxnLst/>
                <a:rect l="l" t="t" r="r" b="b"/>
                <a:pathLst>
                  <a:path w="332" h="332"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2" name="Google Shape;2972;p39"/>
              <p:cNvSpPr/>
              <p:nvPr/>
            </p:nvSpPr>
            <p:spPr>
              <a:xfrm>
                <a:off x="2798800"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3" name="Google Shape;2973;p39"/>
              <p:cNvSpPr/>
              <p:nvPr/>
            </p:nvSpPr>
            <p:spPr>
              <a:xfrm>
                <a:off x="2816650" y="4281050"/>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4" name="Google Shape;2974;p39"/>
              <p:cNvSpPr/>
              <p:nvPr/>
            </p:nvSpPr>
            <p:spPr>
              <a:xfrm>
                <a:off x="283467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5" name="Google Shape;2975;p39"/>
              <p:cNvSpPr/>
              <p:nvPr/>
            </p:nvSpPr>
            <p:spPr>
              <a:xfrm>
                <a:off x="285252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6" name="Google Shape;2976;p39"/>
              <p:cNvSpPr/>
              <p:nvPr/>
            </p:nvSpPr>
            <p:spPr>
              <a:xfrm>
                <a:off x="2870375"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7" name="Google Shape;2977;p39"/>
              <p:cNvSpPr/>
              <p:nvPr/>
            </p:nvSpPr>
            <p:spPr>
              <a:xfrm>
                <a:off x="2906250"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8" name="Google Shape;2978;p39"/>
              <p:cNvSpPr/>
              <p:nvPr/>
            </p:nvSpPr>
            <p:spPr>
              <a:xfrm>
                <a:off x="2924300"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79" name="Google Shape;2979;p39"/>
              <p:cNvSpPr/>
              <p:nvPr/>
            </p:nvSpPr>
            <p:spPr>
              <a:xfrm>
                <a:off x="3013900"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0" name="Google Shape;2980;p39"/>
              <p:cNvSpPr/>
              <p:nvPr/>
            </p:nvSpPr>
            <p:spPr>
              <a:xfrm>
                <a:off x="3085500" y="4281050"/>
                <a:ext cx="8300" cy="8300"/>
              </a:xfrm>
              <a:custGeom>
                <a:avLst/>
                <a:gdLst/>
                <a:ahLst/>
                <a:cxnLst/>
                <a:rect l="l" t="t" r="r" b="b"/>
                <a:pathLst>
                  <a:path w="332" h="332"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1" name="Google Shape;2981;p39"/>
              <p:cNvSpPr/>
              <p:nvPr/>
            </p:nvSpPr>
            <p:spPr>
              <a:xfrm>
                <a:off x="3103525"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2" name="Google Shape;2982;p39"/>
              <p:cNvSpPr/>
              <p:nvPr/>
            </p:nvSpPr>
            <p:spPr>
              <a:xfrm>
                <a:off x="3121375"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3" name="Google Shape;2983;p39"/>
              <p:cNvSpPr/>
              <p:nvPr/>
            </p:nvSpPr>
            <p:spPr>
              <a:xfrm>
                <a:off x="3139225" y="4281050"/>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4" name="Google Shape;2984;p39"/>
              <p:cNvSpPr/>
              <p:nvPr/>
            </p:nvSpPr>
            <p:spPr>
              <a:xfrm>
                <a:off x="3157250"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5" name="Google Shape;2985;p39"/>
              <p:cNvSpPr/>
              <p:nvPr/>
            </p:nvSpPr>
            <p:spPr>
              <a:xfrm>
                <a:off x="3175100"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6" name="Google Shape;2986;p39"/>
              <p:cNvSpPr/>
              <p:nvPr/>
            </p:nvSpPr>
            <p:spPr>
              <a:xfrm>
                <a:off x="319312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7" name="Google Shape;2987;p39"/>
              <p:cNvSpPr/>
              <p:nvPr/>
            </p:nvSpPr>
            <p:spPr>
              <a:xfrm>
                <a:off x="321097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8" name="Google Shape;2988;p39"/>
              <p:cNvSpPr/>
              <p:nvPr/>
            </p:nvSpPr>
            <p:spPr>
              <a:xfrm>
                <a:off x="3228825"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89" name="Google Shape;2989;p39"/>
              <p:cNvSpPr/>
              <p:nvPr/>
            </p:nvSpPr>
            <p:spPr>
              <a:xfrm>
                <a:off x="324687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0" name="Google Shape;2990;p39"/>
              <p:cNvSpPr/>
              <p:nvPr/>
            </p:nvSpPr>
            <p:spPr>
              <a:xfrm>
                <a:off x="326472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1" name="Google Shape;2991;p39"/>
              <p:cNvSpPr/>
              <p:nvPr/>
            </p:nvSpPr>
            <p:spPr>
              <a:xfrm>
                <a:off x="3282750" y="4281050"/>
                <a:ext cx="8325" cy="8300"/>
              </a:xfrm>
              <a:custGeom>
                <a:avLst/>
                <a:gdLst/>
                <a:ahLst/>
                <a:cxnLst/>
                <a:rect l="l" t="t" r="r" b="b"/>
                <a:pathLst>
                  <a:path w="333" h="332" extrusionOk="0">
                    <a:moveTo>
                      <a:pt x="166" y="0"/>
                    </a:moveTo>
                    <a:cubicBezTo>
                      <a:pt x="73" y="0"/>
                      <a:pt x="0" y="72"/>
                      <a:pt x="0" y="166"/>
                    </a:cubicBezTo>
                    <a:cubicBezTo>
                      <a:pt x="0" y="253"/>
                      <a:pt x="73"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2" name="Google Shape;2992;p39"/>
              <p:cNvSpPr/>
              <p:nvPr/>
            </p:nvSpPr>
            <p:spPr>
              <a:xfrm>
                <a:off x="3300600" y="4281050"/>
                <a:ext cx="8325" cy="8300"/>
              </a:xfrm>
              <a:custGeom>
                <a:avLst/>
                <a:gdLst/>
                <a:ahLst/>
                <a:cxnLst/>
                <a:rect l="l" t="t" r="r" b="b"/>
                <a:pathLst>
                  <a:path w="333" h="332" extrusionOk="0">
                    <a:moveTo>
                      <a:pt x="166" y="0"/>
                    </a:moveTo>
                    <a:cubicBezTo>
                      <a:pt x="73" y="0"/>
                      <a:pt x="0" y="72"/>
                      <a:pt x="0" y="166"/>
                    </a:cubicBezTo>
                    <a:cubicBezTo>
                      <a:pt x="0"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3" name="Google Shape;2993;p39"/>
              <p:cNvSpPr/>
              <p:nvPr/>
            </p:nvSpPr>
            <p:spPr>
              <a:xfrm>
                <a:off x="3318450" y="4281050"/>
                <a:ext cx="8325" cy="8300"/>
              </a:xfrm>
              <a:custGeom>
                <a:avLst/>
                <a:gdLst/>
                <a:ahLst/>
                <a:cxnLst/>
                <a:rect l="l" t="t" r="r" b="b"/>
                <a:pathLst>
                  <a:path w="333" h="332" extrusionOk="0">
                    <a:moveTo>
                      <a:pt x="166" y="0"/>
                    </a:moveTo>
                    <a:cubicBezTo>
                      <a:pt x="80" y="0"/>
                      <a:pt x="1" y="72"/>
                      <a:pt x="1" y="166"/>
                    </a:cubicBezTo>
                    <a:cubicBezTo>
                      <a:pt x="1"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4" name="Google Shape;2994;p39"/>
              <p:cNvSpPr/>
              <p:nvPr/>
            </p:nvSpPr>
            <p:spPr>
              <a:xfrm>
                <a:off x="333647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5" name="Google Shape;2995;p39"/>
              <p:cNvSpPr/>
              <p:nvPr/>
            </p:nvSpPr>
            <p:spPr>
              <a:xfrm>
                <a:off x="3354325"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6" name="Google Shape;2996;p39"/>
              <p:cNvSpPr/>
              <p:nvPr/>
            </p:nvSpPr>
            <p:spPr>
              <a:xfrm>
                <a:off x="337237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2" y="332"/>
                      <a:pt x="332" y="253"/>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7" name="Google Shape;2997;p39"/>
              <p:cNvSpPr/>
              <p:nvPr/>
            </p:nvSpPr>
            <p:spPr>
              <a:xfrm>
                <a:off x="3390225"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8" name="Google Shape;2998;p39"/>
              <p:cNvSpPr/>
              <p:nvPr/>
            </p:nvSpPr>
            <p:spPr>
              <a:xfrm>
                <a:off x="3408075" y="4281050"/>
                <a:ext cx="8300" cy="8300"/>
              </a:xfrm>
              <a:custGeom>
                <a:avLst/>
                <a:gdLst/>
                <a:ahLst/>
                <a:cxnLst/>
                <a:rect l="l" t="t" r="r" b="b"/>
                <a:pathLst>
                  <a:path w="332" h="332"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2999" name="Google Shape;2999;p39"/>
              <p:cNvSpPr/>
              <p:nvPr/>
            </p:nvSpPr>
            <p:spPr>
              <a:xfrm>
                <a:off x="3426100"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0" name="Google Shape;3000;p39"/>
              <p:cNvSpPr/>
              <p:nvPr/>
            </p:nvSpPr>
            <p:spPr>
              <a:xfrm>
                <a:off x="3443950" y="4281050"/>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1" name="Google Shape;3001;p39"/>
              <p:cNvSpPr/>
              <p:nvPr/>
            </p:nvSpPr>
            <p:spPr>
              <a:xfrm>
                <a:off x="3461975" y="4281050"/>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2" name="Google Shape;3002;p39"/>
              <p:cNvSpPr/>
              <p:nvPr/>
            </p:nvSpPr>
            <p:spPr>
              <a:xfrm>
                <a:off x="3479825" y="4281050"/>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3" name="Google Shape;3003;p39"/>
              <p:cNvSpPr/>
              <p:nvPr/>
            </p:nvSpPr>
            <p:spPr>
              <a:xfrm>
                <a:off x="3497675" y="4281050"/>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4" name="Google Shape;3004;p39"/>
              <p:cNvSpPr/>
              <p:nvPr/>
            </p:nvSpPr>
            <p:spPr>
              <a:xfrm>
                <a:off x="3515700"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5" name="Google Shape;3005;p39"/>
              <p:cNvSpPr/>
              <p:nvPr/>
            </p:nvSpPr>
            <p:spPr>
              <a:xfrm>
                <a:off x="3533550" y="4281050"/>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6" name="Google Shape;3006;p39"/>
              <p:cNvSpPr/>
              <p:nvPr/>
            </p:nvSpPr>
            <p:spPr>
              <a:xfrm>
                <a:off x="3551600"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7" name="Google Shape;3007;p39"/>
              <p:cNvSpPr/>
              <p:nvPr/>
            </p:nvSpPr>
            <p:spPr>
              <a:xfrm>
                <a:off x="3569450" y="4281050"/>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8" name="Google Shape;3008;p39"/>
              <p:cNvSpPr/>
              <p:nvPr/>
            </p:nvSpPr>
            <p:spPr>
              <a:xfrm>
                <a:off x="3587300" y="4281050"/>
                <a:ext cx="8300" cy="8300"/>
              </a:xfrm>
              <a:custGeom>
                <a:avLst/>
                <a:gdLst/>
                <a:ahLst/>
                <a:cxnLst/>
                <a:rect l="l" t="t" r="r" b="b"/>
                <a:pathLst>
                  <a:path w="332"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09" name="Google Shape;3009;p39"/>
              <p:cNvSpPr/>
              <p:nvPr/>
            </p:nvSpPr>
            <p:spPr>
              <a:xfrm>
                <a:off x="3605325" y="4281050"/>
                <a:ext cx="8325" cy="8300"/>
              </a:xfrm>
              <a:custGeom>
                <a:avLst/>
                <a:gdLst/>
                <a:ahLst/>
                <a:cxnLst/>
                <a:rect l="l" t="t" r="r" b="b"/>
                <a:pathLst>
                  <a:path w="333" h="332" extrusionOk="0">
                    <a:moveTo>
                      <a:pt x="166" y="0"/>
                    </a:moveTo>
                    <a:cubicBezTo>
                      <a:pt x="73" y="0"/>
                      <a:pt x="0" y="72"/>
                      <a:pt x="0" y="166"/>
                    </a:cubicBezTo>
                    <a:cubicBezTo>
                      <a:pt x="0" y="253"/>
                      <a:pt x="73"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0" name="Google Shape;3010;p39"/>
              <p:cNvSpPr/>
              <p:nvPr/>
            </p:nvSpPr>
            <p:spPr>
              <a:xfrm>
                <a:off x="3623175" y="4281050"/>
                <a:ext cx="8325" cy="8300"/>
              </a:xfrm>
              <a:custGeom>
                <a:avLst/>
                <a:gdLst/>
                <a:ahLst/>
                <a:cxnLst/>
                <a:rect l="l" t="t" r="r" b="b"/>
                <a:pathLst>
                  <a:path w="333" h="332" extrusionOk="0">
                    <a:moveTo>
                      <a:pt x="166" y="0"/>
                    </a:moveTo>
                    <a:cubicBezTo>
                      <a:pt x="73" y="0"/>
                      <a:pt x="0" y="72"/>
                      <a:pt x="0" y="166"/>
                    </a:cubicBezTo>
                    <a:cubicBezTo>
                      <a:pt x="0"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1" name="Google Shape;3011;p39"/>
              <p:cNvSpPr/>
              <p:nvPr/>
            </p:nvSpPr>
            <p:spPr>
              <a:xfrm>
                <a:off x="2547800"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2" name="Google Shape;3012;p39"/>
              <p:cNvSpPr/>
              <p:nvPr/>
            </p:nvSpPr>
            <p:spPr>
              <a:xfrm>
                <a:off x="256582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3" name="Google Shape;3013;p39"/>
              <p:cNvSpPr/>
              <p:nvPr/>
            </p:nvSpPr>
            <p:spPr>
              <a:xfrm>
                <a:off x="258367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4" name="Google Shape;3014;p39"/>
              <p:cNvSpPr/>
              <p:nvPr/>
            </p:nvSpPr>
            <p:spPr>
              <a:xfrm>
                <a:off x="2601550" y="4298900"/>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5" name="Google Shape;3015;p39"/>
              <p:cNvSpPr/>
              <p:nvPr/>
            </p:nvSpPr>
            <p:spPr>
              <a:xfrm>
                <a:off x="2619575" y="429890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6" name="Google Shape;3016;p39"/>
              <p:cNvSpPr/>
              <p:nvPr/>
            </p:nvSpPr>
            <p:spPr>
              <a:xfrm>
                <a:off x="2637425" y="4298900"/>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7" name="Google Shape;3017;p39"/>
              <p:cNvSpPr/>
              <p:nvPr/>
            </p:nvSpPr>
            <p:spPr>
              <a:xfrm>
                <a:off x="2655450" y="4298900"/>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8" name="Google Shape;3018;p39"/>
              <p:cNvSpPr/>
              <p:nvPr/>
            </p:nvSpPr>
            <p:spPr>
              <a:xfrm>
                <a:off x="2673300" y="4298900"/>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19" name="Google Shape;3019;p39"/>
              <p:cNvSpPr/>
              <p:nvPr/>
            </p:nvSpPr>
            <p:spPr>
              <a:xfrm>
                <a:off x="2691150" y="4298900"/>
                <a:ext cx="8325" cy="8300"/>
              </a:xfrm>
              <a:custGeom>
                <a:avLst/>
                <a:gdLst/>
                <a:ahLst/>
                <a:cxnLst/>
                <a:rect l="l" t="t" r="r" b="b"/>
                <a:pathLst>
                  <a:path w="333" h="332" extrusionOk="0">
                    <a:moveTo>
                      <a:pt x="166" y="0"/>
                    </a:moveTo>
                    <a:cubicBezTo>
                      <a:pt x="80" y="0"/>
                      <a:pt x="1" y="72"/>
                      <a:pt x="1" y="166"/>
                    </a:cubicBezTo>
                    <a:cubicBezTo>
                      <a:pt x="1"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0" name="Google Shape;3020;p39"/>
              <p:cNvSpPr/>
              <p:nvPr/>
            </p:nvSpPr>
            <p:spPr>
              <a:xfrm>
                <a:off x="270917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1" name="Google Shape;3021;p39"/>
              <p:cNvSpPr/>
              <p:nvPr/>
            </p:nvSpPr>
            <p:spPr>
              <a:xfrm>
                <a:off x="2727025"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2" name="Google Shape;3022;p39"/>
              <p:cNvSpPr/>
              <p:nvPr/>
            </p:nvSpPr>
            <p:spPr>
              <a:xfrm>
                <a:off x="274507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3" name="Google Shape;3023;p39"/>
              <p:cNvSpPr/>
              <p:nvPr/>
            </p:nvSpPr>
            <p:spPr>
              <a:xfrm>
                <a:off x="276292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4" name="Google Shape;3024;p39"/>
              <p:cNvSpPr/>
              <p:nvPr/>
            </p:nvSpPr>
            <p:spPr>
              <a:xfrm>
                <a:off x="2816650" y="4298900"/>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5" name="Google Shape;3025;p39"/>
              <p:cNvSpPr/>
              <p:nvPr/>
            </p:nvSpPr>
            <p:spPr>
              <a:xfrm>
                <a:off x="283467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6" name="Google Shape;3026;p39"/>
              <p:cNvSpPr/>
              <p:nvPr/>
            </p:nvSpPr>
            <p:spPr>
              <a:xfrm>
                <a:off x="285252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7" name="Google Shape;3027;p39"/>
              <p:cNvSpPr/>
              <p:nvPr/>
            </p:nvSpPr>
            <p:spPr>
              <a:xfrm>
                <a:off x="2870375"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8" name="Google Shape;3028;p39"/>
              <p:cNvSpPr/>
              <p:nvPr/>
            </p:nvSpPr>
            <p:spPr>
              <a:xfrm>
                <a:off x="2906250"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29" name="Google Shape;3029;p39"/>
              <p:cNvSpPr/>
              <p:nvPr/>
            </p:nvSpPr>
            <p:spPr>
              <a:xfrm>
                <a:off x="2924300"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0" name="Google Shape;3030;p39"/>
              <p:cNvSpPr/>
              <p:nvPr/>
            </p:nvSpPr>
            <p:spPr>
              <a:xfrm>
                <a:off x="3049600"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1" name="Google Shape;3031;p39"/>
              <p:cNvSpPr/>
              <p:nvPr/>
            </p:nvSpPr>
            <p:spPr>
              <a:xfrm>
                <a:off x="3085500" y="4298900"/>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2" name="Google Shape;3032;p39"/>
              <p:cNvSpPr/>
              <p:nvPr/>
            </p:nvSpPr>
            <p:spPr>
              <a:xfrm>
                <a:off x="3103525" y="429890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3" name="Google Shape;3033;p39"/>
              <p:cNvSpPr/>
              <p:nvPr/>
            </p:nvSpPr>
            <p:spPr>
              <a:xfrm>
                <a:off x="3139225" y="4298900"/>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4" name="Google Shape;3034;p39"/>
              <p:cNvSpPr/>
              <p:nvPr/>
            </p:nvSpPr>
            <p:spPr>
              <a:xfrm>
                <a:off x="3157250"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5" name="Google Shape;3035;p39"/>
              <p:cNvSpPr/>
              <p:nvPr/>
            </p:nvSpPr>
            <p:spPr>
              <a:xfrm>
                <a:off x="3175100"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6" name="Google Shape;3036;p39"/>
              <p:cNvSpPr/>
              <p:nvPr/>
            </p:nvSpPr>
            <p:spPr>
              <a:xfrm>
                <a:off x="319312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7" name="Google Shape;3037;p39"/>
              <p:cNvSpPr/>
              <p:nvPr/>
            </p:nvSpPr>
            <p:spPr>
              <a:xfrm>
                <a:off x="321097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8" name="Google Shape;3038;p39"/>
              <p:cNvSpPr/>
              <p:nvPr/>
            </p:nvSpPr>
            <p:spPr>
              <a:xfrm>
                <a:off x="3228825"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39" name="Google Shape;3039;p39"/>
              <p:cNvSpPr/>
              <p:nvPr/>
            </p:nvSpPr>
            <p:spPr>
              <a:xfrm>
                <a:off x="324687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0" name="Google Shape;3040;p39"/>
              <p:cNvSpPr/>
              <p:nvPr/>
            </p:nvSpPr>
            <p:spPr>
              <a:xfrm>
                <a:off x="326472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1" name="Google Shape;3041;p39"/>
              <p:cNvSpPr/>
              <p:nvPr/>
            </p:nvSpPr>
            <p:spPr>
              <a:xfrm>
                <a:off x="3282750" y="4298900"/>
                <a:ext cx="8325" cy="8300"/>
              </a:xfrm>
              <a:custGeom>
                <a:avLst/>
                <a:gdLst/>
                <a:ahLst/>
                <a:cxnLst/>
                <a:rect l="l" t="t" r="r" b="b"/>
                <a:pathLst>
                  <a:path w="333" h="332" extrusionOk="0">
                    <a:moveTo>
                      <a:pt x="166" y="0"/>
                    </a:moveTo>
                    <a:cubicBezTo>
                      <a:pt x="73" y="0"/>
                      <a:pt x="0" y="72"/>
                      <a:pt x="0" y="166"/>
                    </a:cubicBezTo>
                    <a:cubicBezTo>
                      <a:pt x="0"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2" name="Google Shape;3042;p39"/>
              <p:cNvSpPr/>
              <p:nvPr/>
            </p:nvSpPr>
            <p:spPr>
              <a:xfrm>
                <a:off x="3300600" y="4298900"/>
                <a:ext cx="8325" cy="8300"/>
              </a:xfrm>
              <a:custGeom>
                <a:avLst/>
                <a:gdLst/>
                <a:ahLst/>
                <a:cxnLst/>
                <a:rect l="l" t="t" r="r" b="b"/>
                <a:pathLst>
                  <a:path w="333" h="332" extrusionOk="0">
                    <a:moveTo>
                      <a:pt x="166" y="0"/>
                    </a:moveTo>
                    <a:cubicBezTo>
                      <a:pt x="73" y="0"/>
                      <a:pt x="0" y="72"/>
                      <a:pt x="0" y="166"/>
                    </a:cubicBezTo>
                    <a:cubicBezTo>
                      <a:pt x="0"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3" name="Google Shape;3043;p39"/>
              <p:cNvSpPr/>
              <p:nvPr/>
            </p:nvSpPr>
            <p:spPr>
              <a:xfrm>
                <a:off x="3318450" y="4298900"/>
                <a:ext cx="8325" cy="8300"/>
              </a:xfrm>
              <a:custGeom>
                <a:avLst/>
                <a:gdLst/>
                <a:ahLst/>
                <a:cxnLst/>
                <a:rect l="l" t="t" r="r" b="b"/>
                <a:pathLst>
                  <a:path w="333" h="332" extrusionOk="0">
                    <a:moveTo>
                      <a:pt x="166" y="0"/>
                    </a:moveTo>
                    <a:cubicBezTo>
                      <a:pt x="80" y="0"/>
                      <a:pt x="1" y="72"/>
                      <a:pt x="1" y="166"/>
                    </a:cubicBezTo>
                    <a:cubicBezTo>
                      <a:pt x="1"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4" name="Google Shape;3044;p39"/>
              <p:cNvSpPr/>
              <p:nvPr/>
            </p:nvSpPr>
            <p:spPr>
              <a:xfrm>
                <a:off x="333647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5" name="Google Shape;3045;p39"/>
              <p:cNvSpPr/>
              <p:nvPr/>
            </p:nvSpPr>
            <p:spPr>
              <a:xfrm>
                <a:off x="3354325"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6" name="Google Shape;3046;p39"/>
              <p:cNvSpPr/>
              <p:nvPr/>
            </p:nvSpPr>
            <p:spPr>
              <a:xfrm>
                <a:off x="337237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2" y="332"/>
                      <a:pt x="332" y="260"/>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7" name="Google Shape;3047;p39"/>
              <p:cNvSpPr/>
              <p:nvPr/>
            </p:nvSpPr>
            <p:spPr>
              <a:xfrm>
                <a:off x="3390225"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8" name="Google Shape;3048;p39"/>
              <p:cNvSpPr/>
              <p:nvPr/>
            </p:nvSpPr>
            <p:spPr>
              <a:xfrm>
                <a:off x="3408075" y="4298900"/>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49" name="Google Shape;3049;p39"/>
              <p:cNvSpPr/>
              <p:nvPr/>
            </p:nvSpPr>
            <p:spPr>
              <a:xfrm>
                <a:off x="3426100" y="429890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0" name="Google Shape;3050;p39"/>
              <p:cNvSpPr/>
              <p:nvPr/>
            </p:nvSpPr>
            <p:spPr>
              <a:xfrm>
                <a:off x="3443950" y="429890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1" name="Google Shape;3051;p39"/>
              <p:cNvSpPr/>
              <p:nvPr/>
            </p:nvSpPr>
            <p:spPr>
              <a:xfrm>
                <a:off x="3461975" y="4298900"/>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2" name="Google Shape;3052;p39"/>
              <p:cNvSpPr/>
              <p:nvPr/>
            </p:nvSpPr>
            <p:spPr>
              <a:xfrm>
                <a:off x="3479825" y="4298900"/>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3" name="Google Shape;3053;p39"/>
              <p:cNvSpPr/>
              <p:nvPr/>
            </p:nvSpPr>
            <p:spPr>
              <a:xfrm>
                <a:off x="3497675" y="429890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4" name="Google Shape;3054;p39"/>
              <p:cNvSpPr/>
              <p:nvPr/>
            </p:nvSpPr>
            <p:spPr>
              <a:xfrm>
                <a:off x="3515700"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5" name="Google Shape;3055;p39"/>
              <p:cNvSpPr/>
              <p:nvPr/>
            </p:nvSpPr>
            <p:spPr>
              <a:xfrm>
                <a:off x="3533550" y="429890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6" name="Google Shape;3056;p39"/>
              <p:cNvSpPr/>
              <p:nvPr/>
            </p:nvSpPr>
            <p:spPr>
              <a:xfrm>
                <a:off x="3551600"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7" name="Google Shape;3057;p39"/>
              <p:cNvSpPr/>
              <p:nvPr/>
            </p:nvSpPr>
            <p:spPr>
              <a:xfrm>
                <a:off x="3569450" y="429890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8" name="Google Shape;3058;p39"/>
              <p:cNvSpPr/>
              <p:nvPr/>
            </p:nvSpPr>
            <p:spPr>
              <a:xfrm>
                <a:off x="3587300" y="4298900"/>
                <a:ext cx="8300" cy="8300"/>
              </a:xfrm>
              <a:custGeom>
                <a:avLst/>
                <a:gdLst/>
                <a:ahLst/>
                <a:cxnLst/>
                <a:rect l="l" t="t" r="r" b="b"/>
                <a:pathLst>
                  <a:path w="332"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59" name="Google Shape;3059;p39"/>
              <p:cNvSpPr/>
              <p:nvPr/>
            </p:nvSpPr>
            <p:spPr>
              <a:xfrm>
                <a:off x="3605325" y="4298900"/>
                <a:ext cx="8325" cy="8300"/>
              </a:xfrm>
              <a:custGeom>
                <a:avLst/>
                <a:gdLst/>
                <a:ahLst/>
                <a:cxnLst/>
                <a:rect l="l" t="t" r="r" b="b"/>
                <a:pathLst>
                  <a:path w="333" h="332" extrusionOk="0">
                    <a:moveTo>
                      <a:pt x="166" y="0"/>
                    </a:moveTo>
                    <a:cubicBezTo>
                      <a:pt x="73" y="0"/>
                      <a:pt x="0" y="72"/>
                      <a:pt x="0" y="166"/>
                    </a:cubicBezTo>
                    <a:cubicBezTo>
                      <a:pt x="0"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0" name="Google Shape;3060;p39"/>
              <p:cNvSpPr/>
              <p:nvPr/>
            </p:nvSpPr>
            <p:spPr>
              <a:xfrm>
                <a:off x="2547800"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2" y="253"/>
                      <a:pt x="332" y="166"/>
                    </a:cubicBezTo>
                    <a:cubicBezTo>
                      <a:pt x="332"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1" name="Google Shape;3061;p39"/>
              <p:cNvSpPr/>
              <p:nvPr/>
            </p:nvSpPr>
            <p:spPr>
              <a:xfrm>
                <a:off x="256582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53" y="332"/>
                      <a:pt x="333" y="253"/>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2" name="Google Shape;3062;p39"/>
              <p:cNvSpPr/>
              <p:nvPr/>
            </p:nvSpPr>
            <p:spPr>
              <a:xfrm>
                <a:off x="258367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61" y="332"/>
                      <a:pt x="333" y="253"/>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3" name="Google Shape;3063;p39"/>
              <p:cNvSpPr/>
              <p:nvPr/>
            </p:nvSpPr>
            <p:spPr>
              <a:xfrm>
                <a:off x="2601550" y="4316925"/>
                <a:ext cx="8300" cy="8325"/>
              </a:xfrm>
              <a:custGeom>
                <a:avLst/>
                <a:gdLst/>
                <a:ahLst/>
                <a:cxnLst/>
                <a:rect l="l" t="t" r="r" b="b"/>
                <a:pathLst>
                  <a:path w="332" h="333" extrusionOk="0">
                    <a:moveTo>
                      <a:pt x="166" y="0"/>
                    </a:moveTo>
                    <a:cubicBezTo>
                      <a:pt x="79" y="0"/>
                      <a:pt x="0" y="73"/>
                      <a:pt x="0" y="166"/>
                    </a:cubicBezTo>
                    <a:cubicBezTo>
                      <a:pt x="0" y="253"/>
                      <a:pt x="79"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4" name="Google Shape;3064;p39"/>
              <p:cNvSpPr/>
              <p:nvPr/>
            </p:nvSpPr>
            <p:spPr>
              <a:xfrm>
                <a:off x="2637425" y="4316925"/>
                <a:ext cx="8325" cy="8325"/>
              </a:xfrm>
              <a:custGeom>
                <a:avLst/>
                <a:gdLst/>
                <a:ahLst/>
                <a:cxnLst/>
                <a:rect l="l" t="t" r="r" b="b"/>
                <a:pathLst>
                  <a:path w="333" h="333" extrusionOk="0">
                    <a:moveTo>
                      <a:pt x="166" y="0"/>
                    </a:moveTo>
                    <a:cubicBezTo>
                      <a:pt x="80" y="0"/>
                      <a:pt x="0" y="73"/>
                      <a:pt x="0" y="166"/>
                    </a:cubicBezTo>
                    <a:cubicBezTo>
                      <a:pt x="0"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5" name="Google Shape;3065;p39"/>
              <p:cNvSpPr/>
              <p:nvPr/>
            </p:nvSpPr>
            <p:spPr>
              <a:xfrm>
                <a:off x="2655450" y="4316925"/>
                <a:ext cx="8325" cy="8325"/>
              </a:xfrm>
              <a:custGeom>
                <a:avLst/>
                <a:gdLst/>
                <a:ahLst/>
                <a:cxnLst/>
                <a:rect l="l" t="t" r="r" b="b"/>
                <a:pathLst>
                  <a:path w="333" h="333" extrusionOk="0">
                    <a:moveTo>
                      <a:pt x="166" y="0"/>
                    </a:moveTo>
                    <a:cubicBezTo>
                      <a:pt x="73" y="0"/>
                      <a:pt x="1" y="73"/>
                      <a:pt x="1" y="166"/>
                    </a:cubicBezTo>
                    <a:cubicBezTo>
                      <a:pt x="1" y="253"/>
                      <a:pt x="73"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6" name="Google Shape;3066;p39"/>
              <p:cNvSpPr/>
              <p:nvPr/>
            </p:nvSpPr>
            <p:spPr>
              <a:xfrm>
                <a:off x="2673300" y="4316925"/>
                <a:ext cx="8325" cy="8325"/>
              </a:xfrm>
              <a:custGeom>
                <a:avLst/>
                <a:gdLst/>
                <a:ahLst/>
                <a:cxnLst/>
                <a:rect l="l" t="t" r="r" b="b"/>
                <a:pathLst>
                  <a:path w="333" h="333" extrusionOk="0">
                    <a:moveTo>
                      <a:pt x="166" y="0"/>
                    </a:moveTo>
                    <a:cubicBezTo>
                      <a:pt x="73" y="0"/>
                      <a:pt x="1" y="73"/>
                      <a:pt x="1" y="166"/>
                    </a:cubicBezTo>
                    <a:cubicBezTo>
                      <a:pt x="1" y="253"/>
                      <a:pt x="73"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7" name="Google Shape;3067;p39"/>
              <p:cNvSpPr/>
              <p:nvPr/>
            </p:nvSpPr>
            <p:spPr>
              <a:xfrm>
                <a:off x="2691150" y="4316925"/>
                <a:ext cx="8325" cy="8325"/>
              </a:xfrm>
              <a:custGeom>
                <a:avLst/>
                <a:gdLst/>
                <a:ahLst/>
                <a:cxnLst/>
                <a:rect l="l" t="t" r="r" b="b"/>
                <a:pathLst>
                  <a:path w="333" h="333" extrusionOk="0">
                    <a:moveTo>
                      <a:pt x="166" y="0"/>
                    </a:moveTo>
                    <a:cubicBezTo>
                      <a:pt x="80" y="0"/>
                      <a:pt x="1" y="73"/>
                      <a:pt x="1" y="166"/>
                    </a:cubicBezTo>
                    <a:cubicBezTo>
                      <a:pt x="1"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8" name="Google Shape;3068;p39"/>
              <p:cNvSpPr/>
              <p:nvPr/>
            </p:nvSpPr>
            <p:spPr>
              <a:xfrm>
                <a:off x="270917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60" y="332"/>
                      <a:pt x="333" y="253"/>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69" name="Google Shape;3069;p39"/>
              <p:cNvSpPr/>
              <p:nvPr/>
            </p:nvSpPr>
            <p:spPr>
              <a:xfrm>
                <a:off x="2727025"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3" y="253"/>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0" name="Google Shape;3070;p39"/>
              <p:cNvSpPr/>
              <p:nvPr/>
            </p:nvSpPr>
            <p:spPr>
              <a:xfrm>
                <a:off x="274507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1" name="Google Shape;3071;p39"/>
              <p:cNvSpPr/>
              <p:nvPr/>
            </p:nvSpPr>
            <p:spPr>
              <a:xfrm>
                <a:off x="276292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2" name="Google Shape;3072;p39"/>
              <p:cNvSpPr/>
              <p:nvPr/>
            </p:nvSpPr>
            <p:spPr>
              <a:xfrm>
                <a:off x="2816650" y="4316925"/>
                <a:ext cx="8325" cy="8325"/>
              </a:xfrm>
              <a:custGeom>
                <a:avLst/>
                <a:gdLst/>
                <a:ahLst/>
                <a:cxnLst/>
                <a:rect l="l" t="t" r="r" b="b"/>
                <a:pathLst>
                  <a:path w="333" h="333" extrusionOk="0">
                    <a:moveTo>
                      <a:pt x="166" y="0"/>
                    </a:moveTo>
                    <a:cubicBezTo>
                      <a:pt x="80" y="0"/>
                      <a:pt x="0" y="73"/>
                      <a:pt x="0" y="166"/>
                    </a:cubicBezTo>
                    <a:cubicBezTo>
                      <a:pt x="0"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3" name="Google Shape;3073;p39"/>
              <p:cNvSpPr/>
              <p:nvPr/>
            </p:nvSpPr>
            <p:spPr>
              <a:xfrm>
                <a:off x="283467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53" y="332"/>
                      <a:pt x="332" y="253"/>
                      <a:pt x="332" y="166"/>
                    </a:cubicBezTo>
                    <a:cubicBezTo>
                      <a:pt x="332"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4" name="Google Shape;3074;p39"/>
              <p:cNvSpPr/>
              <p:nvPr/>
            </p:nvSpPr>
            <p:spPr>
              <a:xfrm>
                <a:off x="285252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60" y="332"/>
                      <a:pt x="332" y="253"/>
                      <a:pt x="332" y="166"/>
                    </a:cubicBezTo>
                    <a:cubicBezTo>
                      <a:pt x="332"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5" name="Google Shape;3075;p39"/>
              <p:cNvSpPr/>
              <p:nvPr/>
            </p:nvSpPr>
            <p:spPr>
              <a:xfrm>
                <a:off x="2870375"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2" y="253"/>
                      <a:pt x="332" y="166"/>
                    </a:cubicBezTo>
                    <a:cubicBezTo>
                      <a:pt x="332"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6" name="Google Shape;3076;p39"/>
              <p:cNvSpPr/>
              <p:nvPr/>
            </p:nvSpPr>
            <p:spPr>
              <a:xfrm>
                <a:off x="3049600"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3" y="253"/>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7" name="Google Shape;3077;p39"/>
              <p:cNvSpPr/>
              <p:nvPr/>
            </p:nvSpPr>
            <p:spPr>
              <a:xfrm>
                <a:off x="3085500" y="4316925"/>
                <a:ext cx="8300" cy="8325"/>
              </a:xfrm>
              <a:custGeom>
                <a:avLst/>
                <a:gdLst/>
                <a:ahLst/>
                <a:cxnLst/>
                <a:rect l="l" t="t" r="r" b="b"/>
                <a:pathLst>
                  <a:path w="332" h="333" extrusionOk="0">
                    <a:moveTo>
                      <a:pt x="166" y="0"/>
                    </a:moveTo>
                    <a:cubicBezTo>
                      <a:pt x="79" y="0"/>
                      <a:pt x="0" y="73"/>
                      <a:pt x="0" y="166"/>
                    </a:cubicBezTo>
                    <a:cubicBezTo>
                      <a:pt x="0" y="253"/>
                      <a:pt x="79"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8" name="Google Shape;3078;p39"/>
              <p:cNvSpPr/>
              <p:nvPr/>
            </p:nvSpPr>
            <p:spPr>
              <a:xfrm>
                <a:off x="3103525" y="4316925"/>
                <a:ext cx="8325" cy="8325"/>
              </a:xfrm>
              <a:custGeom>
                <a:avLst/>
                <a:gdLst/>
                <a:ahLst/>
                <a:cxnLst/>
                <a:rect l="l" t="t" r="r" b="b"/>
                <a:pathLst>
                  <a:path w="333" h="333" extrusionOk="0">
                    <a:moveTo>
                      <a:pt x="166" y="0"/>
                    </a:moveTo>
                    <a:cubicBezTo>
                      <a:pt x="72" y="0"/>
                      <a:pt x="0" y="73"/>
                      <a:pt x="0" y="166"/>
                    </a:cubicBezTo>
                    <a:cubicBezTo>
                      <a:pt x="0" y="253"/>
                      <a:pt x="72"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79" name="Google Shape;3079;p39"/>
              <p:cNvSpPr/>
              <p:nvPr/>
            </p:nvSpPr>
            <p:spPr>
              <a:xfrm>
                <a:off x="3139225" y="4316925"/>
                <a:ext cx="8325" cy="8325"/>
              </a:xfrm>
              <a:custGeom>
                <a:avLst/>
                <a:gdLst/>
                <a:ahLst/>
                <a:cxnLst/>
                <a:rect l="l" t="t" r="r" b="b"/>
                <a:pathLst>
                  <a:path w="333" h="333" extrusionOk="0">
                    <a:moveTo>
                      <a:pt x="166" y="0"/>
                    </a:moveTo>
                    <a:cubicBezTo>
                      <a:pt x="80" y="0"/>
                      <a:pt x="0" y="73"/>
                      <a:pt x="0" y="166"/>
                    </a:cubicBezTo>
                    <a:cubicBezTo>
                      <a:pt x="0"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0" name="Google Shape;3080;p39"/>
              <p:cNvSpPr/>
              <p:nvPr/>
            </p:nvSpPr>
            <p:spPr>
              <a:xfrm>
                <a:off x="3157250"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53" y="332"/>
                      <a:pt x="332" y="253"/>
                      <a:pt x="332" y="166"/>
                    </a:cubicBezTo>
                    <a:cubicBezTo>
                      <a:pt x="332"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1" name="Google Shape;3081;p39"/>
              <p:cNvSpPr/>
              <p:nvPr/>
            </p:nvSpPr>
            <p:spPr>
              <a:xfrm>
                <a:off x="3175100"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2" y="253"/>
                      <a:pt x="332" y="166"/>
                    </a:cubicBezTo>
                    <a:cubicBezTo>
                      <a:pt x="332"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2" name="Google Shape;3082;p39"/>
              <p:cNvSpPr/>
              <p:nvPr/>
            </p:nvSpPr>
            <p:spPr>
              <a:xfrm>
                <a:off x="319312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53" y="332"/>
                      <a:pt x="333" y="253"/>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3" name="Google Shape;3083;p39"/>
              <p:cNvSpPr/>
              <p:nvPr/>
            </p:nvSpPr>
            <p:spPr>
              <a:xfrm>
                <a:off x="321097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61" y="332"/>
                      <a:pt x="333" y="253"/>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4" name="Google Shape;3084;p39"/>
              <p:cNvSpPr/>
              <p:nvPr/>
            </p:nvSpPr>
            <p:spPr>
              <a:xfrm>
                <a:off x="3228825"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1" y="332"/>
                      <a:pt x="333" y="253"/>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5" name="Google Shape;3085;p39"/>
              <p:cNvSpPr/>
              <p:nvPr/>
            </p:nvSpPr>
            <p:spPr>
              <a:xfrm>
                <a:off x="324687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6" name="Google Shape;3086;p39"/>
              <p:cNvSpPr/>
              <p:nvPr/>
            </p:nvSpPr>
            <p:spPr>
              <a:xfrm>
                <a:off x="326472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7" name="Google Shape;3087;p39"/>
              <p:cNvSpPr/>
              <p:nvPr/>
            </p:nvSpPr>
            <p:spPr>
              <a:xfrm>
                <a:off x="3282750" y="4316925"/>
                <a:ext cx="8325" cy="8325"/>
              </a:xfrm>
              <a:custGeom>
                <a:avLst/>
                <a:gdLst/>
                <a:ahLst/>
                <a:cxnLst/>
                <a:rect l="l" t="t" r="r" b="b"/>
                <a:pathLst>
                  <a:path w="333" h="333" extrusionOk="0">
                    <a:moveTo>
                      <a:pt x="166" y="0"/>
                    </a:moveTo>
                    <a:cubicBezTo>
                      <a:pt x="73" y="0"/>
                      <a:pt x="0" y="73"/>
                      <a:pt x="0" y="166"/>
                    </a:cubicBezTo>
                    <a:cubicBezTo>
                      <a:pt x="0" y="253"/>
                      <a:pt x="73"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8" name="Google Shape;3088;p39"/>
              <p:cNvSpPr/>
              <p:nvPr/>
            </p:nvSpPr>
            <p:spPr>
              <a:xfrm>
                <a:off x="3300600" y="4316925"/>
                <a:ext cx="8325" cy="8325"/>
              </a:xfrm>
              <a:custGeom>
                <a:avLst/>
                <a:gdLst/>
                <a:ahLst/>
                <a:cxnLst/>
                <a:rect l="l" t="t" r="r" b="b"/>
                <a:pathLst>
                  <a:path w="333" h="333" extrusionOk="0">
                    <a:moveTo>
                      <a:pt x="166" y="0"/>
                    </a:moveTo>
                    <a:cubicBezTo>
                      <a:pt x="73" y="0"/>
                      <a:pt x="0" y="73"/>
                      <a:pt x="0" y="166"/>
                    </a:cubicBezTo>
                    <a:cubicBezTo>
                      <a:pt x="0" y="253"/>
                      <a:pt x="73"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89" name="Google Shape;3089;p39"/>
              <p:cNvSpPr/>
              <p:nvPr/>
            </p:nvSpPr>
            <p:spPr>
              <a:xfrm>
                <a:off x="3318450" y="4316925"/>
                <a:ext cx="8325" cy="8325"/>
              </a:xfrm>
              <a:custGeom>
                <a:avLst/>
                <a:gdLst/>
                <a:ahLst/>
                <a:cxnLst/>
                <a:rect l="l" t="t" r="r" b="b"/>
                <a:pathLst>
                  <a:path w="333" h="333" extrusionOk="0">
                    <a:moveTo>
                      <a:pt x="166" y="0"/>
                    </a:moveTo>
                    <a:cubicBezTo>
                      <a:pt x="80" y="0"/>
                      <a:pt x="1" y="73"/>
                      <a:pt x="1" y="166"/>
                    </a:cubicBezTo>
                    <a:cubicBezTo>
                      <a:pt x="1"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0" name="Google Shape;3090;p39"/>
              <p:cNvSpPr/>
              <p:nvPr/>
            </p:nvSpPr>
            <p:spPr>
              <a:xfrm>
                <a:off x="333647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53" y="332"/>
                      <a:pt x="333" y="253"/>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1" name="Google Shape;3091;p39"/>
              <p:cNvSpPr/>
              <p:nvPr/>
            </p:nvSpPr>
            <p:spPr>
              <a:xfrm>
                <a:off x="3354325" y="4316925"/>
                <a:ext cx="8325" cy="8325"/>
              </a:xfrm>
              <a:custGeom>
                <a:avLst/>
                <a:gdLst/>
                <a:ahLst/>
                <a:cxnLst/>
                <a:rect l="l" t="t" r="r" b="b"/>
                <a:pathLst>
                  <a:path w="333" h="333" extrusionOk="0">
                    <a:moveTo>
                      <a:pt x="167" y="0"/>
                    </a:moveTo>
                    <a:cubicBezTo>
                      <a:pt x="73" y="0"/>
                      <a:pt x="1" y="73"/>
                      <a:pt x="1" y="166"/>
                    </a:cubicBezTo>
                    <a:cubicBezTo>
                      <a:pt x="1" y="253"/>
                      <a:pt x="73" y="332"/>
                      <a:pt x="167" y="332"/>
                    </a:cubicBezTo>
                    <a:cubicBezTo>
                      <a:pt x="260" y="332"/>
                      <a:pt x="333" y="253"/>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2" name="Google Shape;3092;p39"/>
              <p:cNvSpPr/>
              <p:nvPr/>
            </p:nvSpPr>
            <p:spPr>
              <a:xfrm>
                <a:off x="337237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52" y="332"/>
                      <a:pt x="332" y="253"/>
                      <a:pt x="332" y="166"/>
                    </a:cubicBezTo>
                    <a:cubicBezTo>
                      <a:pt x="332" y="73"/>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3" name="Google Shape;3093;p39"/>
              <p:cNvSpPr/>
              <p:nvPr/>
            </p:nvSpPr>
            <p:spPr>
              <a:xfrm>
                <a:off x="3390225"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4" name="Google Shape;3094;p39"/>
              <p:cNvSpPr/>
              <p:nvPr/>
            </p:nvSpPr>
            <p:spPr>
              <a:xfrm>
                <a:off x="3408075" y="4316925"/>
                <a:ext cx="8300" cy="8325"/>
              </a:xfrm>
              <a:custGeom>
                <a:avLst/>
                <a:gdLst/>
                <a:ahLst/>
                <a:cxnLst/>
                <a:rect l="l" t="t" r="r" b="b"/>
                <a:pathLst>
                  <a:path w="332" h="333" extrusionOk="0">
                    <a:moveTo>
                      <a:pt x="166" y="0"/>
                    </a:moveTo>
                    <a:cubicBezTo>
                      <a:pt x="79" y="0"/>
                      <a:pt x="0" y="73"/>
                      <a:pt x="0" y="166"/>
                    </a:cubicBezTo>
                    <a:cubicBezTo>
                      <a:pt x="0" y="253"/>
                      <a:pt x="79"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5" name="Google Shape;3095;p39"/>
              <p:cNvSpPr/>
              <p:nvPr/>
            </p:nvSpPr>
            <p:spPr>
              <a:xfrm>
                <a:off x="3426100" y="4316925"/>
                <a:ext cx="8325" cy="8325"/>
              </a:xfrm>
              <a:custGeom>
                <a:avLst/>
                <a:gdLst/>
                <a:ahLst/>
                <a:cxnLst/>
                <a:rect l="l" t="t" r="r" b="b"/>
                <a:pathLst>
                  <a:path w="333" h="333" extrusionOk="0">
                    <a:moveTo>
                      <a:pt x="166" y="0"/>
                    </a:moveTo>
                    <a:cubicBezTo>
                      <a:pt x="72" y="0"/>
                      <a:pt x="0" y="73"/>
                      <a:pt x="0" y="166"/>
                    </a:cubicBezTo>
                    <a:cubicBezTo>
                      <a:pt x="0" y="253"/>
                      <a:pt x="72"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6" name="Google Shape;3096;p39"/>
              <p:cNvSpPr/>
              <p:nvPr/>
            </p:nvSpPr>
            <p:spPr>
              <a:xfrm>
                <a:off x="3443950" y="4316925"/>
                <a:ext cx="8325" cy="8325"/>
              </a:xfrm>
              <a:custGeom>
                <a:avLst/>
                <a:gdLst/>
                <a:ahLst/>
                <a:cxnLst/>
                <a:rect l="l" t="t" r="r" b="b"/>
                <a:pathLst>
                  <a:path w="333" h="333" extrusionOk="0">
                    <a:moveTo>
                      <a:pt x="166" y="0"/>
                    </a:moveTo>
                    <a:cubicBezTo>
                      <a:pt x="72" y="0"/>
                      <a:pt x="0" y="73"/>
                      <a:pt x="0" y="166"/>
                    </a:cubicBezTo>
                    <a:cubicBezTo>
                      <a:pt x="0" y="253"/>
                      <a:pt x="72"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7" name="Google Shape;3097;p39"/>
              <p:cNvSpPr/>
              <p:nvPr/>
            </p:nvSpPr>
            <p:spPr>
              <a:xfrm>
                <a:off x="3461975" y="4316925"/>
                <a:ext cx="8325" cy="8325"/>
              </a:xfrm>
              <a:custGeom>
                <a:avLst/>
                <a:gdLst/>
                <a:ahLst/>
                <a:cxnLst/>
                <a:rect l="l" t="t" r="r" b="b"/>
                <a:pathLst>
                  <a:path w="333" h="333" extrusionOk="0">
                    <a:moveTo>
                      <a:pt x="166" y="0"/>
                    </a:moveTo>
                    <a:cubicBezTo>
                      <a:pt x="73" y="0"/>
                      <a:pt x="1" y="73"/>
                      <a:pt x="1" y="166"/>
                    </a:cubicBezTo>
                    <a:cubicBezTo>
                      <a:pt x="1" y="253"/>
                      <a:pt x="73" y="332"/>
                      <a:pt x="166" y="332"/>
                    </a:cubicBezTo>
                    <a:cubicBezTo>
                      <a:pt x="253" y="332"/>
                      <a:pt x="332" y="253"/>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8" name="Google Shape;3098;p39"/>
              <p:cNvSpPr/>
              <p:nvPr/>
            </p:nvSpPr>
            <p:spPr>
              <a:xfrm>
                <a:off x="3479825" y="4316925"/>
                <a:ext cx="8325" cy="8325"/>
              </a:xfrm>
              <a:custGeom>
                <a:avLst/>
                <a:gdLst/>
                <a:ahLst/>
                <a:cxnLst/>
                <a:rect l="l" t="t" r="r" b="b"/>
                <a:pathLst>
                  <a:path w="333" h="333" extrusionOk="0">
                    <a:moveTo>
                      <a:pt x="166" y="0"/>
                    </a:moveTo>
                    <a:cubicBezTo>
                      <a:pt x="73" y="0"/>
                      <a:pt x="1" y="73"/>
                      <a:pt x="1" y="166"/>
                    </a:cubicBezTo>
                    <a:cubicBezTo>
                      <a:pt x="1" y="253"/>
                      <a:pt x="73"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099" name="Google Shape;3099;p39"/>
              <p:cNvSpPr/>
              <p:nvPr/>
            </p:nvSpPr>
            <p:spPr>
              <a:xfrm>
                <a:off x="3497675" y="4316925"/>
                <a:ext cx="8325" cy="8325"/>
              </a:xfrm>
              <a:custGeom>
                <a:avLst/>
                <a:gdLst/>
                <a:ahLst/>
                <a:cxnLst/>
                <a:rect l="l" t="t" r="r" b="b"/>
                <a:pathLst>
                  <a:path w="333" h="333" extrusionOk="0">
                    <a:moveTo>
                      <a:pt x="167" y="0"/>
                    </a:moveTo>
                    <a:cubicBezTo>
                      <a:pt x="80" y="0"/>
                      <a:pt x="1" y="73"/>
                      <a:pt x="1" y="166"/>
                    </a:cubicBezTo>
                    <a:cubicBezTo>
                      <a:pt x="1" y="253"/>
                      <a:pt x="80" y="332"/>
                      <a:pt x="167" y="332"/>
                    </a:cubicBezTo>
                    <a:cubicBezTo>
                      <a:pt x="260" y="332"/>
                      <a:pt x="332" y="253"/>
                      <a:pt x="332" y="166"/>
                    </a:cubicBezTo>
                    <a:cubicBezTo>
                      <a:pt x="332"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0" name="Google Shape;3100;p39"/>
              <p:cNvSpPr/>
              <p:nvPr/>
            </p:nvSpPr>
            <p:spPr>
              <a:xfrm>
                <a:off x="3569450" y="4316925"/>
                <a:ext cx="8300" cy="8325"/>
              </a:xfrm>
              <a:custGeom>
                <a:avLst/>
                <a:gdLst/>
                <a:ahLst/>
                <a:cxnLst/>
                <a:rect l="l" t="t" r="r" b="b"/>
                <a:pathLst>
                  <a:path w="332" h="333" extrusionOk="0">
                    <a:moveTo>
                      <a:pt x="166" y="0"/>
                    </a:moveTo>
                    <a:cubicBezTo>
                      <a:pt x="72" y="0"/>
                      <a:pt x="0" y="73"/>
                      <a:pt x="0" y="166"/>
                    </a:cubicBezTo>
                    <a:cubicBezTo>
                      <a:pt x="0" y="253"/>
                      <a:pt x="72"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1" name="Google Shape;3101;p39"/>
              <p:cNvSpPr/>
              <p:nvPr/>
            </p:nvSpPr>
            <p:spPr>
              <a:xfrm>
                <a:off x="256582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2" name="Google Shape;3102;p39"/>
              <p:cNvSpPr/>
              <p:nvPr/>
            </p:nvSpPr>
            <p:spPr>
              <a:xfrm>
                <a:off x="258367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3" name="Google Shape;3103;p39"/>
              <p:cNvSpPr/>
              <p:nvPr/>
            </p:nvSpPr>
            <p:spPr>
              <a:xfrm>
                <a:off x="2655450" y="43347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4" name="Google Shape;3104;p39"/>
              <p:cNvSpPr/>
              <p:nvPr/>
            </p:nvSpPr>
            <p:spPr>
              <a:xfrm>
                <a:off x="2673300" y="43347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5" name="Google Shape;3105;p39"/>
              <p:cNvSpPr/>
              <p:nvPr/>
            </p:nvSpPr>
            <p:spPr>
              <a:xfrm>
                <a:off x="2691150" y="4334775"/>
                <a:ext cx="8325" cy="8325"/>
              </a:xfrm>
              <a:custGeom>
                <a:avLst/>
                <a:gdLst/>
                <a:ahLst/>
                <a:cxnLst/>
                <a:rect l="l" t="t" r="r" b="b"/>
                <a:pathLst>
                  <a:path w="333" h="333" extrusionOk="0">
                    <a:moveTo>
                      <a:pt x="166" y="0"/>
                    </a:moveTo>
                    <a:cubicBezTo>
                      <a:pt x="80" y="0"/>
                      <a:pt x="1" y="80"/>
                      <a:pt x="1" y="166"/>
                    </a:cubicBezTo>
                    <a:cubicBezTo>
                      <a:pt x="1"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6" name="Google Shape;3106;p39"/>
              <p:cNvSpPr/>
              <p:nvPr/>
            </p:nvSpPr>
            <p:spPr>
              <a:xfrm>
                <a:off x="270917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7" name="Google Shape;3107;p39"/>
              <p:cNvSpPr/>
              <p:nvPr/>
            </p:nvSpPr>
            <p:spPr>
              <a:xfrm>
                <a:off x="2727025"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8" name="Google Shape;3108;p39"/>
              <p:cNvSpPr/>
              <p:nvPr/>
            </p:nvSpPr>
            <p:spPr>
              <a:xfrm>
                <a:off x="274507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09" name="Google Shape;3109;p39"/>
              <p:cNvSpPr/>
              <p:nvPr/>
            </p:nvSpPr>
            <p:spPr>
              <a:xfrm>
                <a:off x="276292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0" name="Google Shape;3110;p39"/>
              <p:cNvSpPr/>
              <p:nvPr/>
            </p:nvSpPr>
            <p:spPr>
              <a:xfrm>
                <a:off x="2780775" y="43347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1" name="Google Shape;3111;p39"/>
              <p:cNvSpPr/>
              <p:nvPr/>
            </p:nvSpPr>
            <p:spPr>
              <a:xfrm>
                <a:off x="2816650" y="4334775"/>
                <a:ext cx="8325" cy="8325"/>
              </a:xfrm>
              <a:custGeom>
                <a:avLst/>
                <a:gdLst/>
                <a:ahLst/>
                <a:cxnLst/>
                <a:rect l="l" t="t" r="r" b="b"/>
                <a:pathLst>
                  <a:path w="333" h="333" extrusionOk="0">
                    <a:moveTo>
                      <a:pt x="166" y="0"/>
                    </a:moveTo>
                    <a:cubicBezTo>
                      <a:pt x="80" y="0"/>
                      <a:pt x="0" y="80"/>
                      <a:pt x="0" y="166"/>
                    </a:cubicBezTo>
                    <a:cubicBezTo>
                      <a:pt x="0"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2" name="Google Shape;3112;p39"/>
              <p:cNvSpPr/>
              <p:nvPr/>
            </p:nvSpPr>
            <p:spPr>
              <a:xfrm>
                <a:off x="283467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2" y="260"/>
                      <a:pt x="332" y="166"/>
                    </a:cubicBezTo>
                    <a:cubicBezTo>
                      <a:pt x="332"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3" name="Google Shape;3113;p39"/>
              <p:cNvSpPr/>
              <p:nvPr/>
            </p:nvSpPr>
            <p:spPr>
              <a:xfrm>
                <a:off x="285252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4" name="Google Shape;3114;p39"/>
              <p:cNvSpPr/>
              <p:nvPr/>
            </p:nvSpPr>
            <p:spPr>
              <a:xfrm>
                <a:off x="2870375"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5" name="Google Shape;3115;p39"/>
              <p:cNvSpPr/>
              <p:nvPr/>
            </p:nvSpPr>
            <p:spPr>
              <a:xfrm>
                <a:off x="3031750"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6" name="Google Shape;3116;p39"/>
              <p:cNvSpPr/>
              <p:nvPr/>
            </p:nvSpPr>
            <p:spPr>
              <a:xfrm>
                <a:off x="3049600"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7" name="Google Shape;3117;p39"/>
              <p:cNvSpPr/>
              <p:nvPr/>
            </p:nvSpPr>
            <p:spPr>
              <a:xfrm>
                <a:off x="3085500" y="43347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8" name="Google Shape;3118;p39"/>
              <p:cNvSpPr/>
              <p:nvPr/>
            </p:nvSpPr>
            <p:spPr>
              <a:xfrm>
                <a:off x="3103525" y="43347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19" name="Google Shape;3119;p39"/>
              <p:cNvSpPr/>
              <p:nvPr/>
            </p:nvSpPr>
            <p:spPr>
              <a:xfrm>
                <a:off x="3121375" y="43347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0" name="Google Shape;3120;p39"/>
              <p:cNvSpPr/>
              <p:nvPr/>
            </p:nvSpPr>
            <p:spPr>
              <a:xfrm>
                <a:off x="3139225" y="4334775"/>
                <a:ext cx="8325" cy="8325"/>
              </a:xfrm>
              <a:custGeom>
                <a:avLst/>
                <a:gdLst/>
                <a:ahLst/>
                <a:cxnLst/>
                <a:rect l="l" t="t" r="r" b="b"/>
                <a:pathLst>
                  <a:path w="333" h="333" extrusionOk="0">
                    <a:moveTo>
                      <a:pt x="166" y="0"/>
                    </a:moveTo>
                    <a:cubicBezTo>
                      <a:pt x="80" y="0"/>
                      <a:pt x="0" y="80"/>
                      <a:pt x="0" y="166"/>
                    </a:cubicBezTo>
                    <a:cubicBezTo>
                      <a:pt x="0"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1" name="Google Shape;3121;p39"/>
              <p:cNvSpPr/>
              <p:nvPr/>
            </p:nvSpPr>
            <p:spPr>
              <a:xfrm>
                <a:off x="3157250"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2" y="260"/>
                      <a:pt x="332" y="166"/>
                    </a:cubicBezTo>
                    <a:cubicBezTo>
                      <a:pt x="332"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2" name="Google Shape;3122;p39"/>
              <p:cNvSpPr/>
              <p:nvPr/>
            </p:nvSpPr>
            <p:spPr>
              <a:xfrm>
                <a:off x="3175100"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3" name="Google Shape;3123;p39"/>
              <p:cNvSpPr/>
              <p:nvPr/>
            </p:nvSpPr>
            <p:spPr>
              <a:xfrm>
                <a:off x="319312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4" name="Google Shape;3124;p39"/>
              <p:cNvSpPr/>
              <p:nvPr/>
            </p:nvSpPr>
            <p:spPr>
              <a:xfrm>
                <a:off x="321097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5" name="Google Shape;3125;p39"/>
              <p:cNvSpPr/>
              <p:nvPr/>
            </p:nvSpPr>
            <p:spPr>
              <a:xfrm>
                <a:off x="3228825"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6" name="Google Shape;3126;p39"/>
              <p:cNvSpPr/>
              <p:nvPr/>
            </p:nvSpPr>
            <p:spPr>
              <a:xfrm>
                <a:off x="324687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7" name="Google Shape;3127;p39"/>
              <p:cNvSpPr/>
              <p:nvPr/>
            </p:nvSpPr>
            <p:spPr>
              <a:xfrm>
                <a:off x="326472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8" name="Google Shape;3128;p39"/>
              <p:cNvSpPr/>
              <p:nvPr/>
            </p:nvSpPr>
            <p:spPr>
              <a:xfrm>
                <a:off x="3282750" y="4334775"/>
                <a:ext cx="8325" cy="8325"/>
              </a:xfrm>
              <a:custGeom>
                <a:avLst/>
                <a:gdLst/>
                <a:ahLst/>
                <a:cxnLst/>
                <a:rect l="l" t="t" r="r" b="b"/>
                <a:pathLst>
                  <a:path w="333" h="333" extrusionOk="0">
                    <a:moveTo>
                      <a:pt x="166" y="0"/>
                    </a:moveTo>
                    <a:cubicBezTo>
                      <a:pt x="73" y="0"/>
                      <a:pt x="0" y="80"/>
                      <a:pt x="0" y="166"/>
                    </a:cubicBezTo>
                    <a:cubicBezTo>
                      <a:pt x="0"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29" name="Google Shape;3129;p39"/>
              <p:cNvSpPr/>
              <p:nvPr/>
            </p:nvSpPr>
            <p:spPr>
              <a:xfrm>
                <a:off x="3300600" y="4334775"/>
                <a:ext cx="8325" cy="8325"/>
              </a:xfrm>
              <a:custGeom>
                <a:avLst/>
                <a:gdLst/>
                <a:ahLst/>
                <a:cxnLst/>
                <a:rect l="l" t="t" r="r" b="b"/>
                <a:pathLst>
                  <a:path w="333" h="333" extrusionOk="0">
                    <a:moveTo>
                      <a:pt x="166" y="0"/>
                    </a:moveTo>
                    <a:cubicBezTo>
                      <a:pt x="73" y="0"/>
                      <a:pt x="0" y="80"/>
                      <a:pt x="0" y="166"/>
                    </a:cubicBezTo>
                    <a:cubicBezTo>
                      <a:pt x="0" y="260"/>
                      <a:pt x="73"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0" name="Google Shape;3130;p39"/>
              <p:cNvSpPr/>
              <p:nvPr/>
            </p:nvSpPr>
            <p:spPr>
              <a:xfrm>
                <a:off x="3318450" y="4334775"/>
                <a:ext cx="8325" cy="8325"/>
              </a:xfrm>
              <a:custGeom>
                <a:avLst/>
                <a:gdLst/>
                <a:ahLst/>
                <a:cxnLst/>
                <a:rect l="l" t="t" r="r" b="b"/>
                <a:pathLst>
                  <a:path w="333" h="333" extrusionOk="0">
                    <a:moveTo>
                      <a:pt x="166" y="0"/>
                    </a:moveTo>
                    <a:cubicBezTo>
                      <a:pt x="80" y="0"/>
                      <a:pt x="1" y="80"/>
                      <a:pt x="1" y="166"/>
                    </a:cubicBezTo>
                    <a:cubicBezTo>
                      <a:pt x="1"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1" name="Google Shape;3131;p39"/>
              <p:cNvSpPr/>
              <p:nvPr/>
            </p:nvSpPr>
            <p:spPr>
              <a:xfrm>
                <a:off x="333647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2" name="Google Shape;3132;p39"/>
              <p:cNvSpPr/>
              <p:nvPr/>
            </p:nvSpPr>
            <p:spPr>
              <a:xfrm>
                <a:off x="3354325"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3" name="Google Shape;3133;p39"/>
              <p:cNvSpPr/>
              <p:nvPr/>
            </p:nvSpPr>
            <p:spPr>
              <a:xfrm>
                <a:off x="337237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2" y="332"/>
                      <a:pt x="332" y="260"/>
                      <a:pt x="332" y="166"/>
                    </a:cubicBezTo>
                    <a:cubicBezTo>
                      <a:pt x="332" y="80"/>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4" name="Google Shape;3134;p39"/>
              <p:cNvSpPr/>
              <p:nvPr/>
            </p:nvSpPr>
            <p:spPr>
              <a:xfrm>
                <a:off x="3390225"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5" name="Google Shape;3135;p39"/>
              <p:cNvSpPr/>
              <p:nvPr/>
            </p:nvSpPr>
            <p:spPr>
              <a:xfrm>
                <a:off x="3408075" y="43347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6" name="Google Shape;3136;p39"/>
              <p:cNvSpPr/>
              <p:nvPr/>
            </p:nvSpPr>
            <p:spPr>
              <a:xfrm>
                <a:off x="3426100" y="43347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7" name="Google Shape;3137;p39"/>
              <p:cNvSpPr/>
              <p:nvPr/>
            </p:nvSpPr>
            <p:spPr>
              <a:xfrm>
                <a:off x="3443950" y="43347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8" name="Google Shape;3138;p39"/>
              <p:cNvSpPr/>
              <p:nvPr/>
            </p:nvSpPr>
            <p:spPr>
              <a:xfrm>
                <a:off x="3461975" y="43347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39" name="Google Shape;3139;p39"/>
              <p:cNvSpPr/>
              <p:nvPr/>
            </p:nvSpPr>
            <p:spPr>
              <a:xfrm>
                <a:off x="3479825" y="43347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0" name="Google Shape;3140;p39"/>
              <p:cNvSpPr/>
              <p:nvPr/>
            </p:nvSpPr>
            <p:spPr>
              <a:xfrm>
                <a:off x="3497675" y="43347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1" name="Google Shape;3141;p39"/>
              <p:cNvSpPr/>
              <p:nvPr/>
            </p:nvSpPr>
            <p:spPr>
              <a:xfrm>
                <a:off x="3515700" y="43347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2" name="Google Shape;3142;p39"/>
              <p:cNvSpPr/>
              <p:nvPr/>
            </p:nvSpPr>
            <p:spPr>
              <a:xfrm>
                <a:off x="3569450" y="43347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3" name="Google Shape;3143;p39"/>
              <p:cNvSpPr/>
              <p:nvPr/>
            </p:nvSpPr>
            <p:spPr>
              <a:xfrm>
                <a:off x="2529950"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4" name="Google Shape;3144;p39"/>
              <p:cNvSpPr/>
              <p:nvPr/>
            </p:nvSpPr>
            <p:spPr>
              <a:xfrm>
                <a:off x="2547800"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5" name="Google Shape;3145;p39"/>
              <p:cNvSpPr/>
              <p:nvPr/>
            </p:nvSpPr>
            <p:spPr>
              <a:xfrm>
                <a:off x="2655450" y="4352800"/>
                <a:ext cx="8325" cy="8325"/>
              </a:xfrm>
              <a:custGeom>
                <a:avLst/>
                <a:gdLst/>
                <a:ahLst/>
                <a:cxnLst/>
                <a:rect l="l" t="t" r="r" b="b"/>
                <a:pathLst>
                  <a:path w="333" h="333" extrusionOk="0">
                    <a:moveTo>
                      <a:pt x="166" y="1"/>
                    </a:moveTo>
                    <a:cubicBezTo>
                      <a:pt x="73" y="1"/>
                      <a:pt x="1" y="73"/>
                      <a:pt x="1" y="167"/>
                    </a:cubicBezTo>
                    <a:cubicBezTo>
                      <a:pt x="1" y="260"/>
                      <a:pt x="73"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6" name="Google Shape;3146;p39"/>
              <p:cNvSpPr/>
              <p:nvPr/>
            </p:nvSpPr>
            <p:spPr>
              <a:xfrm>
                <a:off x="2673300" y="4352800"/>
                <a:ext cx="8325" cy="8325"/>
              </a:xfrm>
              <a:custGeom>
                <a:avLst/>
                <a:gdLst/>
                <a:ahLst/>
                <a:cxnLst/>
                <a:rect l="l" t="t" r="r" b="b"/>
                <a:pathLst>
                  <a:path w="333" h="333" extrusionOk="0">
                    <a:moveTo>
                      <a:pt x="166" y="1"/>
                    </a:moveTo>
                    <a:cubicBezTo>
                      <a:pt x="73" y="1"/>
                      <a:pt x="1" y="73"/>
                      <a:pt x="1" y="167"/>
                    </a:cubicBezTo>
                    <a:cubicBezTo>
                      <a:pt x="1" y="260"/>
                      <a:pt x="73"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7" name="Google Shape;3147;p39"/>
              <p:cNvSpPr/>
              <p:nvPr/>
            </p:nvSpPr>
            <p:spPr>
              <a:xfrm>
                <a:off x="2691150" y="4352800"/>
                <a:ext cx="8325" cy="8325"/>
              </a:xfrm>
              <a:custGeom>
                <a:avLst/>
                <a:gdLst/>
                <a:ahLst/>
                <a:cxnLst/>
                <a:rect l="l" t="t" r="r" b="b"/>
                <a:pathLst>
                  <a:path w="333" h="333" extrusionOk="0">
                    <a:moveTo>
                      <a:pt x="166" y="1"/>
                    </a:moveTo>
                    <a:cubicBezTo>
                      <a:pt x="80" y="1"/>
                      <a:pt x="1" y="73"/>
                      <a:pt x="1" y="167"/>
                    </a:cubicBezTo>
                    <a:cubicBezTo>
                      <a:pt x="1" y="260"/>
                      <a:pt x="80"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8" name="Google Shape;3148;p39"/>
              <p:cNvSpPr/>
              <p:nvPr/>
            </p:nvSpPr>
            <p:spPr>
              <a:xfrm>
                <a:off x="270917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0" y="332"/>
                      <a:pt x="333" y="260"/>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49" name="Google Shape;3149;p39"/>
              <p:cNvSpPr/>
              <p:nvPr/>
            </p:nvSpPr>
            <p:spPr>
              <a:xfrm>
                <a:off x="2727025"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3" y="260"/>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0" name="Google Shape;3150;p39"/>
              <p:cNvSpPr/>
              <p:nvPr/>
            </p:nvSpPr>
            <p:spPr>
              <a:xfrm>
                <a:off x="274507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1" name="Google Shape;3151;p39"/>
              <p:cNvSpPr/>
              <p:nvPr/>
            </p:nvSpPr>
            <p:spPr>
              <a:xfrm>
                <a:off x="276292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2" name="Google Shape;3152;p39"/>
              <p:cNvSpPr/>
              <p:nvPr/>
            </p:nvSpPr>
            <p:spPr>
              <a:xfrm>
                <a:off x="2780775" y="4352800"/>
                <a:ext cx="8300" cy="8325"/>
              </a:xfrm>
              <a:custGeom>
                <a:avLst/>
                <a:gdLst/>
                <a:ahLst/>
                <a:cxnLst/>
                <a:rect l="l" t="t" r="r" b="b"/>
                <a:pathLst>
                  <a:path w="332" h="333" extrusionOk="0">
                    <a:moveTo>
                      <a:pt x="166" y="1"/>
                    </a:moveTo>
                    <a:cubicBezTo>
                      <a:pt x="79" y="1"/>
                      <a:pt x="0" y="73"/>
                      <a:pt x="0" y="167"/>
                    </a:cubicBezTo>
                    <a:cubicBezTo>
                      <a:pt x="0" y="260"/>
                      <a:pt x="79"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3" name="Google Shape;3153;p39"/>
              <p:cNvSpPr/>
              <p:nvPr/>
            </p:nvSpPr>
            <p:spPr>
              <a:xfrm>
                <a:off x="2798800" y="4352800"/>
                <a:ext cx="8325" cy="8325"/>
              </a:xfrm>
              <a:custGeom>
                <a:avLst/>
                <a:gdLst/>
                <a:ahLst/>
                <a:cxnLst/>
                <a:rect l="l" t="t" r="r" b="b"/>
                <a:pathLst>
                  <a:path w="333"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4" name="Google Shape;3154;p39"/>
              <p:cNvSpPr/>
              <p:nvPr/>
            </p:nvSpPr>
            <p:spPr>
              <a:xfrm>
                <a:off x="2816650" y="4352800"/>
                <a:ext cx="8325" cy="8325"/>
              </a:xfrm>
              <a:custGeom>
                <a:avLst/>
                <a:gdLst/>
                <a:ahLst/>
                <a:cxnLst/>
                <a:rect l="l" t="t" r="r" b="b"/>
                <a:pathLst>
                  <a:path w="333" h="333" extrusionOk="0">
                    <a:moveTo>
                      <a:pt x="166" y="1"/>
                    </a:moveTo>
                    <a:cubicBezTo>
                      <a:pt x="80" y="1"/>
                      <a:pt x="0" y="73"/>
                      <a:pt x="0" y="167"/>
                    </a:cubicBezTo>
                    <a:cubicBezTo>
                      <a:pt x="0" y="260"/>
                      <a:pt x="80"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5" name="Google Shape;3155;p39"/>
              <p:cNvSpPr/>
              <p:nvPr/>
            </p:nvSpPr>
            <p:spPr>
              <a:xfrm>
                <a:off x="283467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6" name="Google Shape;3156;p39"/>
              <p:cNvSpPr/>
              <p:nvPr/>
            </p:nvSpPr>
            <p:spPr>
              <a:xfrm>
                <a:off x="285252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7" name="Google Shape;3157;p39"/>
              <p:cNvSpPr/>
              <p:nvPr/>
            </p:nvSpPr>
            <p:spPr>
              <a:xfrm>
                <a:off x="2870375"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8" name="Google Shape;3158;p39"/>
              <p:cNvSpPr/>
              <p:nvPr/>
            </p:nvSpPr>
            <p:spPr>
              <a:xfrm>
                <a:off x="3049600"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3" y="260"/>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59" name="Google Shape;3159;p39"/>
              <p:cNvSpPr/>
              <p:nvPr/>
            </p:nvSpPr>
            <p:spPr>
              <a:xfrm>
                <a:off x="3067650"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52" y="332"/>
                      <a:pt x="332" y="260"/>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0" name="Google Shape;3160;p39"/>
              <p:cNvSpPr/>
              <p:nvPr/>
            </p:nvSpPr>
            <p:spPr>
              <a:xfrm>
                <a:off x="3067650" y="4335850"/>
                <a:ext cx="8300" cy="8325"/>
              </a:xfrm>
              <a:custGeom>
                <a:avLst/>
                <a:gdLst/>
                <a:ahLst/>
                <a:cxnLst/>
                <a:rect l="l" t="t" r="r" b="b"/>
                <a:pathLst>
                  <a:path w="332" h="333" extrusionOk="0">
                    <a:moveTo>
                      <a:pt x="166" y="1"/>
                    </a:moveTo>
                    <a:cubicBezTo>
                      <a:pt x="72" y="1"/>
                      <a:pt x="0" y="80"/>
                      <a:pt x="0" y="167"/>
                    </a:cubicBezTo>
                    <a:cubicBezTo>
                      <a:pt x="0" y="260"/>
                      <a:pt x="72" y="333"/>
                      <a:pt x="166" y="333"/>
                    </a:cubicBezTo>
                    <a:cubicBezTo>
                      <a:pt x="252" y="333"/>
                      <a:pt x="332" y="260"/>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1" name="Google Shape;3161;p39"/>
              <p:cNvSpPr/>
              <p:nvPr/>
            </p:nvSpPr>
            <p:spPr>
              <a:xfrm>
                <a:off x="3085500" y="4352800"/>
                <a:ext cx="8300" cy="8325"/>
              </a:xfrm>
              <a:custGeom>
                <a:avLst/>
                <a:gdLst/>
                <a:ahLst/>
                <a:cxnLst/>
                <a:rect l="l" t="t" r="r" b="b"/>
                <a:pathLst>
                  <a:path w="332" h="333" extrusionOk="0">
                    <a:moveTo>
                      <a:pt x="166" y="1"/>
                    </a:moveTo>
                    <a:cubicBezTo>
                      <a:pt x="79" y="1"/>
                      <a:pt x="0" y="73"/>
                      <a:pt x="0" y="167"/>
                    </a:cubicBezTo>
                    <a:cubicBezTo>
                      <a:pt x="0" y="260"/>
                      <a:pt x="79"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2" name="Google Shape;3162;p39"/>
              <p:cNvSpPr/>
              <p:nvPr/>
            </p:nvSpPr>
            <p:spPr>
              <a:xfrm>
                <a:off x="3103525" y="4352800"/>
                <a:ext cx="8325" cy="8325"/>
              </a:xfrm>
              <a:custGeom>
                <a:avLst/>
                <a:gdLst/>
                <a:ahLst/>
                <a:cxnLst/>
                <a:rect l="l" t="t" r="r" b="b"/>
                <a:pathLst>
                  <a:path w="333" h="333" extrusionOk="0">
                    <a:moveTo>
                      <a:pt x="166" y="1"/>
                    </a:moveTo>
                    <a:cubicBezTo>
                      <a:pt x="72" y="1"/>
                      <a:pt x="0" y="73"/>
                      <a:pt x="0" y="167"/>
                    </a:cubicBezTo>
                    <a:cubicBezTo>
                      <a:pt x="0" y="260"/>
                      <a:pt x="72"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3" name="Google Shape;3163;p39"/>
              <p:cNvSpPr/>
              <p:nvPr/>
            </p:nvSpPr>
            <p:spPr>
              <a:xfrm>
                <a:off x="3121375" y="4352800"/>
                <a:ext cx="8325" cy="8325"/>
              </a:xfrm>
              <a:custGeom>
                <a:avLst/>
                <a:gdLst/>
                <a:ahLst/>
                <a:cxnLst/>
                <a:rect l="l" t="t" r="r" b="b"/>
                <a:pathLst>
                  <a:path w="333"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4" name="Google Shape;3164;p39"/>
              <p:cNvSpPr/>
              <p:nvPr/>
            </p:nvSpPr>
            <p:spPr>
              <a:xfrm>
                <a:off x="3139225" y="4352800"/>
                <a:ext cx="8325" cy="8325"/>
              </a:xfrm>
              <a:custGeom>
                <a:avLst/>
                <a:gdLst/>
                <a:ahLst/>
                <a:cxnLst/>
                <a:rect l="l" t="t" r="r" b="b"/>
                <a:pathLst>
                  <a:path w="333" h="333" extrusionOk="0">
                    <a:moveTo>
                      <a:pt x="166" y="1"/>
                    </a:moveTo>
                    <a:cubicBezTo>
                      <a:pt x="80" y="1"/>
                      <a:pt x="0" y="73"/>
                      <a:pt x="0" y="167"/>
                    </a:cubicBezTo>
                    <a:cubicBezTo>
                      <a:pt x="0" y="260"/>
                      <a:pt x="80"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5" name="Google Shape;3165;p39"/>
              <p:cNvSpPr/>
              <p:nvPr/>
            </p:nvSpPr>
            <p:spPr>
              <a:xfrm>
                <a:off x="3157250"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6" name="Google Shape;3166;p39"/>
              <p:cNvSpPr/>
              <p:nvPr/>
            </p:nvSpPr>
            <p:spPr>
              <a:xfrm>
                <a:off x="3175100"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7" name="Google Shape;3167;p39"/>
              <p:cNvSpPr/>
              <p:nvPr/>
            </p:nvSpPr>
            <p:spPr>
              <a:xfrm>
                <a:off x="319312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8" name="Google Shape;3168;p39"/>
              <p:cNvSpPr/>
              <p:nvPr/>
            </p:nvSpPr>
            <p:spPr>
              <a:xfrm>
                <a:off x="321097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1" y="332"/>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69" name="Google Shape;3169;p39"/>
              <p:cNvSpPr/>
              <p:nvPr/>
            </p:nvSpPr>
            <p:spPr>
              <a:xfrm>
                <a:off x="3228825"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1" y="332"/>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0" name="Google Shape;3170;p39"/>
              <p:cNvSpPr/>
              <p:nvPr/>
            </p:nvSpPr>
            <p:spPr>
              <a:xfrm>
                <a:off x="324687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1" name="Google Shape;3171;p39"/>
              <p:cNvSpPr/>
              <p:nvPr/>
            </p:nvSpPr>
            <p:spPr>
              <a:xfrm>
                <a:off x="326472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2" name="Google Shape;3172;p39"/>
              <p:cNvSpPr/>
              <p:nvPr/>
            </p:nvSpPr>
            <p:spPr>
              <a:xfrm>
                <a:off x="3372276" y="4316823"/>
                <a:ext cx="8325" cy="8325"/>
              </a:xfrm>
              <a:custGeom>
                <a:avLst/>
                <a:gdLst/>
                <a:ahLst/>
                <a:cxnLst/>
                <a:rect l="l" t="t" r="r" b="b"/>
                <a:pathLst>
                  <a:path w="333" h="333" extrusionOk="0">
                    <a:moveTo>
                      <a:pt x="166" y="1"/>
                    </a:moveTo>
                    <a:cubicBezTo>
                      <a:pt x="73" y="1"/>
                      <a:pt x="0" y="73"/>
                      <a:pt x="0" y="167"/>
                    </a:cubicBezTo>
                    <a:cubicBezTo>
                      <a:pt x="0" y="260"/>
                      <a:pt x="73"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3" name="Google Shape;3173;p39"/>
              <p:cNvSpPr/>
              <p:nvPr/>
            </p:nvSpPr>
            <p:spPr>
              <a:xfrm>
                <a:off x="3300600" y="4352800"/>
                <a:ext cx="8325" cy="8325"/>
              </a:xfrm>
              <a:custGeom>
                <a:avLst/>
                <a:gdLst/>
                <a:ahLst/>
                <a:cxnLst/>
                <a:rect l="l" t="t" r="r" b="b"/>
                <a:pathLst>
                  <a:path w="333" h="333" extrusionOk="0">
                    <a:moveTo>
                      <a:pt x="166" y="1"/>
                    </a:moveTo>
                    <a:cubicBezTo>
                      <a:pt x="73" y="1"/>
                      <a:pt x="0" y="73"/>
                      <a:pt x="0" y="167"/>
                    </a:cubicBezTo>
                    <a:cubicBezTo>
                      <a:pt x="0" y="260"/>
                      <a:pt x="73"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4" name="Google Shape;3174;p39"/>
              <p:cNvSpPr/>
              <p:nvPr/>
            </p:nvSpPr>
            <p:spPr>
              <a:xfrm>
                <a:off x="3318450" y="4352800"/>
                <a:ext cx="8325" cy="8325"/>
              </a:xfrm>
              <a:custGeom>
                <a:avLst/>
                <a:gdLst/>
                <a:ahLst/>
                <a:cxnLst/>
                <a:rect l="l" t="t" r="r" b="b"/>
                <a:pathLst>
                  <a:path w="333" h="333" extrusionOk="0">
                    <a:moveTo>
                      <a:pt x="166" y="1"/>
                    </a:moveTo>
                    <a:cubicBezTo>
                      <a:pt x="80" y="1"/>
                      <a:pt x="1" y="73"/>
                      <a:pt x="1" y="167"/>
                    </a:cubicBezTo>
                    <a:cubicBezTo>
                      <a:pt x="1" y="260"/>
                      <a:pt x="80"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5" name="Google Shape;3175;p39"/>
              <p:cNvSpPr/>
              <p:nvPr/>
            </p:nvSpPr>
            <p:spPr>
              <a:xfrm>
                <a:off x="333647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6" name="Google Shape;3176;p39"/>
              <p:cNvSpPr/>
              <p:nvPr/>
            </p:nvSpPr>
            <p:spPr>
              <a:xfrm>
                <a:off x="3354325"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0" y="332"/>
                      <a:pt x="333" y="260"/>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7" name="Google Shape;3177;p39"/>
              <p:cNvSpPr/>
              <p:nvPr/>
            </p:nvSpPr>
            <p:spPr>
              <a:xfrm>
                <a:off x="337237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52" y="332"/>
                      <a:pt x="332" y="260"/>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8" name="Google Shape;3178;p39"/>
              <p:cNvSpPr/>
              <p:nvPr/>
            </p:nvSpPr>
            <p:spPr>
              <a:xfrm>
                <a:off x="3390225" y="4352800"/>
                <a:ext cx="8300" cy="8325"/>
              </a:xfrm>
              <a:custGeom>
                <a:avLst/>
                <a:gdLst/>
                <a:ahLst/>
                <a:cxnLst/>
                <a:rect l="l" t="t" r="r" b="b"/>
                <a:pathLst>
                  <a:path w="332"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79" name="Google Shape;3179;p39"/>
              <p:cNvSpPr/>
              <p:nvPr/>
            </p:nvSpPr>
            <p:spPr>
              <a:xfrm>
                <a:off x="3408075" y="4352800"/>
                <a:ext cx="8300" cy="8325"/>
              </a:xfrm>
              <a:custGeom>
                <a:avLst/>
                <a:gdLst/>
                <a:ahLst/>
                <a:cxnLst/>
                <a:rect l="l" t="t" r="r" b="b"/>
                <a:pathLst>
                  <a:path w="332" h="333" extrusionOk="0">
                    <a:moveTo>
                      <a:pt x="166" y="1"/>
                    </a:moveTo>
                    <a:cubicBezTo>
                      <a:pt x="79" y="1"/>
                      <a:pt x="0" y="73"/>
                      <a:pt x="0" y="167"/>
                    </a:cubicBezTo>
                    <a:cubicBezTo>
                      <a:pt x="0" y="260"/>
                      <a:pt x="79"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0" name="Google Shape;3180;p39"/>
              <p:cNvSpPr/>
              <p:nvPr/>
            </p:nvSpPr>
            <p:spPr>
              <a:xfrm>
                <a:off x="3426100" y="4352800"/>
                <a:ext cx="8325" cy="8325"/>
              </a:xfrm>
              <a:custGeom>
                <a:avLst/>
                <a:gdLst/>
                <a:ahLst/>
                <a:cxnLst/>
                <a:rect l="l" t="t" r="r" b="b"/>
                <a:pathLst>
                  <a:path w="333" h="333" extrusionOk="0">
                    <a:moveTo>
                      <a:pt x="166" y="1"/>
                    </a:moveTo>
                    <a:cubicBezTo>
                      <a:pt x="72" y="1"/>
                      <a:pt x="0" y="73"/>
                      <a:pt x="0" y="167"/>
                    </a:cubicBezTo>
                    <a:cubicBezTo>
                      <a:pt x="0" y="260"/>
                      <a:pt x="72"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1" name="Google Shape;3181;p39"/>
              <p:cNvSpPr/>
              <p:nvPr/>
            </p:nvSpPr>
            <p:spPr>
              <a:xfrm>
                <a:off x="3443950" y="4352800"/>
                <a:ext cx="8325" cy="8325"/>
              </a:xfrm>
              <a:custGeom>
                <a:avLst/>
                <a:gdLst/>
                <a:ahLst/>
                <a:cxnLst/>
                <a:rect l="l" t="t" r="r" b="b"/>
                <a:pathLst>
                  <a:path w="333" h="333" extrusionOk="0">
                    <a:moveTo>
                      <a:pt x="166" y="1"/>
                    </a:moveTo>
                    <a:cubicBezTo>
                      <a:pt x="72" y="1"/>
                      <a:pt x="0" y="73"/>
                      <a:pt x="0" y="167"/>
                    </a:cubicBezTo>
                    <a:cubicBezTo>
                      <a:pt x="0" y="260"/>
                      <a:pt x="72"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2" name="Google Shape;3182;p39"/>
              <p:cNvSpPr/>
              <p:nvPr/>
            </p:nvSpPr>
            <p:spPr>
              <a:xfrm>
                <a:off x="3461975" y="4352800"/>
                <a:ext cx="8325" cy="8325"/>
              </a:xfrm>
              <a:custGeom>
                <a:avLst/>
                <a:gdLst/>
                <a:ahLst/>
                <a:cxnLst/>
                <a:rect l="l" t="t" r="r" b="b"/>
                <a:pathLst>
                  <a:path w="333" h="333" extrusionOk="0">
                    <a:moveTo>
                      <a:pt x="166" y="1"/>
                    </a:moveTo>
                    <a:cubicBezTo>
                      <a:pt x="73" y="1"/>
                      <a:pt x="1" y="73"/>
                      <a:pt x="1" y="167"/>
                    </a:cubicBezTo>
                    <a:cubicBezTo>
                      <a:pt x="1" y="260"/>
                      <a:pt x="73"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3" name="Google Shape;3183;p39"/>
              <p:cNvSpPr/>
              <p:nvPr/>
            </p:nvSpPr>
            <p:spPr>
              <a:xfrm>
                <a:off x="3479825" y="4352800"/>
                <a:ext cx="8325" cy="8325"/>
              </a:xfrm>
              <a:custGeom>
                <a:avLst/>
                <a:gdLst/>
                <a:ahLst/>
                <a:cxnLst/>
                <a:rect l="l" t="t" r="r" b="b"/>
                <a:pathLst>
                  <a:path w="333" h="333" extrusionOk="0">
                    <a:moveTo>
                      <a:pt x="166" y="1"/>
                    </a:moveTo>
                    <a:cubicBezTo>
                      <a:pt x="73" y="1"/>
                      <a:pt x="1" y="73"/>
                      <a:pt x="1" y="167"/>
                    </a:cubicBezTo>
                    <a:cubicBezTo>
                      <a:pt x="1" y="260"/>
                      <a:pt x="73"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4" name="Google Shape;3184;p39"/>
              <p:cNvSpPr/>
              <p:nvPr/>
            </p:nvSpPr>
            <p:spPr>
              <a:xfrm>
                <a:off x="3497675" y="4352800"/>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5" name="Google Shape;3185;p39"/>
              <p:cNvSpPr/>
              <p:nvPr/>
            </p:nvSpPr>
            <p:spPr>
              <a:xfrm>
                <a:off x="3515700"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6" name="Google Shape;3186;p39"/>
              <p:cNvSpPr/>
              <p:nvPr/>
            </p:nvSpPr>
            <p:spPr>
              <a:xfrm>
                <a:off x="3533550" y="4352800"/>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61" y="332"/>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7" name="Google Shape;3187;p39"/>
              <p:cNvSpPr/>
              <p:nvPr/>
            </p:nvSpPr>
            <p:spPr>
              <a:xfrm>
                <a:off x="2655450" y="43708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8" name="Google Shape;3188;p39"/>
              <p:cNvSpPr/>
              <p:nvPr/>
            </p:nvSpPr>
            <p:spPr>
              <a:xfrm>
                <a:off x="2673300" y="43708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89" name="Google Shape;3189;p39"/>
              <p:cNvSpPr/>
              <p:nvPr/>
            </p:nvSpPr>
            <p:spPr>
              <a:xfrm>
                <a:off x="2691150" y="4370825"/>
                <a:ext cx="8325" cy="8325"/>
              </a:xfrm>
              <a:custGeom>
                <a:avLst/>
                <a:gdLst/>
                <a:ahLst/>
                <a:cxnLst/>
                <a:rect l="l" t="t" r="r" b="b"/>
                <a:pathLst>
                  <a:path w="333" h="333" extrusionOk="0">
                    <a:moveTo>
                      <a:pt x="166" y="1"/>
                    </a:moveTo>
                    <a:cubicBezTo>
                      <a:pt x="80" y="1"/>
                      <a:pt x="1" y="73"/>
                      <a:pt x="1" y="167"/>
                    </a:cubicBezTo>
                    <a:cubicBezTo>
                      <a:pt x="1"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0" name="Google Shape;3190;p39"/>
              <p:cNvSpPr/>
              <p:nvPr/>
            </p:nvSpPr>
            <p:spPr>
              <a:xfrm>
                <a:off x="270917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1" name="Google Shape;3191;p39"/>
              <p:cNvSpPr/>
              <p:nvPr/>
            </p:nvSpPr>
            <p:spPr>
              <a:xfrm>
                <a:off x="2727025"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2" name="Google Shape;3192;p39"/>
              <p:cNvSpPr/>
              <p:nvPr/>
            </p:nvSpPr>
            <p:spPr>
              <a:xfrm>
                <a:off x="274507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3" name="Google Shape;3193;p39"/>
              <p:cNvSpPr/>
              <p:nvPr/>
            </p:nvSpPr>
            <p:spPr>
              <a:xfrm>
                <a:off x="276292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4" name="Google Shape;3194;p39"/>
              <p:cNvSpPr/>
              <p:nvPr/>
            </p:nvSpPr>
            <p:spPr>
              <a:xfrm>
                <a:off x="2780775" y="43708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5" name="Google Shape;3195;p39"/>
              <p:cNvSpPr/>
              <p:nvPr/>
            </p:nvSpPr>
            <p:spPr>
              <a:xfrm>
                <a:off x="2798800" y="43708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6" name="Google Shape;3196;p39"/>
              <p:cNvSpPr/>
              <p:nvPr/>
            </p:nvSpPr>
            <p:spPr>
              <a:xfrm>
                <a:off x="2816650" y="4370825"/>
                <a:ext cx="8325" cy="8325"/>
              </a:xfrm>
              <a:custGeom>
                <a:avLst/>
                <a:gdLst/>
                <a:ahLst/>
                <a:cxnLst/>
                <a:rect l="l" t="t" r="r" b="b"/>
                <a:pathLst>
                  <a:path w="333" h="333" extrusionOk="0">
                    <a:moveTo>
                      <a:pt x="166" y="1"/>
                    </a:moveTo>
                    <a:cubicBezTo>
                      <a:pt x="80" y="1"/>
                      <a:pt x="0" y="73"/>
                      <a:pt x="0" y="167"/>
                    </a:cubicBezTo>
                    <a:cubicBezTo>
                      <a:pt x="0"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7" name="Google Shape;3197;p39"/>
              <p:cNvSpPr/>
              <p:nvPr/>
            </p:nvSpPr>
            <p:spPr>
              <a:xfrm>
                <a:off x="283467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2" y="253"/>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8" name="Google Shape;3198;p39"/>
              <p:cNvSpPr/>
              <p:nvPr/>
            </p:nvSpPr>
            <p:spPr>
              <a:xfrm>
                <a:off x="2870375"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2" y="253"/>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199" name="Google Shape;3199;p39"/>
              <p:cNvSpPr/>
              <p:nvPr/>
            </p:nvSpPr>
            <p:spPr>
              <a:xfrm>
                <a:off x="2888400"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0" name="Google Shape;3200;p39"/>
              <p:cNvSpPr/>
              <p:nvPr/>
            </p:nvSpPr>
            <p:spPr>
              <a:xfrm>
                <a:off x="3049600"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1" name="Google Shape;3201;p39"/>
              <p:cNvSpPr/>
              <p:nvPr/>
            </p:nvSpPr>
            <p:spPr>
              <a:xfrm>
                <a:off x="3067650"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2" y="333"/>
                      <a:pt x="332" y="253"/>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2" name="Google Shape;3202;p39"/>
              <p:cNvSpPr/>
              <p:nvPr/>
            </p:nvSpPr>
            <p:spPr>
              <a:xfrm>
                <a:off x="3085500" y="43708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3" name="Google Shape;3203;p39"/>
              <p:cNvSpPr/>
              <p:nvPr/>
            </p:nvSpPr>
            <p:spPr>
              <a:xfrm>
                <a:off x="3103525" y="43708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4" name="Google Shape;3204;p39"/>
              <p:cNvSpPr/>
              <p:nvPr/>
            </p:nvSpPr>
            <p:spPr>
              <a:xfrm>
                <a:off x="3121375" y="43708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5" name="Google Shape;3205;p39"/>
              <p:cNvSpPr/>
              <p:nvPr/>
            </p:nvSpPr>
            <p:spPr>
              <a:xfrm>
                <a:off x="3139225" y="4370825"/>
                <a:ext cx="8325" cy="8325"/>
              </a:xfrm>
              <a:custGeom>
                <a:avLst/>
                <a:gdLst/>
                <a:ahLst/>
                <a:cxnLst/>
                <a:rect l="l" t="t" r="r" b="b"/>
                <a:pathLst>
                  <a:path w="333" h="333" extrusionOk="0">
                    <a:moveTo>
                      <a:pt x="166" y="1"/>
                    </a:moveTo>
                    <a:cubicBezTo>
                      <a:pt x="80" y="1"/>
                      <a:pt x="0" y="73"/>
                      <a:pt x="0" y="167"/>
                    </a:cubicBezTo>
                    <a:cubicBezTo>
                      <a:pt x="0"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6" name="Google Shape;3206;p39"/>
              <p:cNvSpPr/>
              <p:nvPr/>
            </p:nvSpPr>
            <p:spPr>
              <a:xfrm>
                <a:off x="3157250"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2" y="253"/>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7" name="Google Shape;3207;p39"/>
              <p:cNvSpPr/>
              <p:nvPr/>
            </p:nvSpPr>
            <p:spPr>
              <a:xfrm>
                <a:off x="3175100"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2" y="253"/>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8" name="Google Shape;3208;p39"/>
              <p:cNvSpPr/>
              <p:nvPr/>
            </p:nvSpPr>
            <p:spPr>
              <a:xfrm>
                <a:off x="319312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09" name="Google Shape;3209;p39"/>
              <p:cNvSpPr/>
              <p:nvPr/>
            </p:nvSpPr>
            <p:spPr>
              <a:xfrm>
                <a:off x="321097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0" name="Google Shape;3210;p39"/>
              <p:cNvSpPr/>
              <p:nvPr/>
            </p:nvSpPr>
            <p:spPr>
              <a:xfrm>
                <a:off x="3228825"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1" name="Google Shape;3211;p39"/>
              <p:cNvSpPr/>
              <p:nvPr/>
            </p:nvSpPr>
            <p:spPr>
              <a:xfrm>
                <a:off x="324687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2" name="Google Shape;3212;p39"/>
              <p:cNvSpPr/>
              <p:nvPr/>
            </p:nvSpPr>
            <p:spPr>
              <a:xfrm>
                <a:off x="326472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3" name="Google Shape;3213;p39"/>
              <p:cNvSpPr/>
              <p:nvPr/>
            </p:nvSpPr>
            <p:spPr>
              <a:xfrm>
                <a:off x="3282750" y="4370825"/>
                <a:ext cx="8325" cy="8325"/>
              </a:xfrm>
              <a:custGeom>
                <a:avLst/>
                <a:gdLst/>
                <a:ahLst/>
                <a:cxnLst/>
                <a:rect l="l" t="t" r="r" b="b"/>
                <a:pathLst>
                  <a:path w="333" h="333" extrusionOk="0">
                    <a:moveTo>
                      <a:pt x="166" y="1"/>
                    </a:moveTo>
                    <a:cubicBezTo>
                      <a:pt x="73" y="1"/>
                      <a:pt x="0" y="73"/>
                      <a:pt x="0" y="167"/>
                    </a:cubicBezTo>
                    <a:cubicBezTo>
                      <a:pt x="0" y="253"/>
                      <a:pt x="73"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4" name="Google Shape;3214;p39"/>
              <p:cNvSpPr/>
              <p:nvPr/>
            </p:nvSpPr>
            <p:spPr>
              <a:xfrm>
                <a:off x="3300600" y="4370825"/>
                <a:ext cx="8325" cy="8325"/>
              </a:xfrm>
              <a:custGeom>
                <a:avLst/>
                <a:gdLst/>
                <a:ahLst/>
                <a:cxnLst/>
                <a:rect l="l" t="t" r="r" b="b"/>
                <a:pathLst>
                  <a:path w="333" h="333" extrusionOk="0">
                    <a:moveTo>
                      <a:pt x="166" y="1"/>
                    </a:moveTo>
                    <a:cubicBezTo>
                      <a:pt x="73" y="1"/>
                      <a:pt x="0" y="73"/>
                      <a:pt x="0" y="167"/>
                    </a:cubicBezTo>
                    <a:cubicBezTo>
                      <a:pt x="0" y="253"/>
                      <a:pt x="73"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5" name="Google Shape;3215;p39"/>
              <p:cNvSpPr/>
              <p:nvPr/>
            </p:nvSpPr>
            <p:spPr>
              <a:xfrm>
                <a:off x="3318450" y="4370825"/>
                <a:ext cx="8325" cy="8325"/>
              </a:xfrm>
              <a:custGeom>
                <a:avLst/>
                <a:gdLst/>
                <a:ahLst/>
                <a:cxnLst/>
                <a:rect l="l" t="t" r="r" b="b"/>
                <a:pathLst>
                  <a:path w="333" h="333" extrusionOk="0">
                    <a:moveTo>
                      <a:pt x="166" y="1"/>
                    </a:moveTo>
                    <a:cubicBezTo>
                      <a:pt x="80" y="1"/>
                      <a:pt x="1" y="73"/>
                      <a:pt x="1" y="167"/>
                    </a:cubicBezTo>
                    <a:cubicBezTo>
                      <a:pt x="1"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6" name="Google Shape;3216;p39"/>
              <p:cNvSpPr/>
              <p:nvPr/>
            </p:nvSpPr>
            <p:spPr>
              <a:xfrm>
                <a:off x="333647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7" name="Google Shape;3217;p39"/>
              <p:cNvSpPr/>
              <p:nvPr/>
            </p:nvSpPr>
            <p:spPr>
              <a:xfrm>
                <a:off x="3354325"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8" name="Google Shape;3218;p39"/>
              <p:cNvSpPr/>
              <p:nvPr/>
            </p:nvSpPr>
            <p:spPr>
              <a:xfrm>
                <a:off x="337237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2" y="333"/>
                      <a:pt x="332" y="253"/>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19" name="Google Shape;3219;p39"/>
              <p:cNvSpPr/>
              <p:nvPr/>
            </p:nvSpPr>
            <p:spPr>
              <a:xfrm>
                <a:off x="3390225" y="43708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0" name="Google Shape;3220;p39"/>
              <p:cNvSpPr/>
              <p:nvPr/>
            </p:nvSpPr>
            <p:spPr>
              <a:xfrm>
                <a:off x="3408075" y="43708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1" name="Google Shape;3221;p39"/>
              <p:cNvSpPr/>
              <p:nvPr/>
            </p:nvSpPr>
            <p:spPr>
              <a:xfrm>
                <a:off x="3426100" y="43708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2" name="Google Shape;3222;p39"/>
              <p:cNvSpPr/>
              <p:nvPr/>
            </p:nvSpPr>
            <p:spPr>
              <a:xfrm>
                <a:off x="3443950" y="43708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3" name="Google Shape;3223;p39"/>
              <p:cNvSpPr/>
              <p:nvPr/>
            </p:nvSpPr>
            <p:spPr>
              <a:xfrm>
                <a:off x="3461975" y="43708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4" name="Google Shape;3224;p39"/>
              <p:cNvSpPr/>
              <p:nvPr/>
            </p:nvSpPr>
            <p:spPr>
              <a:xfrm>
                <a:off x="3479825" y="43708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5" name="Google Shape;3225;p39"/>
              <p:cNvSpPr/>
              <p:nvPr/>
            </p:nvSpPr>
            <p:spPr>
              <a:xfrm>
                <a:off x="3497675" y="43708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2" y="253"/>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6" name="Google Shape;3226;p39"/>
              <p:cNvSpPr/>
              <p:nvPr/>
            </p:nvSpPr>
            <p:spPr>
              <a:xfrm>
                <a:off x="3533550" y="43708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7" name="Google Shape;3227;p39"/>
              <p:cNvSpPr/>
              <p:nvPr/>
            </p:nvSpPr>
            <p:spPr>
              <a:xfrm>
                <a:off x="2655450" y="4388675"/>
                <a:ext cx="8325" cy="8325"/>
              </a:xfrm>
              <a:custGeom>
                <a:avLst/>
                <a:gdLst/>
                <a:ahLst/>
                <a:cxnLst/>
                <a:rect l="l" t="t" r="r" b="b"/>
                <a:pathLst>
                  <a:path w="333" h="333" extrusionOk="0">
                    <a:moveTo>
                      <a:pt x="166" y="1"/>
                    </a:moveTo>
                    <a:cubicBezTo>
                      <a:pt x="73" y="1"/>
                      <a:pt x="1" y="80"/>
                      <a:pt x="1" y="167"/>
                    </a:cubicBezTo>
                    <a:cubicBezTo>
                      <a:pt x="1" y="261"/>
                      <a:pt x="73"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8" name="Google Shape;3228;p39"/>
              <p:cNvSpPr/>
              <p:nvPr/>
            </p:nvSpPr>
            <p:spPr>
              <a:xfrm>
                <a:off x="2673300" y="4388675"/>
                <a:ext cx="8325" cy="8325"/>
              </a:xfrm>
              <a:custGeom>
                <a:avLst/>
                <a:gdLst/>
                <a:ahLst/>
                <a:cxnLst/>
                <a:rect l="l" t="t" r="r" b="b"/>
                <a:pathLst>
                  <a:path w="333" h="333" extrusionOk="0">
                    <a:moveTo>
                      <a:pt x="166" y="1"/>
                    </a:moveTo>
                    <a:cubicBezTo>
                      <a:pt x="73" y="1"/>
                      <a:pt x="1" y="80"/>
                      <a:pt x="1" y="167"/>
                    </a:cubicBezTo>
                    <a:cubicBezTo>
                      <a:pt x="1" y="261"/>
                      <a:pt x="73"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29" name="Google Shape;3229;p39"/>
              <p:cNvSpPr/>
              <p:nvPr/>
            </p:nvSpPr>
            <p:spPr>
              <a:xfrm>
                <a:off x="2691150" y="4388675"/>
                <a:ext cx="8325" cy="8325"/>
              </a:xfrm>
              <a:custGeom>
                <a:avLst/>
                <a:gdLst/>
                <a:ahLst/>
                <a:cxnLst/>
                <a:rect l="l" t="t" r="r" b="b"/>
                <a:pathLst>
                  <a:path w="333" h="333" extrusionOk="0">
                    <a:moveTo>
                      <a:pt x="166" y="1"/>
                    </a:moveTo>
                    <a:cubicBezTo>
                      <a:pt x="80" y="1"/>
                      <a:pt x="1" y="80"/>
                      <a:pt x="1" y="167"/>
                    </a:cubicBezTo>
                    <a:cubicBezTo>
                      <a:pt x="1" y="261"/>
                      <a:pt x="80"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0" name="Google Shape;3230;p39"/>
              <p:cNvSpPr/>
              <p:nvPr/>
            </p:nvSpPr>
            <p:spPr>
              <a:xfrm>
                <a:off x="2709175"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60" y="333"/>
                      <a:pt x="333" y="261"/>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1" name="Google Shape;3231;p39"/>
              <p:cNvSpPr/>
              <p:nvPr/>
            </p:nvSpPr>
            <p:spPr>
              <a:xfrm>
                <a:off x="2727025" y="4388675"/>
                <a:ext cx="8325" cy="8325"/>
              </a:xfrm>
              <a:custGeom>
                <a:avLst/>
                <a:gdLst/>
                <a:ahLst/>
                <a:cxnLst/>
                <a:rect l="l" t="t" r="r" b="b"/>
                <a:pathLst>
                  <a:path w="333" h="333" extrusionOk="0">
                    <a:moveTo>
                      <a:pt x="167" y="1"/>
                    </a:moveTo>
                    <a:cubicBezTo>
                      <a:pt x="80" y="1"/>
                      <a:pt x="1" y="80"/>
                      <a:pt x="1" y="167"/>
                    </a:cubicBezTo>
                    <a:cubicBezTo>
                      <a:pt x="1" y="261"/>
                      <a:pt x="80" y="333"/>
                      <a:pt x="167" y="333"/>
                    </a:cubicBezTo>
                    <a:cubicBezTo>
                      <a:pt x="260" y="333"/>
                      <a:pt x="333" y="261"/>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2" name="Google Shape;3232;p39"/>
              <p:cNvSpPr/>
              <p:nvPr/>
            </p:nvSpPr>
            <p:spPr>
              <a:xfrm>
                <a:off x="274507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3" name="Google Shape;3233;p39"/>
              <p:cNvSpPr/>
              <p:nvPr/>
            </p:nvSpPr>
            <p:spPr>
              <a:xfrm>
                <a:off x="276292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4" name="Google Shape;3234;p39"/>
              <p:cNvSpPr/>
              <p:nvPr/>
            </p:nvSpPr>
            <p:spPr>
              <a:xfrm>
                <a:off x="2780775" y="4388675"/>
                <a:ext cx="8300" cy="8325"/>
              </a:xfrm>
              <a:custGeom>
                <a:avLst/>
                <a:gdLst/>
                <a:ahLst/>
                <a:cxnLst/>
                <a:rect l="l" t="t" r="r" b="b"/>
                <a:pathLst>
                  <a:path w="332" h="333" extrusionOk="0">
                    <a:moveTo>
                      <a:pt x="166" y="1"/>
                    </a:moveTo>
                    <a:cubicBezTo>
                      <a:pt x="79" y="1"/>
                      <a:pt x="0" y="80"/>
                      <a:pt x="0" y="167"/>
                    </a:cubicBezTo>
                    <a:cubicBezTo>
                      <a:pt x="0" y="261"/>
                      <a:pt x="79"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5" name="Google Shape;3235;p39"/>
              <p:cNvSpPr/>
              <p:nvPr/>
            </p:nvSpPr>
            <p:spPr>
              <a:xfrm>
                <a:off x="2798800" y="4388675"/>
                <a:ext cx="8325" cy="8325"/>
              </a:xfrm>
              <a:custGeom>
                <a:avLst/>
                <a:gdLst/>
                <a:ahLst/>
                <a:cxnLst/>
                <a:rect l="l" t="t" r="r" b="b"/>
                <a:pathLst>
                  <a:path w="333" h="333" extrusionOk="0">
                    <a:moveTo>
                      <a:pt x="166" y="1"/>
                    </a:moveTo>
                    <a:cubicBezTo>
                      <a:pt x="72" y="1"/>
                      <a:pt x="0" y="80"/>
                      <a:pt x="0" y="167"/>
                    </a:cubicBezTo>
                    <a:cubicBezTo>
                      <a:pt x="0" y="261"/>
                      <a:pt x="72"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6" name="Google Shape;3236;p39"/>
              <p:cNvSpPr/>
              <p:nvPr/>
            </p:nvSpPr>
            <p:spPr>
              <a:xfrm>
                <a:off x="2816650" y="4388675"/>
                <a:ext cx="8325" cy="8325"/>
              </a:xfrm>
              <a:custGeom>
                <a:avLst/>
                <a:gdLst/>
                <a:ahLst/>
                <a:cxnLst/>
                <a:rect l="l" t="t" r="r" b="b"/>
                <a:pathLst>
                  <a:path w="333" h="333" extrusionOk="0">
                    <a:moveTo>
                      <a:pt x="166" y="1"/>
                    </a:moveTo>
                    <a:cubicBezTo>
                      <a:pt x="80" y="1"/>
                      <a:pt x="0" y="80"/>
                      <a:pt x="0" y="167"/>
                    </a:cubicBezTo>
                    <a:cubicBezTo>
                      <a:pt x="0" y="261"/>
                      <a:pt x="80"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7" name="Google Shape;3237;p39"/>
              <p:cNvSpPr/>
              <p:nvPr/>
            </p:nvSpPr>
            <p:spPr>
              <a:xfrm>
                <a:off x="3049600" y="4388675"/>
                <a:ext cx="8325" cy="8325"/>
              </a:xfrm>
              <a:custGeom>
                <a:avLst/>
                <a:gdLst/>
                <a:ahLst/>
                <a:cxnLst/>
                <a:rect l="l" t="t" r="r" b="b"/>
                <a:pathLst>
                  <a:path w="333" h="333" extrusionOk="0">
                    <a:moveTo>
                      <a:pt x="167" y="1"/>
                    </a:moveTo>
                    <a:cubicBezTo>
                      <a:pt x="80" y="1"/>
                      <a:pt x="1" y="80"/>
                      <a:pt x="1" y="167"/>
                    </a:cubicBezTo>
                    <a:cubicBezTo>
                      <a:pt x="1" y="261"/>
                      <a:pt x="80" y="333"/>
                      <a:pt x="167" y="333"/>
                    </a:cubicBezTo>
                    <a:cubicBezTo>
                      <a:pt x="260" y="333"/>
                      <a:pt x="333" y="261"/>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8" name="Google Shape;3238;p39"/>
              <p:cNvSpPr/>
              <p:nvPr/>
            </p:nvSpPr>
            <p:spPr>
              <a:xfrm>
                <a:off x="3067650"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52" y="333"/>
                      <a:pt x="332" y="261"/>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39" name="Google Shape;3239;p39"/>
              <p:cNvSpPr/>
              <p:nvPr/>
            </p:nvSpPr>
            <p:spPr>
              <a:xfrm>
                <a:off x="3085500" y="4388675"/>
                <a:ext cx="8300" cy="8325"/>
              </a:xfrm>
              <a:custGeom>
                <a:avLst/>
                <a:gdLst/>
                <a:ahLst/>
                <a:cxnLst/>
                <a:rect l="l" t="t" r="r" b="b"/>
                <a:pathLst>
                  <a:path w="332" h="333" extrusionOk="0">
                    <a:moveTo>
                      <a:pt x="166" y="1"/>
                    </a:moveTo>
                    <a:cubicBezTo>
                      <a:pt x="79" y="1"/>
                      <a:pt x="0" y="80"/>
                      <a:pt x="0" y="167"/>
                    </a:cubicBezTo>
                    <a:cubicBezTo>
                      <a:pt x="0" y="261"/>
                      <a:pt x="79"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0" name="Google Shape;3240;p39"/>
              <p:cNvSpPr/>
              <p:nvPr/>
            </p:nvSpPr>
            <p:spPr>
              <a:xfrm>
                <a:off x="3103525" y="4388675"/>
                <a:ext cx="8325" cy="8325"/>
              </a:xfrm>
              <a:custGeom>
                <a:avLst/>
                <a:gdLst/>
                <a:ahLst/>
                <a:cxnLst/>
                <a:rect l="l" t="t" r="r" b="b"/>
                <a:pathLst>
                  <a:path w="333" h="333" extrusionOk="0">
                    <a:moveTo>
                      <a:pt x="166" y="1"/>
                    </a:moveTo>
                    <a:cubicBezTo>
                      <a:pt x="72" y="1"/>
                      <a:pt x="0" y="80"/>
                      <a:pt x="0" y="167"/>
                    </a:cubicBezTo>
                    <a:cubicBezTo>
                      <a:pt x="0" y="261"/>
                      <a:pt x="72"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1" name="Google Shape;3241;p39"/>
              <p:cNvSpPr/>
              <p:nvPr/>
            </p:nvSpPr>
            <p:spPr>
              <a:xfrm>
                <a:off x="3139225" y="4388675"/>
                <a:ext cx="8325" cy="8325"/>
              </a:xfrm>
              <a:custGeom>
                <a:avLst/>
                <a:gdLst/>
                <a:ahLst/>
                <a:cxnLst/>
                <a:rect l="l" t="t" r="r" b="b"/>
                <a:pathLst>
                  <a:path w="333" h="333" extrusionOk="0">
                    <a:moveTo>
                      <a:pt x="166" y="1"/>
                    </a:moveTo>
                    <a:cubicBezTo>
                      <a:pt x="80" y="1"/>
                      <a:pt x="0" y="80"/>
                      <a:pt x="0" y="167"/>
                    </a:cubicBezTo>
                    <a:cubicBezTo>
                      <a:pt x="0" y="261"/>
                      <a:pt x="80"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2" name="Google Shape;3242;p39"/>
              <p:cNvSpPr/>
              <p:nvPr/>
            </p:nvSpPr>
            <p:spPr>
              <a:xfrm>
                <a:off x="3157250"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53" y="333"/>
                      <a:pt x="332" y="261"/>
                      <a:pt x="332" y="167"/>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3" name="Google Shape;3243;p39"/>
              <p:cNvSpPr/>
              <p:nvPr/>
            </p:nvSpPr>
            <p:spPr>
              <a:xfrm>
                <a:off x="3175100" y="4388675"/>
                <a:ext cx="8325" cy="8325"/>
              </a:xfrm>
              <a:custGeom>
                <a:avLst/>
                <a:gdLst/>
                <a:ahLst/>
                <a:cxnLst/>
                <a:rect l="l" t="t" r="r" b="b"/>
                <a:pathLst>
                  <a:path w="333" h="333" extrusionOk="0">
                    <a:moveTo>
                      <a:pt x="167" y="1"/>
                    </a:moveTo>
                    <a:cubicBezTo>
                      <a:pt x="80" y="1"/>
                      <a:pt x="1" y="80"/>
                      <a:pt x="1" y="167"/>
                    </a:cubicBezTo>
                    <a:cubicBezTo>
                      <a:pt x="1" y="261"/>
                      <a:pt x="80" y="333"/>
                      <a:pt x="167" y="333"/>
                    </a:cubicBezTo>
                    <a:cubicBezTo>
                      <a:pt x="260" y="333"/>
                      <a:pt x="332" y="261"/>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4" name="Google Shape;3244;p39"/>
              <p:cNvSpPr/>
              <p:nvPr/>
            </p:nvSpPr>
            <p:spPr>
              <a:xfrm>
                <a:off x="3193125"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53" y="333"/>
                      <a:pt x="333" y="261"/>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5" name="Google Shape;3245;p39"/>
              <p:cNvSpPr/>
              <p:nvPr/>
            </p:nvSpPr>
            <p:spPr>
              <a:xfrm>
                <a:off x="3210975"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61" y="333"/>
                      <a:pt x="333" y="261"/>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6" name="Google Shape;3246;p39"/>
              <p:cNvSpPr/>
              <p:nvPr/>
            </p:nvSpPr>
            <p:spPr>
              <a:xfrm>
                <a:off x="3228825" y="4388675"/>
                <a:ext cx="8325" cy="8325"/>
              </a:xfrm>
              <a:custGeom>
                <a:avLst/>
                <a:gdLst/>
                <a:ahLst/>
                <a:cxnLst/>
                <a:rect l="l" t="t" r="r" b="b"/>
                <a:pathLst>
                  <a:path w="333" h="333" extrusionOk="0">
                    <a:moveTo>
                      <a:pt x="167" y="1"/>
                    </a:moveTo>
                    <a:cubicBezTo>
                      <a:pt x="80" y="1"/>
                      <a:pt x="1" y="80"/>
                      <a:pt x="1" y="167"/>
                    </a:cubicBezTo>
                    <a:cubicBezTo>
                      <a:pt x="1" y="261"/>
                      <a:pt x="80" y="333"/>
                      <a:pt x="167" y="333"/>
                    </a:cubicBezTo>
                    <a:cubicBezTo>
                      <a:pt x="261" y="333"/>
                      <a:pt x="333" y="261"/>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7" name="Google Shape;3247;p39"/>
              <p:cNvSpPr/>
              <p:nvPr/>
            </p:nvSpPr>
            <p:spPr>
              <a:xfrm>
                <a:off x="324687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8" name="Google Shape;3248;p39"/>
              <p:cNvSpPr/>
              <p:nvPr/>
            </p:nvSpPr>
            <p:spPr>
              <a:xfrm>
                <a:off x="326472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49" name="Google Shape;3249;p39"/>
              <p:cNvSpPr/>
              <p:nvPr/>
            </p:nvSpPr>
            <p:spPr>
              <a:xfrm>
                <a:off x="3282750" y="4388675"/>
                <a:ext cx="8325" cy="8325"/>
              </a:xfrm>
              <a:custGeom>
                <a:avLst/>
                <a:gdLst/>
                <a:ahLst/>
                <a:cxnLst/>
                <a:rect l="l" t="t" r="r" b="b"/>
                <a:pathLst>
                  <a:path w="333" h="333" extrusionOk="0">
                    <a:moveTo>
                      <a:pt x="166" y="1"/>
                    </a:moveTo>
                    <a:cubicBezTo>
                      <a:pt x="73" y="1"/>
                      <a:pt x="0" y="80"/>
                      <a:pt x="0" y="167"/>
                    </a:cubicBezTo>
                    <a:cubicBezTo>
                      <a:pt x="0" y="261"/>
                      <a:pt x="73"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0" name="Google Shape;3250;p39"/>
              <p:cNvSpPr/>
              <p:nvPr/>
            </p:nvSpPr>
            <p:spPr>
              <a:xfrm>
                <a:off x="3300600" y="4388675"/>
                <a:ext cx="8325" cy="8325"/>
              </a:xfrm>
              <a:custGeom>
                <a:avLst/>
                <a:gdLst/>
                <a:ahLst/>
                <a:cxnLst/>
                <a:rect l="l" t="t" r="r" b="b"/>
                <a:pathLst>
                  <a:path w="333" h="333" extrusionOk="0">
                    <a:moveTo>
                      <a:pt x="166" y="1"/>
                    </a:moveTo>
                    <a:cubicBezTo>
                      <a:pt x="73" y="1"/>
                      <a:pt x="0" y="80"/>
                      <a:pt x="0" y="167"/>
                    </a:cubicBezTo>
                    <a:cubicBezTo>
                      <a:pt x="0" y="261"/>
                      <a:pt x="73"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1" name="Google Shape;3251;p39"/>
              <p:cNvSpPr/>
              <p:nvPr/>
            </p:nvSpPr>
            <p:spPr>
              <a:xfrm>
                <a:off x="3318450" y="4388675"/>
                <a:ext cx="8325" cy="8325"/>
              </a:xfrm>
              <a:custGeom>
                <a:avLst/>
                <a:gdLst/>
                <a:ahLst/>
                <a:cxnLst/>
                <a:rect l="l" t="t" r="r" b="b"/>
                <a:pathLst>
                  <a:path w="333" h="333" extrusionOk="0">
                    <a:moveTo>
                      <a:pt x="166" y="1"/>
                    </a:moveTo>
                    <a:cubicBezTo>
                      <a:pt x="80" y="1"/>
                      <a:pt x="1" y="80"/>
                      <a:pt x="1" y="167"/>
                    </a:cubicBezTo>
                    <a:cubicBezTo>
                      <a:pt x="1" y="261"/>
                      <a:pt x="80"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2" name="Google Shape;3252;p39"/>
              <p:cNvSpPr/>
              <p:nvPr/>
            </p:nvSpPr>
            <p:spPr>
              <a:xfrm>
                <a:off x="3336475"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53" y="333"/>
                      <a:pt x="333" y="261"/>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3" name="Google Shape;3253;p39"/>
              <p:cNvSpPr/>
              <p:nvPr/>
            </p:nvSpPr>
            <p:spPr>
              <a:xfrm>
                <a:off x="3354325"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60" y="333"/>
                      <a:pt x="333" y="261"/>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4" name="Google Shape;3254;p39"/>
              <p:cNvSpPr/>
              <p:nvPr/>
            </p:nvSpPr>
            <p:spPr>
              <a:xfrm>
                <a:off x="337237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52" y="333"/>
                      <a:pt x="332" y="261"/>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5" name="Google Shape;3255;p39"/>
              <p:cNvSpPr/>
              <p:nvPr/>
            </p:nvSpPr>
            <p:spPr>
              <a:xfrm>
                <a:off x="3390225" y="4388675"/>
                <a:ext cx="8300" cy="8325"/>
              </a:xfrm>
              <a:custGeom>
                <a:avLst/>
                <a:gdLst/>
                <a:ahLst/>
                <a:cxnLst/>
                <a:rect l="l" t="t" r="r" b="b"/>
                <a:pathLst>
                  <a:path w="332" h="333" extrusionOk="0">
                    <a:moveTo>
                      <a:pt x="166" y="1"/>
                    </a:moveTo>
                    <a:cubicBezTo>
                      <a:pt x="72" y="1"/>
                      <a:pt x="0" y="80"/>
                      <a:pt x="0" y="167"/>
                    </a:cubicBezTo>
                    <a:cubicBezTo>
                      <a:pt x="0" y="261"/>
                      <a:pt x="72"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6" name="Google Shape;3256;p39"/>
              <p:cNvSpPr/>
              <p:nvPr/>
            </p:nvSpPr>
            <p:spPr>
              <a:xfrm>
                <a:off x="3408075" y="4388675"/>
                <a:ext cx="8300" cy="8325"/>
              </a:xfrm>
              <a:custGeom>
                <a:avLst/>
                <a:gdLst/>
                <a:ahLst/>
                <a:cxnLst/>
                <a:rect l="l" t="t" r="r" b="b"/>
                <a:pathLst>
                  <a:path w="332" h="333" extrusionOk="0">
                    <a:moveTo>
                      <a:pt x="166" y="1"/>
                    </a:moveTo>
                    <a:cubicBezTo>
                      <a:pt x="79" y="1"/>
                      <a:pt x="0" y="80"/>
                      <a:pt x="0" y="167"/>
                    </a:cubicBezTo>
                    <a:cubicBezTo>
                      <a:pt x="0" y="261"/>
                      <a:pt x="79"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7" name="Google Shape;3257;p39"/>
              <p:cNvSpPr/>
              <p:nvPr/>
            </p:nvSpPr>
            <p:spPr>
              <a:xfrm>
                <a:off x="3426100" y="4388675"/>
                <a:ext cx="8325" cy="8325"/>
              </a:xfrm>
              <a:custGeom>
                <a:avLst/>
                <a:gdLst/>
                <a:ahLst/>
                <a:cxnLst/>
                <a:rect l="l" t="t" r="r" b="b"/>
                <a:pathLst>
                  <a:path w="333" h="333" extrusionOk="0">
                    <a:moveTo>
                      <a:pt x="166" y="1"/>
                    </a:moveTo>
                    <a:cubicBezTo>
                      <a:pt x="72" y="1"/>
                      <a:pt x="0" y="80"/>
                      <a:pt x="0" y="167"/>
                    </a:cubicBezTo>
                    <a:cubicBezTo>
                      <a:pt x="0" y="261"/>
                      <a:pt x="72"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8" name="Google Shape;3258;p39"/>
              <p:cNvSpPr/>
              <p:nvPr/>
            </p:nvSpPr>
            <p:spPr>
              <a:xfrm>
                <a:off x="3443950" y="4388675"/>
                <a:ext cx="8325" cy="8325"/>
              </a:xfrm>
              <a:custGeom>
                <a:avLst/>
                <a:gdLst/>
                <a:ahLst/>
                <a:cxnLst/>
                <a:rect l="l" t="t" r="r" b="b"/>
                <a:pathLst>
                  <a:path w="333" h="333" extrusionOk="0">
                    <a:moveTo>
                      <a:pt x="166" y="1"/>
                    </a:moveTo>
                    <a:cubicBezTo>
                      <a:pt x="72" y="1"/>
                      <a:pt x="0" y="80"/>
                      <a:pt x="0" y="167"/>
                    </a:cubicBezTo>
                    <a:cubicBezTo>
                      <a:pt x="0" y="261"/>
                      <a:pt x="72"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59" name="Google Shape;3259;p39"/>
              <p:cNvSpPr/>
              <p:nvPr/>
            </p:nvSpPr>
            <p:spPr>
              <a:xfrm>
                <a:off x="3461975" y="4388675"/>
                <a:ext cx="8325" cy="8325"/>
              </a:xfrm>
              <a:custGeom>
                <a:avLst/>
                <a:gdLst/>
                <a:ahLst/>
                <a:cxnLst/>
                <a:rect l="l" t="t" r="r" b="b"/>
                <a:pathLst>
                  <a:path w="333" h="333" extrusionOk="0">
                    <a:moveTo>
                      <a:pt x="166" y="1"/>
                    </a:moveTo>
                    <a:cubicBezTo>
                      <a:pt x="73" y="1"/>
                      <a:pt x="1" y="80"/>
                      <a:pt x="1" y="167"/>
                    </a:cubicBezTo>
                    <a:cubicBezTo>
                      <a:pt x="1" y="261"/>
                      <a:pt x="73" y="333"/>
                      <a:pt x="166" y="333"/>
                    </a:cubicBezTo>
                    <a:cubicBezTo>
                      <a:pt x="253" y="333"/>
                      <a:pt x="332" y="261"/>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0" name="Google Shape;3260;p39"/>
              <p:cNvSpPr/>
              <p:nvPr/>
            </p:nvSpPr>
            <p:spPr>
              <a:xfrm>
                <a:off x="3479825" y="4388675"/>
                <a:ext cx="8325" cy="8325"/>
              </a:xfrm>
              <a:custGeom>
                <a:avLst/>
                <a:gdLst/>
                <a:ahLst/>
                <a:cxnLst/>
                <a:rect l="l" t="t" r="r" b="b"/>
                <a:pathLst>
                  <a:path w="333" h="333" extrusionOk="0">
                    <a:moveTo>
                      <a:pt x="166" y="1"/>
                    </a:moveTo>
                    <a:cubicBezTo>
                      <a:pt x="73" y="1"/>
                      <a:pt x="1" y="80"/>
                      <a:pt x="1" y="167"/>
                    </a:cubicBezTo>
                    <a:cubicBezTo>
                      <a:pt x="1" y="261"/>
                      <a:pt x="73" y="333"/>
                      <a:pt x="166" y="333"/>
                    </a:cubicBezTo>
                    <a:cubicBezTo>
                      <a:pt x="260" y="333"/>
                      <a:pt x="332" y="261"/>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1" name="Google Shape;3261;p39"/>
              <p:cNvSpPr/>
              <p:nvPr/>
            </p:nvSpPr>
            <p:spPr>
              <a:xfrm>
                <a:off x="3497675" y="4388675"/>
                <a:ext cx="8325" cy="8325"/>
              </a:xfrm>
              <a:custGeom>
                <a:avLst/>
                <a:gdLst/>
                <a:ahLst/>
                <a:cxnLst/>
                <a:rect l="l" t="t" r="r" b="b"/>
                <a:pathLst>
                  <a:path w="333" h="333" extrusionOk="0">
                    <a:moveTo>
                      <a:pt x="167" y="1"/>
                    </a:moveTo>
                    <a:cubicBezTo>
                      <a:pt x="80" y="1"/>
                      <a:pt x="1" y="80"/>
                      <a:pt x="1" y="167"/>
                    </a:cubicBezTo>
                    <a:cubicBezTo>
                      <a:pt x="1" y="261"/>
                      <a:pt x="80" y="333"/>
                      <a:pt x="167" y="333"/>
                    </a:cubicBezTo>
                    <a:cubicBezTo>
                      <a:pt x="260" y="333"/>
                      <a:pt x="332" y="261"/>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2" name="Google Shape;3262;p39"/>
              <p:cNvSpPr/>
              <p:nvPr/>
            </p:nvSpPr>
            <p:spPr>
              <a:xfrm>
                <a:off x="3533550"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61" y="333"/>
                      <a:pt x="333" y="261"/>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3" name="Google Shape;3263;p39"/>
              <p:cNvSpPr/>
              <p:nvPr/>
            </p:nvSpPr>
            <p:spPr>
              <a:xfrm>
                <a:off x="2655450" y="4406725"/>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4" name="Google Shape;3264;p39"/>
              <p:cNvSpPr/>
              <p:nvPr/>
            </p:nvSpPr>
            <p:spPr>
              <a:xfrm>
                <a:off x="2673300" y="4406725"/>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5" name="Google Shape;3265;p39"/>
              <p:cNvSpPr/>
              <p:nvPr/>
            </p:nvSpPr>
            <p:spPr>
              <a:xfrm>
                <a:off x="2691150" y="4406725"/>
                <a:ext cx="8325" cy="8300"/>
              </a:xfrm>
              <a:custGeom>
                <a:avLst/>
                <a:gdLst/>
                <a:ahLst/>
                <a:cxnLst/>
                <a:rect l="l" t="t" r="r" b="b"/>
                <a:pathLst>
                  <a:path w="333" h="332" extrusionOk="0">
                    <a:moveTo>
                      <a:pt x="166" y="0"/>
                    </a:moveTo>
                    <a:cubicBezTo>
                      <a:pt x="80" y="0"/>
                      <a:pt x="1" y="72"/>
                      <a:pt x="1" y="166"/>
                    </a:cubicBezTo>
                    <a:cubicBezTo>
                      <a:pt x="1"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6" name="Google Shape;3266;p39"/>
              <p:cNvSpPr/>
              <p:nvPr/>
            </p:nvSpPr>
            <p:spPr>
              <a:xfrm>
                <a:off x="2709175"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7" name="Google Shape;3267;p39"/>
              <p:cNvSpPr/>
              <p:nvPr/>
            </p:nvSpPr>
            <p:spPr>
              <a:xfrm>
                <a:off x="2727025" y="44067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8" name="Google Shape;3268;p39"/>
              <p:cNvSpPr/>
              <p:nvPr/>
            </p:nvSpPr>
            <p:spPr>
              <a:xfrm>
                <a:off x="274507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69" name="Google Shape;3269;p39"/>
              <p:cNvSpPr/>
              <p:nvPr/>
            </p:nvSpPr>
            <p:spPr>
              <a:xfrm>
                <a:off x="276292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0" name="Google Shape;3270;p39"/>
              <p:cNvSpPr/>
              <p:nvPr/>
            </p:nvSpPr>
            <p:spPr>
              <a:xfrm>
                <a:off x="2780775" y="4406725"/>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1" name="Google Shape;3271;p39"/>
              <p:cNvSpPr/>
              <p:nvPr/>
            </p:nvSpPr>
            <p:spPr>
              <a:xfrm>
                <a:off x="2798800" y="44067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2" name="Google Shape;3272;p39"/>
              <p:cNvSpPr/>
              <p:nvPr/>
            </p:nvSpPr>
            <p:spPr>
              <a:xfrm>
                <a:off x="2816650" y="4406725"/>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3" name="Google Shape;3273;p39"/>
              <p:cNvSpPr/>
              <p:nvPr/>
            </p:nvSpPr>
            <p:spPr>
              <a:xfrm>
                <a:off x="3031750"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4" name="Google Shape;3274;p39"/>
              <p:cNvSpPr/>
              <p:nvPr/>
            </p:nvSpPr>
            <p:spPr>
              <a:xfrm>
                <a:off x="3031750" y="4388675"/>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60" y="333"/>
                      <a:pt x="333" y="261"/>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5" name="Google Shape;3275;p39"/>
              <p:cNvSpPr/>
              <p:nvPr/>
            </p:nvSpPr>
            <p:spPr>
              <a:xfrm>
                <a:off x="3049600" y="44067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6" name="Google Shape;3276;p39"/>
              <p:cNvSpPr/>
              <p:nvPr/>
            </p:nvSpPr>
            <p:spPr>
              <a:xfrm>
                <a:off x="3067650"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2" y="332"/>
                      <a:pt x="332" y="260"/>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7" name="Google Shape;3277;p39"/>
              <p:cNvSpPr/>
              <p:nvPr/>
            </p:nvSpPr>
            <p:spPr>
              <a:xfrm>
                <a:off x="3103525" y="44067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8" name="Google Shape;3278;p39"/>
              <p:cNvSpPr/>
              <p:nvPr/>
            </p:nvSpPr>
            <p:spPr>
              <a:xfrm>
                <a:off x="3121375" y="44067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79" name="Google Shape;3279;p39"/>
              <p:cNvSpPr/>
              <p:nvPr/>
            </p:nvSpPr>
            <p:spPr>
              <a:xfrm>
                <a:off x="3121375" y="4423125"/>
                <a:ext cx="8325" cy="8325"/>
              </a:xfrm>
              <a:custGeom>
                <a:avLst/>
                <a:gdLst/>
                <a:ahLst/>
                <a:cxnLst/>
                <a:rect l="l" t="t" r="r" b="b"/>
                <a:pathLst>
                  <a:path w="333" h="333" extrusionOk="0">
                    <a:moveTo>
                      <a:pt x="166" y="1"/>
                    </a:moveTo>
                    <a:cubicBezTo>
                      <a:pt x="72" y="1"/>
                      <a:pt x="0" y="73"/>
                      <a:pt x="0" y="166"/>
                    </a:cubicBezTo>
                    <a:cubicBezTo>
                      <a:pt x="0" y="260"/>
                      <a:pt x="72"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0" name="Google Shape;3280;p39"/>
              <p:cNvSpPr/>
              <p:nvPr/>
            </p:nvSpPr>
            <p:spPr>
              <a:xfrm>
                <a:off x="3139225" y="4406725"/>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1" name="Google Shape;3281;p39"/>
              <p:cNvSpPr/>
              <p:nvPr/>
            </p:nvSpPr>
            <p:spPr>
              <a:xfrm>
                <a:off x="3139225" y="4423125"/>
                <a:ext cx="8325" cy="8325"/>
              </a:xfrm>
              <a:custGeom>
                <a:avLst/>
                <a:gdLst/>
                <a:ahLst/>
                <a:cxnLst/>
                <a:rect l="l" t="t" r="r" b="b"/>
                <a:pathLst>
                  <a:path w="333" h="333" extrusionOk="0">
                    <a:moveTo>
                      <a:pt x="166" y="1"/>
                    </a:moveTo>
                    <a:cubicBezTo>
                      <a:pt x="80" y="1"/>
                      <a:pt x="0" y="73"/>
                      <a:pt x="0" y="166"/>
                    </a:cubicBezTo>
                    <a:cubicBezTo>
                      <a:pt x="0" y="260"/>
                      <a:pt x="80"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2" name="Google Shape;3282;p39"/>
              <p:cNvSpPr/>
              <p:nvPr/>
            </p:nvSpPr>
            <p:spPr>
              <a:xfrm>
                <a:off x="3157250"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3" name="Google Shape;3283;p39"/>
              <p:cNvSpPr/>
              <p:nvPr/>
            </p:nvSpPr>
            <p:spPr>
              <a:xfrm>
                <a:off x="3157250" y="4424025"/>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4" name="Google Shape;3284;p39"/>
              <p:cNvSpPr/>
              <p:nvPr/>
            </p:nvSpPr>
            <p:spPr>
              <a:xfrm>
                <a:off x="3175100" y="4424025"/>
                <a:ext cx="8325" cy="8325"/>
              </a:xfrm>
              <a:custGeom>
                <a:avLst/>
                <a:gdLst/>
                <a:ahLst/>
                <a:cxnLst/>
                <a:rect l="l" t="t" r="r" b="b"/>
                <a:pathLst>
                  <a:path w="333" h="333" extrusionOk="0">
                    <a:moveTo>
                      <a:pt x="167" y="1"/>
                    </a:moveTo>
                    <a:cubicBezTo>
                      <a:pt x="80" y="1"/>
                      <a:pt x="1" y="73"/>
                      <a:pt x="1" y="167"/>
                    </a:cubicBezTo>
                    <a:cubicBezTo>
                      <a:pt x="1" y="260"/>
                      <a:pt x="80" y="332"/>
                      <a:pt x="167" y="332"/>
                    </a:cubicBezTo>
                    <a:cubicBezTo>
                      <a:pt x="260" y="332"/>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5" name="Google Shape;3285;p39"/>
              <p:cNvSpPr/>
              <p:nvPr/>
            </p:nvSpPr>
            <p:spPr>
              <a:xfrm>
                <a:off x="3175100" y="4448375"/>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6" name="Google Shape;3286;p39"/>
              <p:cNvSpPr/>
              <p:nvPr/>
            </p:nvSpPr>
            <p:spPr>
              <a:xfrm>
                <a:off x="3175100" y="44067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7" name="Google Shape;3287;p39"/>
              <p:cNvSpPr/>
              <p:nvPr/>
            </p:nvSpPr>
            <p:spPr>
              <a:xfrm>
                <a:off x="3193125"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8" name="Google Shape;3288;p39"/>
              <p:cNvSpPr/>
              <p:nvPr/>
            </p:nvSpPr>
            <p:spPr>
              <a:xfrm>
                <a:off x="3210975"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89" name="Google Shape;3289;p39"/>
              <p:cNvSpPr/>
              <p:nvPr/>
            </p:nvSpPr>
            <p:spPr>
              <a:xfrm>
                <a:off x="3228825" y="44067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0" name="Google Shape;3290;p39"/>
              <p:cNvSpPr/>
              <p:nvPr/>
            </p:nvSpPr>
            <p:spPr>
              <a:xfrm>
                <a:off x="324687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1" name="Google Shape;3291;p39"/>
              <p:cNvSpPr/>
              <p:nvPr/>
            </p:nvSpPr>
            <p:spPr>
              <a:xfrm>
                <a:off x="326472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2" name="Google Shape;3292;p39"/>
              <p:cNvSpPr/>
              <p:nvPr/>
            </p:nvSpPr>
            <p:spPr>
              <a:xfrm>
                <a:off x="3282750" y="4406725"/>
                <a:ext cx="8325" cy="8300"/>
              </a:xfrm>
              <a:custGeom>
                <a:avLst/>
                <a:gdLst/>
                <a:ahLst/>
                <a:cxnLst/>
                <a:rect l="l" t="t" r="r" b="b"/>
                <a:pathLst>
                  <a:path w="333" h="332" extrusionOk="0">
                    <a:moveTo>
                      <a:pt x="166" y="0"/>
                    </a:moveTo>
                    <a:cubicBezTo>
                      <a:pt x="73" y="0"/>
                      <a:pt x="0" y="72"/>
                      <a:pt x="0" y="166"/>
                    </a:cubicBezTo>
                    <a:cubicBezTo>
                      <a:pt x="0"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3" name="Google Shape;3293;p39"/>
              <p:cNvSpPr/>
              <p:nvPr/>
            </p:nvSpPr>
            <p:spPr>
              <a:xfrm>
                <a:off x="3300600" y="4406725"/>
                <a:ext cx="8325" cy="8300"/>
              </a:xfrm>
              <a:custGeom>
                <a:avLst/>
                <a:gdLst/>
                <a:ahLst/>
                <a:cxnLst/>
                <a:rect l="l" t="t" r="r" b="b"/>
                <a:pathLst>
                  <a:path w="333" h="332" extrusionOk="0">
                    <a:moveTo>
                      <a:pt x="166" y="0"/>
                    </a:moveTo>
                    <a:cubicBezTo>
                      <a:pt x="73" y="0"/>
                      <a:pt x="0" y="72"/>
                      <a:pt x="0" y="166"/>
                    </a:cubicBezTo>
                    <a:cubicBezTo>
                      <a:pt x="0"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4" name="Google Shape;3294;p39"/>
              <p:cNvSpPr/>
              <p:nvPr/>
            </p:nvSpPr>
            <p:spPr>
              <a:xfrm>
                <a:off x="3318450" y="4406725"/>
                <a:ext cx="8325" cy="8300"/>
              </a:xfrm>
              <a:custGeom>
                <a:avLst/>
                <a:gdLst/>
                <a:ahLst/>
                <a:cxnLst/>
                <a:rect l="l" t="t" r="r" b="b"/>
                <a:pathLst>
                  <a:path w="333" h="332" extrusionOk="0">
                    <a:moveTo>
                      <a:pt x="166" y="0"/>
                    </a:moveTo>
                    <a:cubicBezTo>
                      <a:pt x="80" y="0"/>
                      <a:pt x="1" y="72"/>
                      <a:pt x="1" y="166"/>
                    </a:cubicBezTo>
                    <a:cubicBezTo>
                      <a:pt x="1"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5" name="Google Shape;3295;p39"/>
              <p:cNvSpPr/>
              <p:nvPr/>
            </p:nvSpPr>
            <p:spPr>
              <a:xfrm>
                <a:off x="3336475"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6" name="Google Shape;3296;p39"/>
              <p:cNvSpPr/>
              <p:nvPr/>
            </p:nvSpPr>
            <p:spPr>
              <a:xfrm>
                <a:off x="3354325"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7" name="Google Shape;3297;p39"/>
              <p:cNvSpPr/>
              <p:nvPr/>
            </p:nvSpPr>
            <p:spPr>
              <a:xfrm>
                <a:off x="337237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2" y="332"/>
                      <a:pt x="332" y="260"/>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8" name="Google Shape;3298;p39"/>
              <p:cNvSpPr/>
              <p:nvPr/>
            </p:nvSpPr>
            <p:spPr>
              <a:xfrm>
                <a:off x="3390225" y="44067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299" name="Google Shape;3299;p39"/>
              <p:cNvSpPr/>
              <p:nvPr/>
            </p:nvSpPr>
            <p:spPr>
              <a:xfrm>
                <a:off x="3408075" y="4406725"/>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0" name="Google Shape;3300;p39"/>
              <p:cNvSpPr/>
              <p:nvPr/>
            </p:nvSpPr>
            <p:spPr>
              <a:xfrm>
                <a:off x="3426100" y="44067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1" name="Google Shape;3301;p39"/>
              <p:cNvSpPr/>
              <p:nvPr/>
            </p:nvSpPr>
            <p:spPr>
              <a:xfrm>
                <a:off x="3443950" y="44067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2" name="Google Shape;3302;p39"/>
              <p:cNvSpPr/>
              <p:nvPr/>
            </p:nvSpPr>
            <p:spPr>
              <a:xfrm>
                <a:off x="3461975" y="4406725"/>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3" name="Google Shape;3303;p39"/>
              <p:cNvSpPr/>
              <p:nvPr/>
            </p:nvSpPr>
            <p:spPr>
              <a:xfrm>
                <a:off x="3479825" y="4406725"/>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4" name="Google Shape;3304;p39"/>
              <p:cNvSpPr/>
              <p:nvPr/>
            </p:nvSpPr>
            <p:spPr>
              <a:xfrm>
                <a:off x="3533550" y="44067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5" name="Google Shape;3305;p39"/>
              <p:cNvSpPr/>
              <p:nvPr/>
            </p:nvSpPr>
            <p:spPr>
              <a:xfrm>
                <a:off x="2655450" y="44245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6" name="Google Shape;3306;p39"/>
              <p:cNvSpPr/>
              <p:nvPr/>
            </p:nvSpPr>
            <p:spPr>
              <a:xfrm>
                <a:off x="2673300" y="44245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7" name="Google Shape;3307;p39"/>
              <p:cNvSpPr/>
              <p:nvPr/>
            </p:nvSpPr>
            <p:spPr>
              <a:xfrm>
                <a:off x="2691150" y="4424575"/>
                <a:ext cx="8325" cy="8325"/>
              </a:xfrm>
              <a:custGeom>
                <a:avLst/>
                <a:gdLst/>
                <a:ahLst/>
                <a:cxnLst/>
                <a:rect l="l" t="t" r="r" b="b"/>
                <a:pathLst>
                  <a:path w="333" h="333" extrusionOk="0">
                    <a:moveTo>
                      <a:pt x="166" y="0"/>
                    </a:moveTo>
                    <a:cubicBezTo>
                      <a:pt x="80" y="0"/>
                      <a:pt x="1" y="80"/>
                      <a:pt x="1" y="166"/>
                    </a:cubicBezTo>
                    <a:cubicBezTo>
                      <a:pt x="1"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8" name="Google Shape;3308;p39"/>
              <p:cNvSpPr/>
              <p:nvPr/>
            </p:nvSpPr>
            <p:spPr>
              <a:xfrm>
                <a:off x="2709175"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09" name="Google Shape;3309;p39"/>
              <p:cNvSpPr/>
              <p:nvPr/>
            </p:nvSpPr>
            <p:spPr>
              <a:xfrm>
                <a:off x="2727025" y="44245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0" name="Google Shape;3310;p39"/>
              <p:cNvSpPr/>
              <p:nvPr/>
            </p:nvSpPr>
            <p:spPr>
              <a:xfrm>
                <a:off x="274507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1" name="Google Shape;3311;p39"/>
              <p:cNvSpPr/>
              <p:nvPr/>
            </p:nvSpPr>
            <p:spPr>
              <a:xfrm>
                <a:off x="276292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2" name="Google Shape;3312;p39"/>
              <p:cNvSpPr/>
              <p:nvPr/>
            </p:nvSpPr>
            <p:spPr>
              <a:xfrm>
                <a:off x="2780775" y="44245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3" name="Google Shape;3313;p39"/>
              <p:cNvSpPr/>
              <p:nvPr/>
            </p:nvSpPr>
            <p:spPr>
              <a:xfrm>
                <a:off x="2798800" y="44245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4" name="Google Shape;3314;p39"/>
              <p:cNvSpPr/>
              <p:nvPr/>
            </p:nvSpPr>
            <p:spPr>
              <a:xfrm>
                <a:off x="3067650"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2" y="332"/>
                      <a:pt x="332" y="260"/>
                      <a:pt x="332" y="166"/>
                    </a:cubicBezTo>
                    <a:cubicBezTo>
                      <a:pt x="332" y="80"/>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5" name="Google Shape;3315;p39"/>
              <p:cNvSpPr/>
              <p:nvPr/>
            </p:nvSpPr>
            <p:spPr>
              <a:xfrm>
                <a:off x="3085500" y="44245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6" name="Google Shape;3316;p39"/>
              <p:cNvSpPr/>
              <p:nvPr/>
            </p:nvSpPr>
            <p:spPr>
              <a:xfrm>
                <a:off x="3193125"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7" name="Google Shape;3317;p39"/>
              <p:cNvSpPr/>
              <p:nvPr/>
            </p:nvSpPr>
            <p:spPr>
              <a:xfrm>
                <a:off x="3210975"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8" name="Google Shape;3318;p39"/>
              <p:cNvSpPr/>
              <p:nvPr/>
            </p:nvSpPr>
            <p:spPr>
              <a:xfrm>
                <a:off x="3228825" y="4424575"/>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19" name="Google Shape;3319;p39"/>
              <p:cNvSpPr/>
              <p:nvPr/>
            </p:nvSpPr>
            <p:spPr>
              <a:xfrm>
                <a:off x="324687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0" name="Google Shape;3320;p39"/>
              <p:cNvSpPr/>
              <p:nvPr/>
            </p:nvSpPr>
            <p:spPr>
              <a:xfrm>
                <a:off x="326472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1" name="Google Shape;3321;p39"/>
              <p:cNvSpPr/>
              <p:nvPr/>
            </p:nvSpPr>
            <p:spPr>
              <a:xfrm>
                <a:off x="3282750" y="4424575"/>
                <a:ext cx="8325" cy="8325"/>
              </a:xfrm>
              <a:custGeom>
                <a:avLst/>
                <a:gdLst/>
                <a:ahLst/>
                <a:cxnLst/>
                <a:rect l="l" t="t" r="r" b="b"/>
                <a:pathLst>
                  <a:path w="333" h="333" extrusionOk="0">
                    <a:moveTo>
                      <a:pt x="166" y="0"/>
                    </a:moveTo>
                    <a:cubicBezTo>
                      <a:pt x="73" y="0"/>
                      <a:pt x="0" y="80"/>
                      <a:pt x="0" y="166"/>
                    </a:cubicBezTo>
                    <a:cubicBezTo>
                      <a:pt x="0"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2" name="Google Shape;3322;p39"/>
              <p:cNvSpPr/>
              <p:nvPr/>
            </p:nvSpPr>
            <p:spPr>
              <a:xfrm>
                <a:off x="3300600" y="4424575"/>
                <a:ext cx="8325" cy="8325"/>
              </a:xfrm>
              <a:custGeom>
                <a:avLst/>
                <a:gdLst/>
                <a:ahLst/>
                <a:cxnLst/>
                <a:rect l="l" t="t" r="r" b="b"/>
                <a:pathLst>
                  <a:path w="333" h="333" extrusionOk="0">
                    <a:moveTo>
                      <a:pt x="166" y="0"/>
                    </a:moveTo>
                    <a:cubicBezTo>
                      <a:pt x="73" y="0"/>
                      <a:pt x="0" y="80"/>
                      <a:pt x="0" y="166"/>
                    </a:cubicBezTo>
                    <a:cubicBezTo>
                      <a:pt x="0" y="260"/>
                      <a:pt x="73"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3" name="Google Shape;3323;p39"/>
              <p:cNvSpPr/>
              <p:nvPr/>
            </p:nvSpPr>
            <p:spPr>
              <a:xfrm>
                <a:off x="3318450" y="4424575"/>
                <a:ext cx="8325" cy="8325"/>
              </a:xfrm>
              <a:custGeom>
                <a:avLst/>
                <a:gdLst/>
                <a:ahLst/>
                <a:cxnLst/>
                <a:rect l="l" t="t" r="r" b="b"/>
                <a:pathLst>
                  <a:path w="333" h="333" extrusionOk="0">
                    <a:moveTo>
                      <a:pt x="166" y="0"/>
                    </a:moveTo>
                    <a:cubicBezTo>
                      <a:pt x="80" y="0"/>
                      <a:pt x="1" y="80"/>
                      <a:pt x="1" y="166"/>
                    </a:cubicBezTo>
                    <a:cubicBezTo>
                      <a:pt x="1"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4" name="Google Shape;3324;p39"/>
              <p:cNvSpPr/>
              <p:nvPr/>
            </p:nvSpPr>
            <p:spPr>
              <a:xfrm>
                <a:off x="3336475"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5" name="Google Shape;3325;p39"/>
              <p:cNvSpPr/>
              <p:nvPr/>
            </p:nvSpPr>
            <p:spPr>
              <a:xfrm>
                <a:off x="3354325"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6" name="Google Shape;3326;p39"/>
              <p:cNvSpPr/>
              <p:nvPr/>
            </p:nvSpPr>
            <p:spPr>
              <a:xfrm>
                <a:off x="337237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2" y="332"/>
                      <a:pt x="332" y="260"/>
                      <a:pt x="332" y="166"/>
                    </a:cubicBezTo>
                    <a:cubicBezTo>
                      <a:pt x="332" y="80"/>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7" name="Google Shape;3327;p39"/>
              <p:cNvSpPr/>
              <p:nvPr/>
            </p:nvSpPr>
            <p:spPr>
              <a:xfrm>
                <a:off x="3390225" y="4424575"/>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8" name="Google Shape;3328;p39"/>
              <p:cNvSpPr/>
              <p:nvPr/>
            </p:nvSpPr>
            <p:spPr>
              <a:xfrm>
                <a:off x="3408075" y="4424575"/>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29" name="Google Shape;3329;p39"/>
              <p:cNvSpPr/>
              <p:nvPr/>
            </p:nvSpPr>
            <p:spPr>
              <a:xfrm>
                <a:off x="3426100" y="44245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0" name="Google Shape;3330;p39"/>
              <p:cNvSpPr/>
              <p:nvPr/>
            </p:nvSpPr>
            <p:spPr>
              <a:xfrm>
                <a:off x="3443950" y="4424575"/>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1" name="Google Shape;3331;p39"/>
              <p:cNvSpPr/>
              <p:nvPr/>
            </p:nvSpPr>
            <p:spPr>
              <a:xfrm>
                <a:off x="3461975" y="4424575"/>
                <a:ext cx="8325" cy="8325"/>
              </a:xfrm>
              <a:custGeom>
                <a:avLst/>
                <a:gdLst/>
                <a:ahLst/>
                <a:cxnLst/>
                <a:rect l="l" t="t" r="r" b="b"/>
                <a:pathLst>
                  <a:path w="333" h="333" extrusionOk="0">
                    <a:moveTo>
                      <a:pt x="166" y="0"/>
                    </a:moveTo>
                    <a:cubicBezTo>
                      <a:pt x="73" y="0"/>
                      <a:pt x="1" y="80"/>
                      <a:pt x="1" y="166"/>
                    </a:cubicBezTo>
                    <a:cubicBezTo>
                      <a:pt x="1" y="260"/>
                      <a:pt x="73"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2" name="Google Shape;3332;p39"/>
              <p:cNvSpPr/>
              <p:nvPr/>
            </p:nvSpPr>
            <p:spPr>
              <a:xfrm>
                <a:off x="3515700"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3" name="Google Shape;3333;p39"/>
              <p:cNvSpPr/>
              <p:nvPr/>
            </p:nvSpPr>
            <p:spPr>
              <a:xfrm>
                <a:off x="3533550" y="4424575"/>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1" y="332"/>
                      <a:pt x="333" y="260"/>
                      <a:pt x="333" y="166"/>
                    </a:cubicBezTo>
                    <a:cubicBezTo>
                      <a:pt x="333" y="80"/>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4" name="Google Shape;3334;p39"/>
              <p:cNvSpPr/>
              <p:nvPr/>
            </p:nvSpPr>
            <p:spPr>
              <a:xfrm>
                <a:off x="2673300" y="4442600"/>
                <a:ext cx="8325" cy="8325"/>
              </a:xfrm>
              <a:custGeom>
                <a:avLst/>
                <a:gdLst/>
                <a:ahLst/>
                <a:cxnLst/>
                <a:rect l="l" t="t" r="r" b="b"/>
                <a:pathLst>
                  <a:path w="333" h="333" extrusionOk="0">
                    <a:moveTo>
                      <a:pt x="166" y="0"/>
                    </a:moveTo>
                    <a:cubicBezTo>
                      <a:pt x="73" y="0"/>
                      <a:pt x="1" y="73"/>
                      <a:pt x="1" y="166"/>
                    </a:cubicBezTo>
                    <a:cubicBezTo>
                      <a:pt x="1" y="260"/>
                      <a:pt x="73"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5" name="Google Shape;3335;p39"/>
              <p:cNvSpPr/>
              <p:nvPr/>
            </p:nvSpPr>
            <p:spPr>
              <a:xfrm>
                <a:off x="2691150" y="4442600"/>
                <a:ext cx="8325" cy="8325"/>
              </a:xfrm>
              <a:custGeom>
                <a:avLst/>
                <a:gdLst/>
                <a:ahLst/>
                <a:cxnLst/>
                <a:rect l="l" t="t" r="r" b="b"/>
                <a:pathLst>
                  <a:path w="333" h="333" extrusionOk="0">
                    <a:moveTo>
                      <a:pt x="166" y="0"/>
                    </a:moveTo>
                    <a:cubicBezTo>
                      <a:pt x="80" y="0"/>
                      <a:pt x="1" y="73"/>
                      <a:pt x="1" y="166"/>
                    </a:cubicBezTo>
                    <a:cubicBezTo>
                      <a:pt x="1"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6" name="Google Shape;3336;p39"/>
              <p:cNvSpPr/>
              <p:nvPr/>
            </p:nvSpPr>
            <p:spPr>
              <a:xfrm>
                <a:off x="2709175"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7" name="Google Shape;3337;p39"/>
              <p:cNvSpPr/>
              <p:nvPr/>
            </p:nvSpPr>
            <p:spPr>
              <a:xfrm>
                <a:off x="2727025" y="44426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8" name="Google Shape;3338;p39"/>
              <p:cNvSpPr/>
              <p:nvPr/>
            </p:nvSpPr>
            <p:spPr>
              <a:xfrm>
                <a:off x="274507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39" name="Google Shape;3339;p39"/>
              <p:cNvSpPr/>
              <p:nvPr/>
            </p:nvSpPr>
            <p:spPr>
              <a:xfrm>
                <a:off x="276292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0" name="Google Shape;3340;p39"/>
              <p:cNvSpPr/>
              <p:nvPr/>
            </p:nvSpPr>
            <p:spPr>
              <a:xfrm>
                <a:off x="2780775" y="4442600"/>
                <a:ext cx="8300" cy="8325"/>
              </a:xfrm>
              <a:custGeom>
                <a:avLst/>
                <a:gdLst/>
                <a:ahLst/>
                <a:cxnLst/>
                <a:rect l="l" t="t" r="r" b="b"/>
                <a:pathLst>
                  <a:path w="332" h="333" extrusionOk="0">
                    <a:moveTo>
                      <a:pt x="166" y="0"/>
                    </a:moveTo>
                    <a:cubicBezTo>
                      <a:pt x="79" y="0"/>
                      <a:pt x="0" y="73"/>
                      <a:pt x="0" y="166"/>
                    </a:cubicBezTo>
                    <a:cubicBezTo>
                      <a:pt x="0" y="260"/>
                      <a:pt x="79"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1" name="Google Shape;3341;p39"/>
              <p:cNvSpPr/>
              <p:nvPr/>
            </p:nvSpPr>
            <p:spPr>
              <a:xfrm>
                <a:off x="2798800" y="4442600"/>
                <a:ext cx="8325" cy="8325"/>
              </a:xfrm>
              <a:custGeom>
                <a:avLst/>
                <a:gdLst/>
                <a:ahLst/>
                <a:cxnLst/>
                <a:rect l="l" t="t" r="r" b="b"/>
                <a:pathLst>
                  <a:path w="333"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2" name="Google Shape;3342;p39"/>
              <p:cNvSpPr/>
              <p:nvPr/>
            </p:nvSpPr>
            <p:spPr>
              <a:xfrm>
                <a:off x="3031750"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3" name="Google Shape;3343;p39"/>
              <p:cNvSpPr/>
              <p:nvPr/>
            </p:nvSpPr>
            <p:spPr>
              <a:xfrm>
                <a:off x="3049600" y="44426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4" name="Google Shape;3344;p39"/>
              <p:cNvSpPr/>
              <p:nvPr/>
            </p:nvSpPr>
            <p:spPr>
              <a:xfrm>
                <a:off x="3067650"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2" y="332"/>
                      <a:pt x="332" y="260"/>
                      <a:pt x="332" y="166"/>
                    </a:cubicBezTo>
                    <a:cubicBezTo>
                      <a:pt x="332" y="73"/>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5" name="Google Shape;3345;p39"/>
              <p:cNvSpPr/>
              <p:nvPr/>
            </p:nvSpPr>
            <p:spPr>
              <a:xfrm>
                <a:off x="3085500" y="4442600"/>
                <a:ext cx="8300" cy="8325"/>
              </a:xfrm>
              <a:custGeom>
                <a:avLst/>
                <a:gdLst/>
                <a:ahLst/>
                <a:cxnLst/>
                <a:rect l="l" t="t" r="r" b="b"/>
                <a:pathLst>
                  <a:path w="332" h="333" extrusionOk="0">
                    <a:moveTo>
                      <a:pt x="166" y="0"/>
                    </a:moveTo>
                    <a:cubicBezTo>
                      <a:pt x="79" y="0"/>
                      <a:pt x="0" y="73"/>
                      <a:pt x="0" y="166"/>
                    </a:cubicBezTo>
                    <a:cubicBezTo>
                      <a:pt x="0" y="260"/>
                      <a:pt x="79"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6" name="Google Shape;3346;p39"/>
              <p:cNvSpPr/>
              <p:nvPr/>
            </p:nvSpPr>
            <p:spPr>
              <a:xfrm>
                <a:off x="3103525" y="4442600"/>
                <a:ext cx="8325" cy="8325"/>
              </a:xfrm>
              <a:custGeom>
                <a:avLst/>
                <a:gdLst/>
                <a:ahLst/>
                <a:cxnLst/>
                <a:rect l="l" t="t" r="r" b="b"/>
                <a:pathLst>
                  <a:path w="333"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7" name="Google Shape;3347;p39"/>
              <p:cNvSpPr/>
              <p:nvPr/>
            </p:nvSpPr>
            <p:spPr>
              <a:xfrm>
                <a:off x="3193125"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53" y="332"/>
                      <a:pt x="333" y="260"/>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8" name="Google Shape;3348;p39"/>
              <p:cNvSpPr/>
              <p:nvPr/>
            </p:nvSpPr>
            <p:spPr>
              <a:xfrm>
                <a:off x="3210975"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1" y="332"/>
                      <a:pt x="333" y="260"/>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49" name="Google Shape;3349;p39"/>
              <p:cNvSpPr/>
              <p:nvPr/>
            </p:nvSpPr>
            <p:spPr>
              <a:xfrm>
                <a:off x="3228825" y="4442600"/>
                <a:ext cx="8325" cy="8325"/>
              </a:xfrm>
              <a:custGeom>
                <a:avLst/>
                <a:gdLst/>
                <a:ahLst/>
                <a:cxnLst/>
                <a:rect l="l" t="t" r="r" b="b"/>
                <a:pathLst>
                  <a:path w="333" h="333" extrusionOk="0">
                    <a:moveTo>
                      <a:pt x="167" y="0"/>
                    </a:moveTo>
                    <a:cubicBezTo>
                      <a:pt x="80" y="0"/>
                      <a:pt x="1" y="73"/>
                      <a:pt x="1" y="166"/>
                    </a:cubicBezTo>
                    <a:cubicBezTo>
                      <a:pt x="1" y="260"/>
                      <a:pt x="80" y="332"/>
                      <a:pt x="167" y="332"/>
                    </a:cubicBezTo>
                    <a:cubicBezTo>
                      <a:pt x="261" y="332"/>
                      <a:pt x="333" y="260"/>
                      <a:pt x="333" y="166"/>
                    </a:cubicBezTo>
                    <a:cubicBezTo>
                      <a:pt x="333" y="73"/>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0" name="Google Shape;3350;p39"/>
              <p:cNvSpPr/>
              <p:nvPr/>
            </p:nvSpPr>
            <p:spPr>
              <a:xfrm>
                <a:off x="324687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1" name="Google Shape;3351;p39"/>
              <p:cNvSpPr/>
              <p:nvPr/>
            </p:nvSpPr>
            <p:spPr>
              <a:xfrm>
                <a:off x="326472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2" name="Google Shape;3352;p39"/>
              <p:cNvSpPr/>
              <p:nvPr/>
            </p:nvSpPr>
            <p:spPr>
              <a:xfrm>
                <a:off x="3282750" y="4442600"/>
                <a:ext cx="8325" cy="8325"/>
              </a:xfrm>
              <a:custGeom>
                <a:avLst/>
                <a:gdLst/>
                <a:ahLst/>
                <a:cxnLst/>
                <a:rect l="l" t="t" r="r" b="b"/>
                <a:pathLst>
                  <a:path w="333" h="333" extrusionOk="0">
                    <a:moveTo>
                      <a:pt x="166" y="0"/>
                    </a:moveTo>
                    <a:cubicBezTo>
                      <a:pt x="73" y="0"/>
                      <a:pt x="0" y="73"/>
                      <a:pt x="0" y="166"/>
                    </a:cubicBezTo>
                    <a:cubicBezTo>
                      <a:pt x="0" y="260"/>
                      <a:pt x="73"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3" name="Google Shape;3353;p39"/>
              <p:cNvSpPr/>
              <p:nvPr/>
            </p:nvSpPr>
            <p:spPr>
              <a:xfrm>
                <a:off x="3300600" y="4442600"/>
                <a:ext cx="8325" cy="8325"/>
              </a:xfrm>
              <a:custGeom>
                <a:avLst/>
                <a:gdLst/>
                <a:ahLst/>
                <a:cxnLst/>
                <a:rect l="l" t="t" r="r" b="b"/>
                <a:pathLst>
                  <a:path w="333" h="333" extrusionOk="0">
                    <a:moveTo>
                      <a:pt x="166" y="0"/>
                    </a:moveTo>
                    <a:cubicBezTo>
                      <a:pt x="73" y="0"/>
                      <a:pt x="0" y="73"/>
                      <a:pt x="0" y="166"/>
                    </a:cubicBezTo>
                    <a:cubicBezTo>
                      <a:pt x="0" y="260"/>
                      <a:pt x="73"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4" name="Google Shape;3354;p39"/>
              <p:cNvSpPr/>
              <p:nvPr/>
            </p:nvSpPr>
            <p:spPr>
              <a:xfrm>
                <a:off x="3318450" y="4442600"/>
                <a:ext cx="8325" cy="8325"/>
              </a:xfrm>
              <a:custGeom>
                <a:avLst/>
                <a:gdLst/>
                <a:ahLst/>
                <a:cxnLst/>
                <a:rect l="l" t="t" r="r" b="b"/>
                <a:pathLst>
                  <a:path w="333" h="333" extrusionOk="0">
                    <a:moveTo>
                      <a:pt x="166" y="0"/>
                    </a:moveTo>
                    <a:cubicBezTo>
                      <a:pt x="80" y="0"/>
                      <a:pt x="1" y="73"/>
                      <a:pt x="1" y="166"/>
                    </a:cubicBezTo>
                    <a:cubicBezTo>
                      <a:pt x="1" y="260"/>
                      <a:pt x="80"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5" name="Google Shape;3355;p39"/>
              <p:cNvSpPr/>
              <p:nvPr/>
            </p:nvSpPr>
            <p:spPr>
              <a:xfrm>
                <a:off x="3336475"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53" y="332"/>
                      <a:pt x="333" y="260"/>
                      <a:pt x="333" y="166"/>
                    </a:cubicBezTo>
                    <a:cubicBezTo>
                      <a:pt x="333" y="73"/>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6" name="Google Shape;3356;p39"/>
              <p:cNvSpPr/>
              <p:nvPr/>
            </p:nvSpPr>
            <p:spPr>
              <a:xfrm>
                <a:off x="3354325" y="4442600"/>
                <a:ext cx="8325" cy="8325"/>
              </a:xfrm>
              <a:custGeom>
                <a:avLst/>
                <a:gdLst/>
                <a:ahLst/>
                <a:cxnLst/>
                <a:rect l="l" t="t" r="r" b="b"/>
                <a:pathLst>
                  <a:path w="333" h="333" extrusionOk="0">
                    <a:moveTo>
                      <a:pt x="167" y="0"/>
                    </a:moveTo>
                    <a:cubicBezTo>
                      <a:pt x="73" y="0"/>
                      <a:pt x="1" y="73"/>
                      <a:pt x="1" y="166"/>
                    </a:cubicBezTo>
                    <a:cubicBezTo>
                      <a:pt x="1" y="260"/>
                      <a:pt x="73" y="332"/>
                      <a:pt x="167" y="332"/>
                    </a:cubicBezTo>
                    <a:cubicBezTo>
                      <a:pt x="260" y="332"/>
                      <a:pt x="333" y="260"/>
                      <a:pt x="333" y="166"/>
                    </a:cubicBezTo>
                    <a:cubicBezTo>
                      <a:pt x="333" y="73"/>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7" name="Google Shape;3357;p39"/>
              <p:cNvSpPr/>
              <p:nvPr/>
            </p:nvSpPr>
            <p:spPr>
              <a:xfrm>
                <a:off x="337237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52" y="332"/>
                      <a:pt x="332" y="260"/>
                      <a:pt x="332" y="166"/>
                    </a:cubicBezTo>
                    <a:cubicBezTo>
                      <a:pt x="332" y="73"/>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8" name="Google Shape;3358;p39"/>
              <p:cNvSpPr/>
              <p:nvPr/>
            </p:nvSpPr>
            <p:spPr>
              <a:xfrm>
                <a:off x="3390225" y="4442600"/>
                <a:ext cx="8300" cy="8325"/>
              </a:xfrm>
              <a:custGeom>
                <a:avLst/>
                <a:gdLst/>
                <a:ahLst/>
                <a:cxnLst/>
                <a:rect l="l" t="t" r="r" b="b"/>
                <a:pathLst>
                  <a:path w="332"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59" name="Google Shape;3359;p39"/>
              <p:cNvSpPr/>
              <p:nvPr/>
            </p:nvSpPr>
            <p:spPr>
              <a:xfrm>
                <a:off x="3408075" y="4442600"/>
                <a:ext cx="8300" cy="8325"/>
              </a:xfrm>
              <a:custGeom>
                <a:avLst/>
                <a:gdLst/>
                <a:ahLst/>
                <a:cxnLst/>
                <a:rect l="l" t="t" r="r" b="b"/>
                <a:pathLst>
                  <a:path w="332" h="333" extrusionOk="0">
                    <a:moveTo>
                      <a:pt x="166" y="0"/>
                    </a:moveTo>
                    <a:cubicBezTo>
                      <a:pt x="79" y="0"/>
                      <a:pt x="0" y="73"/>
                      <a:pt x="0" y="166"/>
                    </a:cubicBezTo>
                    <a:cubicBezTo>
                      <a:pt x="0" y="260"/>
                      <a:pt x="79"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0" name="Google Shape;3360;p39"/>
              <p:cNvSpPr/>
              <p:nvPr/>
            </p:nvSpPr>
            <p:spPr>
              <a:xfrm>
                <a:off x="3426100" y="4442600"/>
                <a:ext cx="8325" cy="8325"/>
              </a:xfrm>
              <a:custGeom>
                <a:avLst/>
                <a:gdLst/>
                <a:ahLst/>
                <a:cxnLst/>
                <a:rect l="l" t="t" r="r" b="b"/>
                <a:pathLst>
                  <a:path w="333" h="333" extrusionOk="0">
                    <a:moveTo>
                      <a:pt x="166" y="0"/>
                    </a:moveTo>
                    <a:cubicBezTo>
                      <a:pt x="72" y="0"/>
                      <a:pt x="0" y="73"/>
                      <a:pt x="0" y="166"/>
                    </a:cubicBezTo>
                    <a:cubicBezTo>
                      <a:pt x="0" y="260"/>
                      <a:pt x="72"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1" name="Google Shape;3361;p39"/>
              <p:cNvSpPr/>
              <p:nvPr/>
            </p:nvSpPr>
            <p:spPr>
              <a:xfrm>
                <a:off x="3443950" y="4442600"/>
                <a:ext cx="8325" cy="8325"/>
              </a:xfrm>
              <a:custGeom>
                <a:avLst/>
                <a:gdLst/>
                <a:ahLst/>
                <a:cxnLst/>
                <a:rect l="l" t="t" r="r" b="b"/>
                <a:pathLst>
                  <a:path w="333" h="333" extrusionOk="0">
                    <a:moveTo>
                      <a:pt x="166" y="0"/>
                    </a:moveTo>
                    <a:cubicBezTo>
                      <a:pt x="72" y="0"/>
                      <a:pt x="0" y="73"/>
                      <a:pt x="0" y="166"/>
                    </a:cubicBezTo>
                    <a:cubicBezTo>
                      <a:pt x="0" y="260"/>
                      <a:pt x="72" y="332"/>
                      <a:pt x="166" y="332"/>
                    </a:cubicBezTo>
                    <a:cubicBezTo>
                      <a:pt x="260" y="332"/>
                      <a:pt x="332" y="260"/>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2" name="Google Shape;3362;p39"/>
              <p:cNvSpPr/>
              <p:nvPr/>
            </p:nvSpPr>
            <p:spPr>
              <a:xfrm>
                <a:off x="3461975" y="4442600"/>
                <a:ext cx="8325" cy="8325"/>
              </a:xfrm>
              <a:custGeom>
                <a:avLst/>
                <a:gdLst/>
                <a:ahLst/>
                <a:cxnLst/>
                <a:rect l="l" t="t" r="r" b="b"/>
                <a:pathLst>
                  <a:path w="333" h="333" extrusionOk="0">
                    <a:moveTo>
                      <a:pt x="166" y="0"/>
                    </a:moveTo>
                    <a:cubicBezTo>
                      <a:pt x="73" y="0"/>
                      <a:pt x="1" y="73"/>
                      <a:pt x="1" y="166"/>
                    </a:cubicBezTo>
                    <a:cubicBezTo>
                      <a:pt x="1" y="260"/>
                      <a:pt x="73" y="332"/>
                      <a:pt x="166" y="332"/>
                    </a:cubicBezTo>
                    <a:cubicBezTo>
                      <a:pt x="253" y="332"/>
                      <a:pt x="332" y="260"/>
                      <a:pt x="332" y="166"/>
                    </a:cubicBezTo>
                    <a:cubicBezTo>
                      <a:pt x="332" y="73"/>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3" name="Google Shape;3363;p39"/>
              <p:cNvSpPr/>
              <p:nvPr/>
            </p:nvSpPr>
            <p:spPr>
              <a:xfrm>
                <a:off x="2673300" y="44606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4" name="Google Shape;3364;p39"/>
              <p:cNvSpPr/>
              <p:nvPr/>
            </p:nvSpPr>
            <p:spPr>
              <a:xfrm>
                <a:off x="2691150" y="4460625"/>
                <a:ext cx="8325" cy="8325"/>
              </a:xfrm>
              <a:custGeom>
                <a:avLst/>
                <a:gdLst/>
                <a:ahLst/>
                <a:cxnLst/>
                <a:rect l="l" t="t" r="r" b="b"/>
                <a:pathLst>
                  <a:path w="333" h="333" extrusionOk="0">
                    <a:moveTo>
                      <a:pt x="166" y="1"/>
                    </a:moveTo>
                    <a:cubicBezTo>
                      <a:pt x="80" y="1"/>
                      <a:pt x="1" y="73"/>
                      <a:pt x="1" y="167"/>
                    </a:cubicBezTo>
                    <a:cubicBezTo>
                      <a:pt x="1"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5" name="Google Shape;3365;p39"/>
              <p:cNvSpPr/>
              <p:nvPr/>
            </p:nvSpPr>
            <p:spPr>
              <a:xfrm>
                <a:off x="2709175"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6" name="Google Shape;3366;p39"/>
              <p:cNvSpPr/>
              <p:nvPr/>
            </p:nvSpPr>
            <p:spPr>
              <a:xfrm>
                <a:off x="2727025" y="44606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7" name="Google Shape;3367;p39"/>
              <p:cNvSpPr/>
              <p:nvPr/>
            </p:nvSpPr>
            <p:spPr>
              <a:xfrm>
                <a:off x="2762925" y="44606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8" name="Google Shape;3368;p39"/>
              <p:cNvSpPr/>
              <p:nvPr/>
            </p:nvSpPr>
            <p:spPr>
              <a:xfrm>
                <a:off x="2780775" y="44606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69" name="Google Shape;3369;p39"/>
              <p:cNvSpPr/>
              <p:nvPr/>
            </p:nvSpPr>
            <p:spPr>
              <a:xfrm>
                <a:off x="2798800" y="44606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0" name="Google Shape;3370;p39"/>
              <p:cNvSpPr/>
              <p:nvPr/>
            </p:nvSpPr>
            <p:spPr>
              <a:xfrm>
                <a:off x="3031750"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1" name="Google Shape;3371;p39"/>
              <p:cNvSpPr/>
              <p:nvPr/>
            </p:nvSpPr>
            <p:spPr>
              <a:xfrm>
                <a:off x="3049600" y="44606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2" name="Google Shape;3372;p39"/>
              <p:cNvSpPr/>
              <p:nvPr/>
            </p:nvSpPr>
            <p:spPr>
              <a:xfrm>
                <a:off x="3067650" y="44606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2" y="333"/>
                      <a:pt x="332" y="253"/>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3" name="Google Shape;3373;p39"/>
              <p:cNvSpPr/>
              <p:nvPr/>
            </p:nvSpPr>
            <p:spPr>
              <a:xfrm>
                <a:off x="3085500" y="44606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4" name="Google Shape;3374;p39"/>
              <p:cNvSpPr/>
              <p:nvPr/>
            </p:nvSpPr>
            <p:spPr>
              <a:xfrm>
                <a:off x="3103525" y="44606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5" name="Google Shape;3375;p39"/>
              <p:cNvSpPr/>
              <p:nvPr/>
            </p:nvSpPr>
            <p:spPr>
              <a:xfrm>
                <a:off x="3121375" y="44606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6" name="Google Shape;3376;p39"/>
              <p:cNvSpPr/>
              <p:nvPr/>
            </p:nvSpPr>
            <p:spPr>
              <a:xfrm>
                <a:off x="3139225" y="4460625"/>
                <a:ext cx="8325" cy="8325"/>
              </a:xfrm>
              <a:custGeom>
                <a:avLst/>
                <a:gdLst/>
                <a:ahLst/>
                <a:cxnLst/>
                <a:rect l="l" t="t" r="r" b="b"/>
                <a:pathLst>
                  <a:path w="333" h="333" extrusionOk="0">
                    <a:moveTo>
                      <a:pt x="166" y="1"/>
                    </a:moveTo>
                    <a:cubicBezTo>
                      <a:pt x="80" y="1"/>
                      <a:pt x="0" y="73"/>
                      <a:pt x="0" y="167"/>
                    </a:cubicBezTo>
                    <a:cubicBezTo>
                      <a:pt x="0"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7" name="Google Shape;3377;p39"/>
              <p:cNvSpPr/>
              <p:nvPr/>
            </p:nvSpPr>
            <p:spPr>
              <a:xfrm>
                <a:off x="3139225" y="4444225"/>
                <a:ext cx="8325" cy="8325"/>
              </a:xfrm>
              <a:custGeom>
                <a:avLst/>
                <a:gdLst/>
                <a:ahLst/>
                <a:cxnLst/>
                <a:rect l="l" t="t" r="r" b="b"/>
                <a:pathLst>
                  <a:path w="333" h="333" extrusionOk="0">
                    <a:moveTo>
                      <a:pt x="166" y="0"/>
                    </a:moveTo>
                    <a:cubicBezTo>
                      <a:pt x="80" y="0"/>
                      <a:pt x="0" y="73"/>
                      <a:pt x="0" y="166"/>
                    </a:cubicBezTo>
                    <a:cubicBezTo>
                      <a:pt x="0" y="253"/>
                      <a:pt x="80" y="332"/>
                      <a:pt x="166" y="332"/>
                    </a:cubicBezTo>
                    <a:cubicBezTo>
                      <a:pt x="260" y="332"/>
                      <a:pt x="332" y="253"/>
                      <a:pt x="332" y="166"/>
                    </a:cubicBezTo>
                    <a:cubicBezTo>
                      <a:pt x="332" y="73"/>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8" name="Google Shape;3378;p39"/>
              <p:cNvSpPr/>
              <p:nvPr/>
            </p:nvSpPr>
            <p:spPr>
              <a:xfrm>
                <a:off x="3157250"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2" y="253"/>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79" name="Google Shape;3379;p39"/>
              <p:cNvSpPr/>
              <p:nvPr/>
            </p:nvSpPr>
            <p:spPr>
              <a:xfrm>
                <a:off x="3175100" y="44606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0" y="333"/>
                      <a:pt x="332" y="253"/>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0" name="Google Shape;3380;p39"/>
              <p:cNvSpPr/>
              <p:nvPr/>
            </p:nvSpPr>
            <p:spPr>
              <a:xfrm>
                <a:off x="3193125"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1" name="Google Shape;3381;p39"/>
              <p:cNvSpPr/>
              <p:nvPr/>
            </p:nvSpPr>
            <p:spPr>
              <a:xfrm>
                <a:off x="3210975"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2" name="Google Shape;3382;p39"/>
              <p:cNvSpPr/>
              <p:nvPr/>
            </p:nvSpPr>
            <p:spPr>
              <a:xfrm>
                <a:off x="3228825" y="4460625"/>
                <a:ext cx="8325" cy="8325"/>
              </a:xfrm>
              <a:custGeom>
                <a:avLst/>
                <a:gdLst/>
                <a:ahLst/>
                <a:cxnLst/>
                <a:rect l="l" t="t" r="r" b="b"/>
                <a:pathLst>
                  <a:path w="333" h="333" extrusionOk="0">
                    <a:moveTo>
                      <a:pt x="167" y="1"/>
                    </a:moveTo>
                    <a:cubicBezTo>
                      <a:pt x="80" y="1"/>
                      <a:pt x="1" y="73"/>
                      <a:pt x="1" y="167"/>
                    </a:cubicBezTo>
                    <a:cubicBezTo>
                      <a:pt x="1" y="253"/>
                      <a:pt x="80" y="333"/>
                      <a:pt x="167" y="333"/>
                    </a:cubicBezTo>
                    <a:cubicBezTo>
                      <a:pt x="261" y="333"/>
                      <a:pt x="333" y="253"/>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3" name="Google Shape;3383;p39"/>
              <p:cNvSpPr/>
              <p:nvPr/>
            </p:nvSpPr>
            <p:spPr>
              <a:xfrm>
                <a:off x="3264725" y="44606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4" name="Google Shape;3384;p39"/>
              <p:cNvSpPr/>
              <p:nvPr/>
            </p:nvSpPr>
            <p:spPr>
              <a:xfrm>
                <a:off x="3282750" y="4460625"/>
                <a:ext cx="8325" cy="8325"/>
              </a:xfrm>
              <a:custGeom>
                <a:avLst/>
                <a:gdLst/>
                <a:ahLst/>
                <a:cxnLst/>
                <a:rect l="l" t="t" r="r" b="b"/>
                <a:pathLst>
                  <a:path w="333" h="333" extrusionOk="0">
                    <a:moveTo>
                      <a:pt x="166" y="1"/>
                    </a:moveTo>
                    <a:cubicBezTo>
                      <a:pt x="73" y="1"/>
                      <a:pt x="0" y="73"/>
                      <a:pt x="0" y="167"/>
                    </a:cubicBezTo>
                    <a:cubicBezTo>
                      <a:pt x="0" y="253"/>
                      <a:pt x="73"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5" name="Google Shape;3385;p39"/>
              <p:cNvSpPr/>
              <p:nvPr/>
            </p:nvSpPr>
            <p:spPr>
              <a:xfrm>
                <a:off x="3300600" y="4460625"/>
                <a:ext cx="8325" cy="8325"/>
              </a:xfrm>
              <a:custGeom>
                <a:avLst/>
                <a:gdLst/>
                <a:ahLst/>
                <a:cxnLst/>
                <a:rect l="l" t="t" r="r" b="b"/>
                <a:pathLst>
                  <a:path w="333" h="333" extrusionOk="0">
                    <a:moveTo>
                      <a:pt x="166" y="1"/>
                    </a:moveTo>
                    <a:cubicBezTo>
                      <a:pt x="73" y="1"/>
                      <a:pt x="0" y="73"/>
                      <a:pt x="0" y="167"/>
                    </a:cubicBezTo>
                    <a:cubicBezTo>
                      <a:pt x="0" y="253"/>
                      <a:pt x="73"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6" name="Google Shape;3386;p39"/>
              <p:cNvSpPr/>
              <p:nvPr/>
            </p:nvSpPr>
            <p:spPr>
              <a:xfrm>
                <a:off x="3318450" y="4460625"/>
                <a:ext cx="8325" cy="8325"/>
              </a:xfrm>
              <a:custGeom>
                <a:avLst/>
                <a:gdLst/>
                <a:ahLst/>
                <a:cxnLst/>
                <a:rect l="l" t="t" r="r" b="b"/>
                <a:pathLst>
                  <a:path w="333" h="333" extrusionOk="0">
                    <a:moveTo>
                      <a:pt x="166" y="1"/>
                    </a:moveTo>
                    <a:cubicBezTo>
                      <a:pt x="80" y="1"/>
                      <a:pt x="1" y="73"/>
                      <a:pt x="1" y="167"/>
                    </a:cubicBezTo>
                    <a:cubicBezTo>
                      <a:pt x="1"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7" name="Google Shape;3387;p39"/>
              <p:cNvSpPr/>
              <p:nvPr/>
            </p:nvSpPr>
            <p:spPr>
              <a:xfrm>
                <a:off x="3336475"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3" y="253"/>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8" name="Google Shape;3388;p39"/>
              <p:cNvSpPr/>
              <p:nvPr/>
            </p:nvSpPr>
            <p:spPr>
              <a:xfrm>
                <a:off x="3354325" y="4460625"/>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60" y="333"/>
                      <a:pt x="333" y="253"/>
                      <a:pt x="333" y="167"/>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89" name="Google Shape;3389;p39"/>
              <p:cNvSpPr/>
              <p:nvPr/>
            </p:nvSpPr>
            <p:spPr>
              <a:xfrm>
                <a:off x="3372375" y="44606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52" y="333"/>
                      <a:pt x="332" y="253"/>
                      <a:pt x="332" y="167"/>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0" name="Google Shape;3390;p39"/>
              <p:cNvSpPr/>
              <p:nvPr/>
            </p:nvSpPr>
            <p:spPr>
              <a:xfrm>
                <a:off x="3390225" y="4460625"/>
                <a:ext cx="8300" cy="8325"/>
              </a:xfrm>
              <a:custGeom>
                <a:avLst/>
                <a:gdLst/>
                <a:ahLst/>
                <a:cxnLst/>
                <a:rect l="l" t="t" r="r" b="b"/>
                <a:pathLst>
                  <a:path w="332"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1" name="Google Shape;3391;p39"/>
              <p:cNvSpPr/>
              <p:nvPr/>
            </p:nvSpPr>
            <p:spPr>
              <a:xfrm>
                <a:off x="3408075" y="4460625"/>
                <a:ext cx="8300" cy="8325"/>
              </a:xfrm>
              <a:custGeom>
                <a:avLst/>
                <a:gdLst/>
                <a:ahLst/>
                <a:cxnLst/>
                <a:rect l="l" t="t" r="r" b="b"/>
                <a:pathLst>
                  <a:path w="332" h="333" extrusionOk="0">
                    <a:moveTo>
                      <a:pt x="166" y="1"/>
                    </a:moveTo>
                    <a:cubicBezTo>
                      <a:pt x="79" y="1"/>
                      <a:pt x="0" y="73"/>
                      <a:pt x="0" y="167"/>
                    </a:cubicBezTo>
                    <a:cubicBezTo>
                      <a:pt x="0" y="253"/>
                      <a:pt x="79"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2" name="Google Shape;3392;p39"/>
              <p:cNvSpPr/>
              <p:nvPr/>
            </p:nvSpPr>
            <p:spPr>
              <a:xfrm>
                <a:off x="3426100" y="44606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3" name="Google Shape;3393;p39"/>
              <p:cNvSpPr/>
              <p:nvPr/>
            </p:nvSpPr>
            <p:spPr>
              <a:xfrm>
                <a:off x="3443950" y="4460625"/>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4" name="Google Shape;3394;p39"/>
              <p:cNvSpPr/>
              <p:nvPr/>
            </p:nvSpPr>
            <p:spPr>
              <a:xfrm>
                <a:off x="3461975" y="4460625"/>
                <a:ext cx="8325" cy="8325"/>
              </a:xfrm>
              <a:custGeom>
                <a:avLst/>
                <a:gdLst/>
                <a:ahLst/>
                <a:cxnLst/>
                <a:rect l="l" t="t" r="r" b="b"/>
                <a:pathLst>
                  <a:path w="333" h="333" extrusionOk="0">
                    <a:moveTo>
                      <a:pt x="166" y="1"/>
                    </a:moveTo>
                    <a:cubicBezTo>
                      <a:pt x="73" y="1"/>
                      <a:pt x="1" y="73"/>
                      <a:pt x="1" y="167"/>
                    </a:cubicBezTo>
                    <a:cubicBezTo>
                      <a:pt x="1" y="253"/>
                      <a:pt x="73" y="333"/>
                      <a:pt x="166" y="333"/>
                    </a:cubicBezTo>
                    <a:cubicBezTo>
                      <a:pt x="253" y="333"/>
                      <a:pt x="332" y="253"/>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5" name="Google Shape;3395;p39"/>
              <p:cNvSpPr/>
              <p:nvPr/>
            </p:nvSpPr>
            <p:spPr>
              <a:xfrm>
                <a:off x="2673300" y="4478475"/>
                <a:ext cx="8325" cy="8325"/>
              </a:xfrm>
              <a:custGeom>
                <a:avLst/>
                <a:gdLst/>
                <a:ahLst/>
                <a:cxnLst/>
                <a:rect l="l" t="t" r="r" b="b"/>
                <a:pathLst>
                  <a:path w="333" h="333" extrusionOk="0">
                    <a:moveTo>
                      <a:pt x="166" y="1"/>
                    </a:moveTo>
                    <a:cubicBezTo>
                      <a:pt x="73" y="1"/>
                      <a:pt x="1" y="80"/>
                      <a:pt x="1" y="167"/>
                    </a:cubicBezTo>
                    <a:cubicBezTo>
                      <a:pt x="1" y="260"/>
                      <a:pt x="73"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6" name="Google Shape;3396;p39"/>
              <p:cNvSpPr/>
              <p:nvPr/>
            </p:nvSpPr>
            <p:spPr>
              <a:xfrm>
                <a:off x="2691150" y="4478475"/>
                <a:ext cx="8325" cy="8325"/>
              </a:xfrm>
              <a:custGeom>
                <a:avLst/>
                <a:gdLst/>
                <a:ahLst/>
                <a:cxnLst/>
                <a:rect l="l" t="t" r="r" b="b"/>
                <a:pathLst>
                  <a:path w="333" h="333" extrusionOk="0">
                    <a:moveTo>
                      <a:pt x="166" y="1"/>
                    </a:moveTo>
                    <a:cubicBezTo>
                      <a:pt x="80" y="1"/>
                      <a:pt x="1" y="80"/>
                      <a:pt x="1" y="167"/>
                    </a:cubicBezTo>
                    <a:cubicBezTo>
                      <a:pt x="1" y="260"/>
                      <a:pt x="80"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7" name="Google Shape;3397;p39"/>
              <p:cNvSpPr/>
              <p:nvPr/>
            </p:nvSpPr>
            <p:spPr>
              <a:xfrm>
                <a:off x="2709175"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60" y="333"/>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8" name="Google Shape;3398;p39"/>
              <p:cNvSpPr/>
              <p:nvPr/>
            </p:nvSpPr>
            <p:spPr>
              <a:xfrm>
                <a:off x="2727025" y="4478475"/>
                <a:ext cx="8325" cy="8325"/>
              </a:xfrm>
              <a:custGeom>
                <a:avLst/>
                <a:gdLst/>
                <a:ahLst/>
                <a:cxnLst/>
                <a:rect l="l" t="t" r="r" b="b"/>
                <a:pathLst>
                  <a:path w="333" h="333" extrusionOk="0">
                    <a:moveTo>
                      <a:pt x="167" y="1"/>
                    </a:moveTo>
                    <a:cubicBezTo>
                      <a:pt x="80" y="1"/>
                      <a:pt x="1" y="80"/>
                      <a:pt x="1" y="167"/>
                    </a:cubicBezTo>
                    <a:cubicBezTo>
                      <a:pt x="1" y="260"/>
                      <a:pt x="80" y="333"/>
                      <a:pt x="167" y="333"/>
                    </a:cubicBezTo>
                    <a:cubicBezTo>
                      <a:pt x="260" y="333"/>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399" name="Google Shape;3399;p39"/>
              <p:cNvSpPr/>
              <p:nvPr/>
            </p:nvSpPr>
            <p:spPr>
              <a:xfrm>
                <a:off x="3013900"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53" y="333"/>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0" name="Google Shape;3400;p39"/>
              <p:cNvSpPr/>
              <p:nvPr/>
            </p:nvSpPr>
            <p:spPr>
              <a:xfrm>
                <a:off x="3031750"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60" y="333"/>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1" name="Google Shape;3401;p39"/>
              <p:cNvSpPr/>
              <p:nvPr/>
            </p:nvSpPr>
            <p:spPr>
              <a:xfrm>
                <a:off x="3049600" y="4478475"/>
                <a:ext cx="8325" cy="8325"/>
              </a:xfrm>
              <a:custGeom>
                <a:avLst/>
                <a:gdLst/>
                <a:ahLst/>
                <a:cxnLst/>
                <a:rect l="l" t="t" r="r" b="b"/>
                <a:pathLst>
                  <a:path w="333" h="333" extrusionOk="0">
                    <a:moveTo>
                      <a:pt x="167" y="1"/>
                    </a:moveTo>
                    <a:cubicBezTo>
                      <a:pt x="80" y="1"/>
                      <a:pt x="1" y="80"/>
                      <a:pt x="1" y="167"/>
                    </a:cubicBezTo>
                    <a:cubicBezTo>
                      <a:pt x="1" y="260"/>
                      <a:pt x="80" y="333"/>
                      <a:pt x="167" y="333"/>
                    </a:cubicBezTo>
                    <a:cubicBezTo>
                      <a:pt x="260" y="333"/>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2" name="Google Shape;3402;p39"/>
              <p:cNvSpPr/>
              <p:nvPr/>
            </p:nvSpPr>
            <p:spPr>
              <a:xfrm>
                <a:off x="3067650" y="4478475"/>
                <a:ext cx="8300" cy="8325"/>
              </a:xfrm>
              <a:custGeom>
                <a:avLst/>
                <a:gdLst/>
                <a:ahLst/>
                <a:cxnLst/>
                <a:rect l="l" t="t" r="r" b="b"/>
                <a:pathLst>
                  <a:path w="332" h="333" extrusionOk="0">
                    <a:moveTo>
                      <a:pt x="166" y="1"/>
                    </a:moveTo>
                    <a:cubicBezTo>
                      <a:pt x="72" y="1"/>
                      <a:pt x="0" y="80"/>
                      <a:pt x="0" y="167"/>
                    </a:cubicBezTo>
                    <a:cubicBezTo>
                      <a:pt x="0" y="260"/>
                      <a:pt x="72" y="333"/>
                      <a:pt x="166" y="333"/>
                    </a:cubicBezTo>
                    <a:cubicBezTo>
                      <a:pt x="252" y="333"/>
                      <a:pt x="332" y="260"/>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3" name="Google Shape;3403;p39"/>
              <p:cNvSpPr/>
              <p:nvPr/>
            </p:nvSpPr>
            <p:spPr>
              <a:xfrm>
                <a:off x="3085500" y="4478475"/>
                <a:ext cx="8300" cy="8325"/>
              </a:xfrm>
              <a:custGeom>
                <a:avLst/>
                <a:gdLst/>
                <a:ahLst/>
                <a:cxnLst/>
                <a:rect l="l" t="t" r="r" b="b"/>
                <a:pathLst>
                  <a:path w="332" h="333" extrusionOk="0">
                    <a:moveTo>
                      <a:pt x="166" y="1"/>
                    </a:moveTo>
                    <a:cubicBezTo>
                      <a:pt x="79" y="1"/>
                      <a:pt x="0" y="80"/>
                      <a:pt x="0" y="167"/>
                    </a:cubicBezTo>
                    <a:cubicBezTo>
                      <a:pt x="0" y="260"/>
                      <a:pt x="79"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4" name="Google Shape;3404;p39"/>
              <p:cNvSpPr/>
              <p:nvPr/>
            </p:nvSpPr>
            <p:spPr>
              <a:xfrm>
                <a:off x="3103525" y="4478475"/>
                <a:ext cx="8325" cy="8325"/>
              </a:xfrm>
              <a:custGeom>
                <a:avLst/>
                <a:gdLst/>
                <a:ahLst/>
                <a:cxnLst/>
                <a:rect l="l" t="t" r="r" b="b"/>
                <a:pathLst>
                  <a:path w="333" h="333" extrusionOk="0">
                    <a:moveTo>
                      <a:pt x="166" y="1"/>
                    </a:moveTo>
                    <a:cubicBezTo>
                      <a:pt x="72" y="1"/>
                      <a:pt x="0" y="80"/>
                      <a:pt x="0" y="167"/>
                    </a:cubicBezTo>
                    <a:cubicBezTo>
                      <a:pt x="0" y="260"/>
                      <a:pt x="72" y="333"/>
                      <a:pt x="166" y="333"/>
                    </a:cubicBezTo>
                    <a:cubicBezTo>
                      <a:pt x="253" y="333"/>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5" name="Google Shape;3405;p39"/>
              <p:cNvSpPr/>
              <p:nvPr/>
            </p:nvSpPr>
            <p:spPr>
              <a:xfrm>
                <a:off x="3121375" y="4478475"/>
                <a:ext cx="8325" cy="8325"/>
              </a:xfrm>
              <a:custGeom>
                <a:avLst/>
                <a:gdLst/>
                <a:ahLst/>
                <a:cxnLst/>
                <a:rect l="l" t="t" r="r" b="b"/>
                <a:pathLst>
                  <a:path w="333" h="333" extrusionOk="0">
                    <a:moveTo>
                      <a:pt x="166" y="1"/>
                    </a:moveTo>
                    <a:cubicBezTo>
                      <a:pt x="72" y="1"/>
                      <a:pt x="0" y="80"/>
                      <a:pt x="0" y="167"/>
                    </a:cubicBezTo>
                    <a:cubicBezTo>
                      <a:pt x="0" y="260"/>
                      <a:pt x="72"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6" name="Google Shape;3406;p39"/>
              <p:cNvSpPr/>
              <p:nvPr/>
            </p:nvSpPr>
            <p:spPr>
              <a:xfrm>
                <a:off x="3139225" y="4478475"/>
                <a:ext cx="8325" cy="8325"/>
              </a:xfrm>
              <a:custGeom>
                <a:avLst/>
                <a:gdLst/>
                <a:ahLst/>
                <a:cxnLst/>
                <a:rect l="l" t="t" r="r" b="b"/>
                <a:pathLst>
                  <a:path w="333" h="333" extrusionOk="0">
                    <a:moveTo>
                      <a:pt x="166" y="1"/>
                    </a:moveTo>
                    <a:cubicBezTo>
                      <a:pt x="80" y="1"/>
                      <a:pt x="0" y="80"/>
                      <a:pt x="0" y="167"/>
                    </a:cubicBezTo>
                    <a:cubicBezTo>
                      <a:pt x="0" y="260"/>
                      <a:pt x="80"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7" name="Google Shape;3407;p39"/>
              <p:cNvSpPr/>
              <p:nvPr/>
            </p:nvSpPr>
            <p:spPr>
              <a:xfrm>
                <a:off x="3157250"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53" y="333"/>
                      <a:pt x="332" y="260"/>
                      <a:pt x="332" y="167"/>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8" name="Google Shape;3408;p39"/>
              <p:cNvSpPr/>
              <p:nvPr/>
            </p:nvSpPr>
            <p:spPr>
              <a:xfrm>
                <a:off x="3175100" y="4478475"/>
                <a:ext cx="8325" cy="8325"/>
              </a:xfrm>
              <a:custGeom>
                <a:avLst/>
                <a:gdLst/>
                <a:ahLst/>
                <a:cxnLst/>
                <a:rect l="l" t="t" r="r" b="b"/>
                <a:pathLst>
                  <a:path w="333" h="333" extrusionOk="0">
                    <a:moveTo>
                      <a:pt x="167" y="1"/>
                    </a:moveTo>
                    <a:cubicBezTo>
                      <a:pt x="80" y="1"/>
                      <a:pt x="1" y="80"/>
                      <a:pt x="1" y="167"/>
                    </a:cubicBezTo>
                    <a:cubicBezTo>
                      <a:pt x="1" y="260"/>
                      <a:pt x="80" y="333"/>
                      <a:pt x="167" y="333"/>
                    </a:cubicBezTo>
                    <a:cubicBezTo>
                      <a:pt x="260" y="333"/>
                      <a:pt x="332" y="260"/>
                      <a:pt x="332" y="167"/>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09" name="Google Shape;3409;p39"/>
              <p:cNvSpPr/>
              <p:nvPr/>
            </p:nvSpPr>
            <p:spPr>
              <a:xfrm>
                <a:off x="3210975"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61" y="333"/>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0" name="Google Shape;3410;p39"/>
              <p:cNvSpPr/>
              <p:nvPr/>
            </p:nvSpPr>
            <p:spPr>
              <a:xfrm>
                <a:off x="3228825" y="4478475"/>
                <a:ext cx="8325" cy="8325"/>
              </a:xfrm>
              <a:custGeom>
                <a:avLst/>
                <a:gdLst/>
                <a:ahLst/>
                <a:cxnLst/>
                <a:rect l="l" t="t" r="r" b="b"/>
                <a:pathLst>
                  <a:path w="333" h="333" extrusionOk="0">
                    <a:moveTo>
                      <a:pt x="167" y="1"/>
                    </a:moveTo>
                    <a:cubicBezTo>
                      <a:pt x="80" y="1"/>
                      <a:pt x="1" y="80"/>
                      <a:pt x="1" y="167"/>
                    </a:cubicBezTo>
                    <a:cubicBezTo>
                      <a:pt x="1" y="260"/>
                      <a:pt x="80" y="333"/>
                      <a:pt x="167" y="333"/>
                    </a:cubicBezTo>
                    <a:cubicBezTo>
                      <a:pt x="261" y="333"/>
                      <a:pt x="333" y="260"/>
                      <a:pt x="333" y="167"/>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1" name="Google Shape;3411;p39"/>
              <p:cNvSpPr/>
              <p:nvPr/>
            </p:nvSpPr>
            <p:spPr>
              <a:xfrm>
                <a:off x="3246875" y="4478475"/>
                <a:ext cx="8300" cy="8325"/>
              </a:xfrm>
              <a:custGeom>
                <a:avLst/>
                <a:gdLst/>
                <a:ahLst/>
                <a:cxnLst/>
                <a:rect l="l" t="t" r="r" b="b"/>
                <a:pathLst>
                  <a:path w="332" h="333" extrusionOk="0">
                    <a:moveTo>
                      <a:pt x="166" y="1"/>
                    </a:moveTo>
                    <a:cubicBezTo>
                      <a:pt x="72" y="1"/>
                      <a:pt x="0" y="80"/>
                      <a:pt x="0" y="167"/>
                    </a:cubicBezTo>
                    <a:cubicBezTo>
                      <a:pt x="0" y="260"/>
                      <a:pt x="72" y="333"/>
                      <a:pt x="166" y="333"/>
                    </a:cubicBezTo>
                    <a:cubicBezTo>
                      <a:pt x="253" y="333"/>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2" name="Google Shape;3412;p39"/>
              <p:cNvSpPr/>
              <p:nvPr/>
            </p:nvSpPr>
            <p:spPr>
              <a:xfrm>
                <a:off x="3282750" y="4478475"/>
                <a:ext cx="8325" cy="8325"/>
              </a:xfrm>
              <a:custGeom>
                <a:avLst/>
                <a:gdLst/>
                <a:ahLst/>
                <a:cxnLst/>
                <a:rect l="l" t="t" r="r" b="b"/>
                <a:pathLst>
                  <a:path w="333" h="333" extrusionOk="0">
                    <a:moveTo>
                      <a:pt x="166" y="1"/>
                    </a:moveTo>
                    <a:cubicBezTo>
                      <a:pt x="73" y="1"/>
                      <a:pt x="0" y="80"/>
                      <a:pt x="0" y="167"/>
                    </a:cubicBezTo>
                    <a:cubicBezTo>
                      <a:pt x="0" y="260"/>
                      <a:pt x="73" y="333"/>
                      <a:pt x="166" y="333"/>
                    </a:cubicBezTo>
                    <a:cubicBezTo>
                      <a:pt x="253" y="333"/>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3" name="Google Shape;3413;p39"/>
              <p:cNvSpPr/>
              <p:nvPr/>
            </p:nvSpPr>
            <p:spPr>
              <a:xfrm>
                <a:off x="3300600" y="4478475"/>
                <a:ext cx="8325" cy="8325"/>
              </a:xfrm>
              <a:custGeom>
                <a:avLst/>
                <a:gdLst/>
                <a:ahLst/>
                <a:cxnLst/>
                <a:rect l="l" t="t" r="r" b="b"/>
                <a:pathLst>
                  <a:path w="333" h="333" extrusionOk="0">
                    <a:moveTo>
                      <a:pt x="166" y="1"/>
                    </a:moveTo>
                    <a:cubicBezTo>
                      <a:pt x="73" y="1"/>
                      <a:pt x="0" y="80"/>
                      <a:pt x="0" y="167"/>
                    </a:cubicBezTo>
                    <a:cubicBezTo>
                      <a:pt x="0" y="260"/>
                      <a:pt x="73"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4" name="Google Shape;3414;p39"/>
              <p:cNvSpPr/>
              <p:nvPr/>
            </p:nvSpPr>
            <p:spPr>
              <a:xfrm>
                <a:off x="3318450" y="4478475"/>
                <a:ext cx="8325" cy="8325"/>
              </a:xfrm>
              <a:custGeom>
                <a:avLst/>
                <a:gdLst/>
                <a:ahLst/>
                <a:cxnLst/>
                <a:rect l="l" t="t" r="r" b="b"/>
                <a:pathLst>
                  <a:path w="333" h="333" extrusionOk="0">
                    <a:moveTo>
                      <a:pt x="166" y="1"/>
                    </a:moveTo>
                    <a:cubicBezTo>
                      <a:pt x="80" y="1"/>
                      <a:pt x="1" y="80"/>
                      <a:pt x="1" y="167"/>
                    </a:cubicBezTo>
                    <a:cubicBezTo>
                      <a:pt x="1" y="260"/>
                      <a:pt x="80"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5" name="Google Shape;3415;p39"/>
              <p:cNvSpPr/>
              <p:nvPr/>
            </p:nvSpPr>
            <p:spPr>
              <a:xfrm>
                <a:off x="3336475"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53" y="333"/>
                      <a:pt x="333" y="260"/>
                      <a:pt x="333" y="167"/>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6" name="Google Shape;3416;p39"/>
              <p:cNvSpPr/>
              <p:nvPr/>
            </p:nvSpPr>
            <p:spPr>
              <a:xfrm>
                <a:off x="3354325" y="4478475"/>
                <a:ext cx="8325" cy="8325"/>
              </a:xfrm>
              <a:custGeom>
                <a:avLst/>
                <a:gdLst/>
                <a:ahLst/>
                <a:cxnLst/>
                <a:rect l="l" t="t" r="r" b="b"/>
                <a:pathLst>
                  <a:path w="333" h="333" extrusionOk="0">
                    <a:moveTo>
                      <a:pt x="167" y="1"/>
                    </a:moveTo>
                    <a:cubicBezTo>
                      <a:pt x="73" y="1"/>
                      <a:pt x="1" y="80"/>
                      <a:pt x="1" y="167"/>
                    </a:cubicBezTo>
                    <a:cubicBezTo>
                      <a:pt x="1" y="260"/>
                      <a:pt x="73" y="333"/>
                      <a:pt x="167" y="333"/>
                    </a:cubicBezTo>
                    <a:cubicBezTo>
                      <a:pt x="260" y="333"/>
                      <a:pt x="333" y="260"/>
                      <a:pt x="333" y="167"/>
                    </a:cubicBezTo>
                    <a:cubicBezTo>
                      <a:pt x="333"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7" name="Google Shape;3417;p39"/>
              <p:cNvSpPr/>
              <p:nvPr/>
            </p:nvSpPr>
            <p:spPr>
              <a:xfrm>
                <a:off x="3372375" y="4478475"/>
                <a:ext cx="8300" cy="8325"/>
              </a:xfrm>
              <a:custGeom>
                <a:avLst/>
                <a:gdLst/>
                <a:ahLst/>
                <a:cxnLst/>
                <a:rect l="l" t="t" r="r" b="b"/>
                <a:pathLst>
                  <a:path w="332" h="333" extrusionOk="0">
                    <a:moveTo>
                      <a:pt x="166" y="1"/>
                    </a:moveTo>
                    <a:cubicBezTo>
                      <a:pt x="72" y="1"/>
                      <a:pt x="0" y="80"/>
                      <a:pt x="0" y="167"/>
                    </a:cubicBezTo>
                    <a:cubicBezTo>
                      <a:pt x="0" y="260"/>
                      <a:pt x="72" y="333"/>
                      <a:pt x="166" y="333"/>
                    </a:cubicBezTo>
                    <a:cubicBezTo>
                      <a:pt x="252" y="333"/>
                      <a:pt x="332" y="260"/>
                      <a:pt x="332" y="167"/>
                    </a:cubicBezTo>
                    <a:cubicBezTo>
                      <a:pt x="332" y="80"/>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8" name="Google Shape;3418;p39"/>
              <p:cNvSpPr/>
              <p:nvPr/>
            </p:nvSpPr>
            <p:spPr>
              <a:xfrm>
                <a:off x="3390225" y="4478475"/>
                <a:ext cx="8300" cy="8325"/>
              </a:xfrm>
              <a:custGeom>
                <a:avLst/>
                <a:gdLst/>
                <a:ahLst/>
                <a:cxnLst/>
                <a:rect l="l" t="t" r="r" b="b"/>
                <a:pathLst>
                  <a:path w="332" h="333" extrusionOk="0">
                    <a:moveTo>
                      <a:pt x="166" y="1"/>
                    </a:moveTo>
                    <a:cubicBezTo>
                      <a:pt x="72" y="1"/>
                      <a:pt x="0" y="80"/>
                      <a:pt x="0" y="167"/>
                    </a:cubicBezTo>
                    <a:cubicBezTo>
                      <a:pt x="0" y="260"/>
                      <a:pt x="72"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19" name="Google Shape;3419;p39"/>
              <p:cNvSpPr/>
              <p:nvPr/>
            </p:nvSpPr>
            <p:spPr>
              <a:xfrm>
                <a:off x="3408075" y="4478475"/>
                <a:ext cx="8300" cy="8325"/>
              </a:xfrm>
              <a:custGeom>
                <a:avLst/>
                <a:gdLst/>
                <a:ahLst/>
                <a:cxnLst/>
                <a:rect l="l" t="t" r="r" b="b"/>
                <a:pathLst>
                  <a:path w="332" h="333" extrusionOk="0">
                    <a:moveTo>
                      <a:pt x="166" y="1"/>
                    </a:moveTo>
                    <a:cubicBezTo>
                      <a:pt x="79" y="1"/>
                      <a:pt x="0" y="80"/>
                      <a:pt x="0" y="167"/>
                    </a:cubicBezTo>
                    <a:cubicBezTo>
                      <a:pt x="0" y="260"/>
                      <a:pt x="79"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0" name="Google Shape;3420;p39"/>
              <p:cNvSpPr/>
              <p:nvPr/>
            </p:nvSpPr>
            <p:spPr>
              <a:xfrm>
                <a:off x="3426100" y="4478475"/>
                <a:ext cx="8325" cy="8325"/>
              </a:xfrm>
              <a:custGeom>
                <a:avLst/>
                <a:gdLst/>
                <a:ahLst/>
                <a:cxnLst/>
                <a:rect l="l" t="t" r="r" b="b"/>
                <a:pathLst>
                  <a:path w="333" h="333" extrusionOk="0">
                    <a:moveTo>
                      <a:pt x="166" y="1"/>
                    </a:moveTo>
                    <a:cubicBezTo>
                      <a:pt x="72" y="1"/>
                      <a:pt x="0" y="80"/>
                      <a:pt x="0" y="167"/>
                    </a:cubicBezTo>
                    <a:cubicBezTo>
                      <a:pt x="0" y="260"/>
                      <a:pt x="72" y="333"/>
                      <a:pt x="166" y="333"/>
                    </a:cubicBezTo>
                    <a:cubicBezTo>
                      <a:pt x="253" y="333"/>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1" name="Google Shape;3421;p39"/>
              <p:cNvSpPr/>
              <p:nvPr/>
            </p:nvSpPr>
            <p:spPr>
              <a:xfrm>
                <a:off x="3443950" y="4478475"/>
                <a:ext cx="8325" cy="8325"/>
              </a:xfrm>
              <a:custGeom>
                <a:avLst/>
                <a:gdLst/>
                <a:ahLst/>
                <a:cxnLst/>
                <a:rect l="l" t="t" r="r" b="b"/>
                <a:pathLst>
                  <a:path w="333" h="333" extrusionOk="0">
                    <a:moveTo>
                      <a:pt x="166" y="1"/>
                    </a:moveTo>
                    <a:cubicBezTo>
                      <a:pt x="72" y="1"/>
                      <a:pt x="0" y="80"/>
                      <a:pt x="0" y="167"/>
                    </a:cubicBezTo>
                    <a:cubicBezTo>
                      <a:pt x="0" y="260"/>
                      <a:pt x="72" y="333"/>
                      <a:pt x="166" y="333"/>
                    </a:cubicBezTo>
                    <a:cubicBezTo>
                      <a:pt x="260" y="333"/>
                      <a:pt x="332" y="260"/>
                      <a:pt x="332" y="167"/>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2" name="Google Shape;3422;p39"/>
              <p:cNvSpPr/>
              <p:nvPr/>
            </p:nvSpPr>
            <p:spPr>
              <a:xfrm>
                <a:off x="3461975" y="4478475"/>
                <a:ext cx="8325" cy="8325"/>
              </a:xfrm>
              <a:custGeom>
                <a:avLst/>
                <a:gdLst/>
                <a:ahLst/>
                <a:cxnLst/>
                <a:rect l="l" t="t" r="r" b="b"/>
                <a:pathLst>
                  <a:path w="333" h="333" extrusionOk="0">
                    <a:moveTo>
                      <a:pt x="166" y="1"/>
                    </a:moveTo>
                    <a:cubicBezTo>
                      <a:pt x="73" y="1"/>
                      <a:pt x="1" y="80"/>
                      <a:pt x="1" y="167"/>
                    </a:cubicBezTo>
                    <a:cubicBezTo>
                      <a:pt x="1" y="260"/>
                      <a:pt x="73" y="333"/>
                      <a:pt x="166" y="333"/>
                    </a:cubicBezTo>
                    <a:cubicBezTo>
                      <a:pt x="253" y="333"/>
                      <a:pt x="332" y="260"/>
                      <a:pt x="332" y="167"/>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3" name="Google Shape;3423;p39"/>
              <p:cNvSpPr/>
              <p:nvPr/>
            </p:nvSpPr>
            <p:spPr>
              <a:xfrm>
                <a:off x="2709175"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4" name="Google Shape;3424;p39"/>
              <p:cNvSpPr/>
              <p:nvPr/>
            </p:nvSpPr>
            <p:spPr>
              <a:xfrm>
                <a:off x="2727025" y="44965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5" name="Google Shape;3425;p39"/>
              <p:cNvSpPr/>
              <p:nvPr/>
            </p:nvSpPr>
            <p:spPr>
              <a:xfrm>
                <a:off x="2745075" y="44965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6" name="Google Shape;3426;p39"/>
              <p:cNvSpPr/>
              <p:nvPr/>
            </p:nvSpPr>
            <p:spPr>
              <a:xfrm>
                <a:off x="2780775" y="4496525"/>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7" name="Google Shape;3427;p39"/>
              <p:cNvSpPr/>
              <p:nvPr/>
            </p:nvSpPr>
            <p:spPr>
              <a:xfrm>
                <a:off x="2816650" y="4496525"/>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8" name="Google Shape;3428;p39"/>
              <p:cNvSpPr/>
              <p:nvPr/>
            </p:nvSpPr>
            <p:spPr>
              <a:xfrm>
                <a:off x="2834675"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29" name="Google Shape;3429;p39"/>
              <p:cNvSpPr/>
              <p:nvPr/>
            </p:nvSpPr>
            <p:spPr>
              <a:xfrm>
                <a:off x="3013900"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0" name="Google Shape;3430;p39"/>
              <p:cNvSpPr/>
              <p:nvPr/>
            </p:nvSpPr>
            <p:spPr>
              <a:xfrm>
                <a:off x="3031750"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1" name="Google Shape;3431;p39"/>
              <p:cNvSpPr/>
              <p:nvPr/>
            </p:nvSpPr>
            <p:spPr>
              <a:xfrm>
                <a:off x="3049600" y="44965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2" name="Google Shape;3432;p39"/>
              <p:cNvSpPr/>
              <p:nvPr/>
            </p:nvSpPr>
            <p:spPr>
              <a:xfrm>
                <a:off x="3067650" y="44965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2" y="332"/>
                      <a:pt x="332" y="260"/>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3" name="Google Shape;3433;p39"/>
              <p:cNvSpPr/>
              <p:nvPr/>
            </p:nvSpPr>
            <p:spPr>
              <a:xfrm>
                <a:off x="3085500" y="4496525"/>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4" name="Google Shape;3434;p39"/>
              <p:cNvSpPr/>
              <p:nvPr/>
            </p:nvSpPr>
            <p:spPr>
              <a:xfrm>
                <a:off x="3103525" y="44965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5" name="Google Shape;3435;p39"/>
              <p:cNvSpPr/>
              <p:nvPr/>
            </p:nvSpPr>
            <p:spPr>
              <a:xfrm>
                <a:off x="3121375" y="44965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6" name="Google Shape;3436;p39"/>
              <p:cNvSpPr/>
              <p:nvPr/>
            </p:nvSpPr>
            <p:spPr>
              <a:xfrm>
                <a:off x="3139225" y="4496525"/>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7" name="Google Shape;3437;p39"/>
              <p:cNvSpPr/>
              <p:nvPr/>
            </p:nvSpPr>
            <p:spPr>
              <a:xfrm>
                <a:off x="3157250"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8" name="Google Shape;3438;p39"/>
              <p:cNvSpPr/>
              <p:nvPr/>
            </p:nvSpPr>
            <p:spPr>
              <a:xfrm>
                <a:off x="3175100" y="44965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39" name="Google Shape;3439;p39"/>
              <p:cNvSpPr/>
              <p:nvPr/>
            </p:nvSpPr>
            <p:spPr>
              <a:xfrm>
                <a:off x="3210975"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0" name="Google Shape;3440;p39"/>
              <p:cNvSpPr/>
              <p:nvPr/>
            </p:nvSpPr>
            <p:spPr>
              <a:xfrm>
                <a:off x="3228825" y="44965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1" name="Google Shape;3441;p39"/>
              <p:cNvSpPr/>
              <p:nvPr/>
            </p:nvSpPr>
            <p:spPr>
              <a:xfrm>
                <a:off x="3246875" y="44965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2" name="Google Shape;3442;p39"/>
              <p:cNvSpPr/>
              <p:nvPr/>
            </p:nvSpPr>
            <p:spPr>
              <a:xfrm>
                <a:off x="3264725" y="44965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3" name="Google Shape;3443;p39"/>
              <p:cNvSpPr/>
              <p:nvPr/>
            </p:nvSpPr>
            <p:spPr>
              <a:xfrm>
                <a:off x="3318450" y="4496525"/>
                <a:ext cx="8325" cy="8300"/>
              </a:xfrm>
              <a:custGeom>
                <a:avLst/>
                <a:gdLst/>
                <a:ahLst/>
                <a:cxnLst/>
                <a:rect l="l" t="t" r="r" b="b"/>
                <a:pathLst>
                  <a:path w="333" h="332" extrusionOk="0">
                    <a:moveTo>
                      <a:pt x="166" y="0"/>
                    </a:moveTo>
                    <a:cubicBezTo>
                      <a:pt x="80" y="0"/>
                      <a:pt x="1" y="72"/>
                      <a:pt x="1" y="166"/>
                    </a:cubicBezTo>
                    <a:cubicBezTo>
                      <a:pt x="1"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4" name="Google Shape;3444;p39"/>
              <p:cNvSpPr/>
              <p:nvPr/>
            </p:nvSpPr>
            <p:spPr>
              <a:xfrm>
                <a:off x="3336475"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5" name="Google Shape;3445;p39"/>
              <p:cNvSpPr/>
              <p:nvPr/>
            </p:nvSpPr>
            <p:spPr>
              <a:xfrm>
                <a:off x="3354325" y="4496525"/>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6" name="Google Shape;3446;p39"/>
              <p:cNvSpPr/>
              <p:nvPr/>
            </p:nvSpPr>
            <p:spPr>
              <a:xfrm>
                <a:off x="3390225" y="4496525"/>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7" name="Google Shape;3447;p39"/>
              <p:cNvSpPr/>
              <p:nvPr/>
            </p:nvSpPr>
            <p:spPr>
              <a:xfrm>
                <a:off x="3408075" y="4496525"/>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8" name="Google Shape;3448;p39"/>
              <p:cNvSpPr/>
              <p:nvPr/>
            </p:nvSpPr>
            <p:spPr>
              <a:xfrm>
                <a:off x="3426100" y="44965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49" name="Google Shape;3449;p39"/>
              <p:cNvSpPr/>
              <p:nvPr/>
            </p:nvSpPr>
            <p:spPr>
              <a:xfrm>
                <a:off x="3443950" y="4496525"/>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0" name="Google Shape;3450;p39"/>
              <p:cNvSpPr/>
              <p:nvPr/>
            </p:nvSpPr>
            <p:spPr>
              <a:xfrm>
                <a:off x="3479825" y="4496525"/>
                <a:ext cx="8325" cy="8300"/>
              </a:xfrm>
              <a:custGeom>
                <a:avLst/>
                <a:gdLst/>
                <a:ahLst/>
                <a:cxnLst/>
                <a:rect l="l" t="t" r="r" b="b"/>
                <a:pathLst>
                  <a:path w="333" h="332" extrusionOk="0">
                    <a:moveTo>
                      <a:pt x="166" y="0"/>
                    </a:moveTo>
                    <a:cubicBezTo>
                      <a:pt x="73" y="0"/>
                      <a:pt x="1" y="72"/>
                      <a:pt x="1" y="166"/>
                    </a:cubicBezTo>
                    <a:cubicBezTo>
                      <a:pt x="1" y="260"/>
                      <a:pt x="73"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1" name="Google Shape;3451;p39"/>
              <p:cNvSpPr/>
              <p:nvPr/>
            </p:nvSpPr>
            <p:spPr>
              <a:xfrm>
                <a:off x="3497675" y="4496525"/>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2" name="Google Shape;3452;p39"/>
              <p:cNvSpPr/>
              <p:nvPr/>
            </p:nvSpPr>
            <p:spPr>
              <a:xfrm>
                <a:off x="2709175"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3" name="Google Shape;3453;p39"/>
              <p:cNvSpPr/>
              <p:nvPr/>
            </p:nvSpPr>
            <p:spPr>
              <a:xfrm>
                <a:off x="2727025" y="4514550"/>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4" name="Google Shape;3454;p39"/>
              <p:cNvSpPr/>
              <p:nvPr/>
            </p:nvSpPr>
            <p:spPr>
              <a:xfrm>
                <a:off x="2745075"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5" name="Google Shape;3455;p39"/>
              <p:cNvSpPr/>
              <p:nvPr/>
            </p:nvSpPr>
            <p:spPr>
              <a:xfrm>
                <a:off x="2762925"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6" name="Google Shape;3456;p39"/>
              <p:cNvSpPr/>
              <p:nvPr/>
            </p:nvSpPr>
            <p:spPr>
              <a:xfrm>
                <a:off x="3013900"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7" name="Google Shape;3457;p39"/>
              <p:cNvSpPr/>
              <p:nvPr/>
            </p:nvSpPr>
            <p:spPr>
              <a:xfrm>
                <a:off x="2981100"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8" name="Google Shape;3458;p39"/>
              <p:cNvSpPr/>
              <p:nvPr/>
            </p:nvSpPr>
            <p:spPr>
              <a:xfrm>
                <a:off x="3031750"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59" name="Google Shape;3459;p39"/>
              <p:cNvSpPr/>
              <p:nvPr/>
            </p:nvSpPr>
            <p:spPr>
              <a:xfrm>
                <a:off x="3049600" y="4514550"/>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0" y="332"/>
                      <a:pt x="333" y="253"/>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0" name="Google Shape;3460;p39"/>
              <p:cNvSpPr/>
              <p:nvPr/>
            </p:nvSpPr>
            <p:spPr>
              <a:xfrm>
                <a:off x="3067650"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52" y="332"/>
                      <a:pt x="332" y="253"/>
                      <a:pt x="332" y="166"/>
                    </a:cubicBezTo>
                    <a:cubicBezTo>
                      <a:pt x="332" y="72"/>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1" name="Google Shape;3461;p39"/>
              <p:cNvSpPr/>
              <p:nvPr/>
            </p:nvSpPr>
            <p:spPr>
              <a:xfrm>
                <a:off x="3085500" y="4514550"/>
                <a:ext cx="8300" cy="8325"/>
              </a:xfrm>
              <a:custGeom>
                <a:avLst/>
                <a:gdLst/>
                <a:ahLst/>
                <a:cxnLst/>
                <a:rect l="l" t="t" r="r" b="b"/>
                <a:pathLst>
                  <a:path w="332" h="333"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2" name="Google Shape;3462;p39"/>
              <p:cNvSpPr/>
              <p:nvPr/>
            </p:nvSpPr>
            <p:spPr>
              <a:xfrm>
                <a:off x="3103525" y="4514550"/>
                <a:ext cx="8325" cy="8325"/>
              </a:xfrm>
              <a:custGeom>
                <a:avLst/>
                <a:gdLst/>
                <a:ahLst/>
                <a:cxnLst/>
                <a:rect l="l" t="t" r="r" b="b"/>
                <a:pathLst>
                  <a:path w="333" h="333"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3" name="Google Shape;3463;p39"/>
              <p:cNvSpPr/>
              <p:nvPr/>
            </p:nvSpPr>
            <p:spPr>
              <a:xfrm>
                <a:off x="3121375" y="4514550"/>
                <a:ext cx="8325" cy="8325"/>
              </a:xfrm>
              <a:custGeom>
                <a:avLst/>
                <a:gdLst/>
                <a:ahLst/>
                <a:cxnLst/>
                <a:rect l="l" t="t" r="r" b="b"/>
                <a:pathLst>
                  <a:path w="333" h="333"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4" name="Google Shape;3464;p39"/>
              <p:cNvSpPr/>
              <p:nvPr/>
            </p:nvSpPr>
            <p:spPr>
              <a:xfrm>
                <a:off x="3139225" y="4514550"/>
                <a:ext cx="8325" cy="8325"/>
              </a:xfrm>
              <a:custGeom>
                <a:avLst/>
                <a:gdLst/>
                <a:ahLst/>
                <a:cxnLst/>
                <a:rect l="l" t="t" r="r" b="b"/>
                <a:pathLst>
                  <a:path w="333" h="333"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5" name="Google Shape;3465;p39"/>
              <p:cNvSpPr/>
              <p:nvPr/>
            </p:nvSpPr>
            <p:spPr>
              <a:xfrm>
                <a:off x="3157250"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6" name="Google Shape;3466;p39"/>
              <p:cNvSpPr/>
              <p:nvPr/>
            </p:nvSpPr>
            <p:spPr>
              <a:xfrm>
                <a:off x="3175100" y="4514550"/>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7" name="Google Shape;3467;p39"/>
              <p:cNvSpPr/>
              <p:nvPr/>
            </p:nvSpPr>
            <p:spPr>
              <a:xfrm>
                <a:off x="3193125"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8" name="Google Shape;3468;p39"/>
              <p:cNvSpPr/>
              <p:nvPr/>
            </p:nvSpPr>
            <p:spPr>
              <a:xfrm>
                <a:off x="3228825" y="4514550"/>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69" name="Google Shape;3469;p39"/>
              <p:cNvSpPr/>
              <p:nvPr/>
            </p:nvSpPr>
            <p:spPr>
              <a:xfrm>
                <a:off x="3246875"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0" name="Google Shape;3470;p39"/>
              <p:cNvSpPr/>
              <p:nvPr/>
            </p:nvSpPr>
            <p:spPr>
              <a:xfrm>
                <a:off x="3318450" y="4514550"/>
                <a:ext cx="8325" cy="8325"/>
              </a:xfrm>
              <a:custGeom>
                <a:avLst/>
                <a:gdLst/>
                <a:ahLst/>
                <a:cxnLst/>
                <a:rect l="l" t="t" r="r" b="b"/>
                <a:pathLst>
                  <a:path w="333" h="333" extrusionOk="0">
                    <a:moveTo>
                      <a:pt x="166" y="0"/>
                    </a:moveTo>
                    <a:cubicBezTo>
                      <a:pt x="80" y="0"/>
                      <a:pt x="1" y="72"/>
                      <a:pt x="1" y="166"/>
                    </a:cubicBezTo>
                    <a:cubicBezTo>
                      <a:pt x="1"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1" name="Google Shape;3471;p39"/>
              <p:cNvSpPr/>
              <p:nvPr/>
            </p:nvSpPr>
            <p:spPr>
              <a:xfrm>
                <a:off x="3336475" y="4514550"/>
                <a:ext cx="8325" cy="8325"/>
              </a:xfrm>
              <a:custGeom>
                <a:avLst/>
                <a:gdLst/>
                <a:ahLst/>
                <a:cxnLst/>
                <a:rect l="l" t="t" r="r" b="b"/>
                <a:pathLst>
                  <a:path w="333" h="333"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2" name="Google Shape;3472;p39"/>
              <p:cNvSpPr/>
              <p:nvPr/>
            </p:nvSpPr>
            <p:spPr>
              <a:xfrm>
                <a:off x="3390225" y="4514550"/>
                <a:ext cx="8300" cy="8325"/>
              </a:xfrm>
              <a:custGeom>
                <a:avLst/>
                <a:gdLst/>
                <a:ahLst/>
                <a:cxnLst/>
                <a:rect l="l" t="t" r="r" b="b"/>
                <a:pathLst>
                  <a:path w="332" h="333"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3" name="Google Shape;3473;p39"/>
              <p:cNvSpPr/>
              <p:nvPr/>
            </p:nvSpPr>
            <p:spPr>
              <a:xfrm>
                <a:off x="3408075" y="4514550"/>
                <a:ext cx="8300" cy="8325"/>
              </a:xfrm>
              <a:custGeom>
                <a:avLst/>
                <a:gdLst/>
                <a:ahLst/>
                <a:cxnLst/>
                <a:rect l="l" t="t" r="r" b="b"/>
                <a:pathLst>
                  <a:path w="332" h="333" extrusionOk="0">
                    <a:moveTo>
                      <a:pt x="166" y="0"/>
                    </a:moveTo>
                    <a:cubicBezTo>
                      <a:pt x="79" y="0"/>
                      <a:pt x="0" y="72"/>
                      <a:pt x="0" y="166"/>
                    </a:cubicBezTo>
                    <a:cubicBezTo>
                      <a:pt x="0" y="253"/>
                      <a:pt x="79"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4" name="Google Shape;3474;p39"/>
              <p:cNvSpPr/>
              <p:nvPr/>
            </p:nvSpPr>
            <p:spPr>
              <a:xfrm>
                <a:off x="3426100" y="4514550"/>
                <a:ext cx="8325" cy="8325"/>
              </a:xfrm>
              <a:custGeom>
                <a:avLst/>
                <a:gdLst/>
                <a:ahLst/>
                <a:cxnLst/>
                <a:rect l="l" t="t" r="r" b="b"/>
                <a:pathLst>
                  <a:path w="333" h="333"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5" name="Google Shape;3475;p39"/>
              <p:cNvSpPr/>
              <p:nvPr/>
            </p:nvSpPr>
            <p:spPr>
              <a:xfrm>
                <a:off x="3497675" y="4514550"/>
                <a:ext cx="8325" cy="8325"/>
              </a:xfrm>
              <a:custGeom>
                <a:avLst/>
                <a:gdLst/>
                <a:ahLst/>
                <a:cxnLst/>
                <a:rect l="l" t="t" r="r" b="b"/>
                <a:pathLst>
                  <a:path w="333" h="333"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6" name="Google Shape;3476;p39"/>
              <p:cNvSpPr/>
              <p:nvPr/>
            </p:nvSpPr>
            <p:spPr>
              <a:xfrm>
                <a:off x="2762925" y="4532400"/>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7" name="Google Shape;3477;p39"/>
              <p:cNvSpPr/>
              <p:nvPr/>
            </p:nvSpPr>
            <p:spPr>
              <a:xfrm>
                <a:off x="2798800" y="4532400"/>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8" name="Google Shape;3478;p39"/>
              <p:cNvSpPr/>
              <p:nvPr/>
            </p:nvSpPr>
            <p:spPr>
              <a:xfrm>
                <a:off x="2816650" y="4532400"/>
                <a:ext cx="8325" cy="8325"/>
              </a:xfrm>
              <a:custGeom>
                <a:avLst/>
                <a:gdLst/>
                <a:ahLst/>
                <a:cxnLst/>
                <a:rect l="l" t="t" r="r" b="b"/>
                <a:pathLst>
                  <a:path w="333" h="333" extrusionOk="0">
                    <a:moveTo>
                      <a:pt x="166" y="0"/>
                    </a:moveTo>
                    <a:cubicBezTo>
                      <a:pt x="80" y="0"/>
                      <a:pt x="0" y="80"/>
                      <a:pt x="0" y="166"/>
                    </a:cubicBezTo>
                    <a:cubicBezTo>
                      <a:pt x="0"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79" name="Google Shape;3479;p39"/>
              <p:cNvSpPr/>
              <p:nvPr/>
            </p:nvSpPr>
            <p:spPr>
              <a:xfrm>
                <a:off x="2834675"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2" y="260"/>
                      <a:pt x="332" y="166"/>
                    </a:cubicBezTo>
                    <a:cubicBezTo>
                      <a:pt x="332"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0" name="Google Shape;3480;p39"/>
              <p:cNvSpPr/>
              <p:nvPr/>
            </p:nvSpPr>
            <p:spPr>
              <a:xfrm>
                <a:off x="3013900"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1" name="Google Shape;3481;p39"/>
              <p:cNvSpPr/>
              <p:nvPr/>
            </p:nvSpPr>
            <p:spPr>
              <a:xfrm>
                <a:off x="3031750"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2" name="Google Shape;3482;p39"/>
              <p:cNvSpPr/>
              <p:nvPr/>
            </p:nvSpPr>
            <p:spPr>
              <a:xfrm>
                <a:off x="3049600" y="4532400"/>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3" y="260"/>
                      <a:pt x="333" y="166"/>
                    </a:cubicBezTo>
                    <a:cubicBezTo>
                      <a:pt x="333"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3" name="Google Shape;3483;p39"/>
              <p:cNvSpPr/>
              <p:nvPr/>
            </p:nvSpPr>
            <p:spPr>
              <a:xfrm>
                <a:off x="3067650" y="4532400"/>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52" y="332"/>
                      <a:pt x="332" y="260"/>
                      <a:pt x="332" y="166"/>
                    </a:cubicBezTo>
                    <a:cubicBezTo>
                      <a:pt x="332" y="80"/>
                      <a:pt x="252"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4" name="Google Shape;3484;p39"/>
              <p:cNvSpPr/>
              <p:nvPr/>
            </p:nvSpPr>
            <p:spPr>
              <a:xfrm>
                <a:off x="3085500" y="4532400"/>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5" name="Google Shape;3485;p39"/>
              <p:cNvSpPr/>
              <p:nvPr/>
            </p:nvSpPr>
            <p:spPr>
              <a:xfrm>
                <a:off x="3103525" y="4532400"/>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6" name="Google Shape;3486;p39"/>
              <p:cNvSpPr/>
              <p:nvPr/>
            </p:nvSpPr>
            <p:spPr>
              <a:xfrm>
                <a:off x="3121375" y="4532400"/>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7" name="Google Shape;3487;p39"/>
              <p:cNvSpPr/>
              <p:nvPr/>
            </p:nvSpPr>
            <p:spPr>
              <a:xfrm>
                <a:off x="3139225" y="4532400"/>
                <a:ext cx="8325" cy="8325"/>
              </a:xfrm>
              <a:custGeom>
                <a:avLst/>
                <a:gdLst/>
                <a:ahLst/>
                <a:cxnLst/>
                <a:rect l="l" t="t" r="r" b="b"/>
                <a:pathLst>
                  <a:path w="333" h="333" extrusionOk="0">
                    <a:moveTo>
                      <a:pt x="166" y="0"/>
                    </a:moveTo>
                    <a:cubicBezTo>
                      <a:pt x="80" y="0"/>
                      <a:pt x="0" y="80"/>
                      <a:pt x="0" y="166"/>
                    </a:cubicBezTo>
                    <a:cubicBezTo>
                      <a:pt x="0"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8" name="Google Shape;3488;p39"/>
              <p:cNvSpPr/>
              <p:nvPr/>
            </p:nvSpPr>
            <p:spPr>
              <a:xfrm>
                <a:off x="3157250"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2" y="260"/>
                      <a:pt x="332" y="166"/>
                    </a:cubicBezTo>
                    <a:cubicBezTo>
                      <a:pt x="332"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89" name="Google Shape;3489;p39"/>
              <p:cNvSpPr/>
              <p:nvPr/>
            </p:nvSpPr>
            <p:spPr>
              <a:xfrm>
                <a:off x="3175100" y="4532400"/>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0" name="Google Shape;3490;p39"/>
              <p:cNvSpPr/>
              <p:nvPr/>
            </p:nvSpPr>
            <p:spPr>
              <a:xfrm>
                <a:off x="3193125"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1" name="Google Shape;3491;p39"/>
              <p:cNvSpPr/>
              <p:nvPr/>
            </p:nvSpPr>
            <p:spPr>
              <a:xfrm>
                <a:off x="3318450" y="4532400"/>
                <a:ext cx="8325" cy="8325"/>
              </a:xfrm>
              <a:custGeom>
                <a:avLst/>
                <a:gdLst/>
                <a:ahLst/>
                <a:cxnLst/>
                <a:rect l="l" t="t" r="r" b="b"/>
                <a:pathLst>
                  <a:path w="333" h="333" extrusionOk="0">
                    <a:moveTo>
                      <a:pt x="166" y="0"/>
                    </a:moveTo>
                    <a:cubicBezTo>
                      <a:pt x="80" y="0"/>
                      <a:pt x="1" y="80"/>
                      <a:pt x="1" y="166"/>
                    </a:cubicBezTo>
                    <a:cubicBezTo>
                      <a:pt x="1" y="260"/>
                      <a:pt x="80"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2" name="Google Shape;3492;p39"/>
              <p:cNvSpPr/>
              <p:nvPr/>
            </p:nvSpPr>
            <p:spPr>
              <a:xfrm>
                <a:off x="3336475" y="4532400"/>
                <a:ext cx="8325" cy="8325"/>
              </a:xfrm>
              <a:custGeom>
                <a:avLst/>
                <a:gdLst/>
                <a:ahLst/>
                <a:cxnLst/>
                <a:rect l="l" t="t" r="r" b="b"/>
                <a:pathLst>
                  <a:path w="333" h="333" extrusionOk="0">
                    <a:moveTo>
                      <a:pt x="167" y="0"/>
                    </a:moveTo>
                    <a:cubicBezTo>
                      <a:pt x="73" y="0"/>
                      <a:pt x="1" y="80"/>
                      <a:pt x="1" y="166"/>
                    </a:cubicBezTo>
                    <a:cubicBezTo>
                      <a:pt x="1" y="260"/>
                      <a:pt x="73" y="332"/>
                      <a:pt x="167" y="332"/>
                    </a:cubicBezTo>
                    <a:cubicBezTo>
                      <a:pt x="253" y="332"/>
                      <a:pt x="333" y="260"/>
                      <a:pt x="333" y="166"/>
                    </a:cubicBezTo>
                    <a:cubicBezTo>
                      <a:pt x="333" y="80"/>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3" name="Google Shape;3493;p39"/>
              <p:cNvSpPr/>
              <p:nvPr/>
            </p:nvSpPr>
            <p:spPr>
              <a:xfrm>
                <a:off x="3390225" y="4532400"/>
                <a:ext cx="8300" cy="8325"/>
              </a:xfrm>
              <a:custGeom>
                <a:avLst/>
                <a:gdLst/>
                <a:ahLst/>
                <a:cxnLst/>
                <a:rect l="l" t="t" r="r" b="b"/>
                <a:pathLst>
                  <a:path w="332" h="333" extrusionOk="0">
                    <a:moveTo>
                      <a:pt x="166" y="0"/>
                    </a:moveTo>
                    <a:cubicBezTo>
                      <a:pt x="72" y="0"/>
                      <a:pt x="0" y="80"/>
                      <a:pt x="0" y="166"/>
                    </a:cubicBezTo>
                    <a:cubicBezTo>
                      <a:pt x="0" y="260"/>
                      <a:pt x="72"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4" name="Google Shape;3494;p39"/>
              <p:cNvSpPr/>
              <p:nvPr/>
            </p:nvSpPr>
            <p:spPr>
              <a:xfrm>
                <a:off x="3408075" y="4532400"/>
                <a:ext cx="8300" cy="8325"/>
              </a:xfrm>
              <a:custGeom>
                <a:avLst/>
                <a:gdLst/>
                <a:ahLst/>
                <a:cxnLst/>
                <a:rect l="l" t="t" r="r" b="b"/>
                <a:pathLst>
                  <a:path w="332" h="333" extrusionOk="0">
                    <a:moveTo>
                      <a:pt x="166" y="0"/>
                    </a:moveTo>
                    <a:cubicBezTo>
                      <a:pt x="79" y="0"/>
                      <a:pt x="0" y="80"/>
                      <a:pt x="0" y="166"/>
                    </a:cubicBezTo>
                    <a:cubicBezTo>
                      <a:pt x="0" y="260"/>
                      <a:pt x="79" y="332"/>
                      <a:pt x="166" y="332"/>
                    </a:cubicBezTo>
                    <a:cubicBezTo>
                      <a:pt x="260" y="332"/>
                      <a:pt x="332" y="260"/>
                      <a:pt x="332" y="166"/>
                    </a:cubicBezTo>
                    <a:cubicBezTo>
                      <a:pt x="332" y="80"/>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5" name="Google Shape;3495;p39"/>
              <p:cNvSpPr/>
              <p:nvPr/>
            </p:nvSpPr>
            <p:spPr>
              <a:xfrm>
                <a:off x="3426100" y="4532400"/>
                <a:ext cx="8325" cy="8325"/>
              </a:xfrm>
              <a:custGeom>
                <a:avLst/>
                <a:gdLst/>
                <a:ahLst/>
                <a:cxnLst/>
                <a:rect l="l" t="t" r="r" b="b"/>
                <a:pathLst>
                  <a:path w="333" h="333" extrusionOk="0">
                    <a:moveTo>
                      <a:pt x="166" y="0"/>
                    </a:moveTo>
                    <a:cubicBezTo>
                      <a:pt x="72" y="0"/>
                      <a:pt x="0" y="80"/>
                      <a:pt x="0" y="166"/>
                    </a:cubicBezTo>
                    <a:cubicBezTo>
                      <a:pt x="0" y="260"/>
                      <a:pt x="72" y="332"/>
                      <a:pt x="166" y="332"/>
                    </a:cubicBezTo>
                    <a:cubicBezTo>
                      <a:pt x="253" y="332"/>
                      <a:pt x="332" y="260"/>
                      <a:pt x="332" y="166"/>
                    </a:cubicBezTo>
                    <a:cubicBezTo>
                      <a:pt x="332" y="80"/>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6" name="Google Shape;3496;p39"/>
              <p:cNvSpPr/>
              <p:nvPr/>
            </p:nvSpPr>
            <p:spPr>
              <a:xfrm>
                <a:off x="3497675" y="4532400"/>
                <a:ext cx="8325" cy="8325"/>
              </a:xfrm>
              <a:custGeom>
                <a:avLst/>
                <a:gdLst/>
                <a:ahLst/>
                <a:cxnLst/>
                <a:rect l="l" t="t" r="r" b="b"/>
                <a:pathLst>
                  <a:path w="333" h="333" extrusionOk="0">
                    <a:moveTo>
                      <a:pt x="167" y="0"/>
                    </a:moveTo>
                    <a:cubicBezTo>
                      <a:pt x="80" y="0"/>
                      <a:pt x="1" y="80"/>
                      <a:pt x="1" y="166"/>
                    </a:cubicBezTo>
                    <a:cubicBezTo>
                      <a:pt x="1" y="260"/>
                      <a:pt x="80" y="332"/>
                      <a:pt x="167" y="332"/>
                    </a:cubicBezTo>
                    <a:cubicBezTo>
                      <a:pt x="260" y="332"/>
                      <a:pt x="332" y="260"/>
                      <a:pt x="332" y="166"/>
                    </a:cubicBezTo>
                    <a:cubicBezTo>
                      <a:pt x="332" y="80"/>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7" name="Google Shape;3497;p39"/>
              <p:cNvSpPr/>
              <p:nvPr/>
            </p:nvSpPr>
            <p:spPr>
              <a:xfrm>
                <a:off x="2780775" y="4550425"/>
                <a:ext cx="8300" cy="8325"/>
              </a:xfrm>
              <a:custGeom>
                <a:avLst/>
                <a:gdLst/>
                <a:ahLst/>
                <a:cxnLst/>
                <a:rect l="l" t="t" r="r" b="b"/>
                <a:pathLst>
                  <a:path w="332" h="333" extrusionOk="0">
                    <a:moveTo>
                      <a:pt x="166" y="1"/>
                    </a:moveTo>
                    <a:cubicBezTo>
                      <a:pt x="79" y="1"/>
                      <a:pt x="0" y="73"/>
                      <a:pt x="0" y="166"/>
                    </a:cubicBezTo>
                    <a:cubicBezTo>
                      <a:pt x="0" y="260"/>
                      <a:pt x="79"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8" name="Google Shape;3498;p39"/>
              <p:cNvSpPr/>
              <p:nvPr/>
            </p:nvSpPr>
            <p:spPr>
              <a:xfrm>
                <a:off x="2798800" y="4550425"/>
                <a:ext cx="8325" cy="8325"/>
              </a:xfrm>
              <a:custGeom>
                <a:avLst/>
                <a:gdLst/>
                <a:ahLst/>
                <a:cxnLst/>
                <a:rect l="l" t="t" r="r" b="b"/>
                <a:pathLst>
                  <a:path w="333" h="333" extrusionOk="0">
                    <a:moveTo>
                      <a:pt x="166" y="1"/>
                    </a:moveTo>
                    <a:cubicBezTo>
                      <a:pt x="72" y="1"/>
                      <a:pt x="0" y="73"/>
                      <a:pt x="0" y="166"/>
                    </a:cubicBezTo>
                    <a:cubicBezTo>
                      <a:pt x="0" y="260"/>
                      <a:pt x="72"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499" name="Google Shape;3499;p39"/>
              <p:cNvSpPr/>
              <p:nvPr/>
            </p:nvSpPr>
            <p:spPr>
              <a:xfrm>
                <a:off x="2816650" y="4550425"/>
                <a:ext cx="8325" cy="8325"/>
              </a:xfrm>
              <a:custGeom>
                <a:avLst/>
                <a:gdLst/>
                <a:ahLst/>
                <a:cxnLst/>
                <a:rect l="l" t="t" r="r" b="b"/>
                <a:pathLst>
                  <a:path w="333" h="333" extrusionOk="0">
                    <a:moveTo>
                      <a:pt x="166" y="1"/>
                    </a:moveTo>
                    <a:cubicBezTo>
                      <a:pt x="80" y="1"/>
                      <a:pt x="0" y="73"/>
                      <a:pt x="0" y="166"/>
                    </a:cubicBezTo>
                    <a:cubicBezTo>
                      <a:pt x="0" y="260"/>
                      <a:pt x="80"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0" name="Google Shape;3500;p39"/>
              <p:cNvSpPr/>
              <p:nvPr/>
            </p:nvSpPr>
            <p:spPr>
              <a:xfrm>
                <a:off x="2834675"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53" y="332"/>
                      <a:pt x="332" y="260"/>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1" name="Google Shape;3501;p39"/>
              <p:cNvSpPr/>
              <p:nvPr/>
            </p:nvSpPr>
            <p:spPr>
              <a:xfrm>
                <a:off x="2852525"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60" y="332"/>
                      <a:pt x="332" y="260"/>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2" name="Google Shape;3502;p39"/>
              <p:cNvSpPr/>
              <p:nvPr/>
            </p:nvSpPr>
            <p:spPr>
              <a:xfrm>
                <a:off x="3013900"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53" y="332"/>
                      <a:pt x="333" y="260"/>
                      <a:pt x="333" y="166"/>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3" name="Google Shape;3503;p39"/>
              <p:cNvSpPr/>
              <p:nvPr/>
            </p:nvSpPr>
            <p:spPr>
              <a:xfrm>
                <a:off x="3031750"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60" y="332"/>
                      <a:pt x="333" y="260"/>
                      <a:pt x="333" y="166"/>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4" name="Google Shape;3504;p39"/>
              <p:cNvSpPr/>
              <p:nvPr/>
            </p:nvSpPr>
            <p:spPr>
              <a:xfrm>
                <a:off x="3049600" y="4550425"/>
                <a:ext cx="8325" cy="8325"/>
              </a:xfrm>
              <a:custGeom>
                <a:avLst/>
                <a:gdLst/>
                <a:ahLst/>
                <a:cxnLst/>
                <a:rect l="l" t="t" r="r" b="b"/>
                <a:pathLst>
                  <a:path w="333" h="333" extrusionOk="0">
                    <a:moveTo>
                      <a:pt x="167" y="1"/>
                    </a:moveTo>
                    <a:cubicBezTo>
                      <a:pt x="80" y="1"/>
                      <a:pt x="1" y="73"/>
                      <a:pt x="1" y="166"/>
                    </a:cubicBezTo>
                    <a:cubicBezTo>
                      <a:pt x="1" y="260"/>
                      <a:pt x="80" y="332"/>
                      <a:pt x="167" y="332"/>
                    </a:cubicBezTo>
                    <a:cubicBezTo>
                      <a:pt x="260" y="332"/>
                      <a:pt x="333" y="260"/>
                      <a:pt x="333" y="166"/>
                    </a:cubicBezTo>
                    <a:cubicBezTo>
                      <a:pt x="333"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5" name="Google Shape;3505;p39"/>
              <p:cNvSpPr/>
              <p:nvPr/>
            </p:nvSpPr>
            <p:spPr>
              <a:xfrm>
                <a:off x="3067650" y="4550425"/>
                <a:ext cx="8300" cy="8325"/>
              </a:xfrm>
              <a:custGeom>
                <a:avLst/>
                <a:gdLst/>
                <a:ahLst/>
                <a:cxnLst/>
                <a:rect l="l" t="t" r="r" b="b"/>
                <a:pathLst>
                  <a:path w="332" h="333" extrusionOk="0">
                    <a:moveTo>
                      <a:pt x="166" y="1"/>
                    </a:moveTo>
                    <a:cubicBezTo>
                      <a:pt x="72" y="1"/>
                      <a:pt x="0" y="73"/>
                      <a:pt x="0" y="166"/>
                    </a:cubicBezTo>
                    <a:cubicBezTo>
                      <a:pt x="0" y="260"/>
                      <a:pt x="72" y="332"/>
                      <a:pt x="166" y="332"/>
                    </a:cubicBezTo>
                    <a:cubicBezTo>
                      <a:pt x="252" y="332"/>
                      <a:pt x="332" y="260"/>
                      <a:pt x="332" y="166"/>
                    </a:cubicBezTo>
                    <a:cubicBezTo>
                      <a:pt x="332" y="73"/>
                      <a:pt x="252"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6" name="Google Shape;3506;p39"/>
              <p:cNvSpPr/>
              <p:nvPr/>
            </p:nvSpPr>
            <p:spPr>
              <a:xfrm>
                <a:off x="3085500" y="4550425"/>
                <a:ext cx="8300" cy="8325"/>
              </a:xfrm>
              <a:custGeom>
                <a:avLst/>
                <a:gdLst/>
                <a:ahLst/>
                <a:cxnLst/>
                <a:rect l="l" t="t" r="r" b="b"/>
                <a:pathLst>
                  <a:path w="332" h="333" extrusionOk="0">
                    <a:moveTo>
                      <a:pt x="166" y="1"/>
                    </a:moveTo>
                    <a:cubicBezTo>
                      <a:pt x="79" y="1"/>
                      <a:pt x="0" y="73"/>
                      <a:pt x="0" y="166"/>
                    </a:cubicBezTo>
                    <a:cubicBezTo>
                      <a:pt x="0" y="260"/>
                      <a:pt x="79"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7" name="Google Shape;3507;p39"/>
              <p:cNvSpPr/>
              <p:nvPr/>
            </p:nvSpPr>
            <p:spPr>
              <a:xfrm>
                <a:off x="3103525" y="4550425"/>
                <a:ext cx="8325" cy="8325"/>
              </a:xfrm>
              <a:custGeom>
                <a:avLst/>
                <a:gdLst/>
                <a:ahLst/>
                <a:cxnLst/>
                <a:rect l="l" t="t" r="r" b="b"/>
                <a:pathLst>
                  <a:path w="333" h="333" extrusionOk="0">
                    <a:moveTo>
                      <a:pt x="166" y="1"/>
                    </a:moveTo>
                    <a:cubicBezTo>
                      <a:pt x="72" y="1"/>
                      <a:pt x="0" y="73"/>
                      <a:pt x="0" y="166"/>
                    </a:cubicBezTo>
                    <a:cubicBezTo>
                      <a:pt x="0" y="260"/>
                      <a:pt x="72" y="332"/>
                      <a:pt x="166" y="332"/>
                    </a:cubicBezTo>
                    <a:cubicBezTo>
                      <a:pt x="253" y="332"/>
                      <a:pt x="332" y="260"/>
                      <a:pt x="332" y="166"/>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8" name="Google Shape;3508;p39"/>
              <p:cNvSpPr/>
              <p:nvPr/>
            </p:nvSpPr>
            <p:spPr>
              <a:xfrm>
                <a:off x="3121375" y="4550425"/>
                <a:ext cx="8325" cy="8325"/>
              </a:xfrm>
              <a:custGeom>
                <a:avLst/>
                <a:gdLst/>
                <a:ahLst/>
                <a:cxnLst/>
                <a:rect l="l" t="t" r="r" b="b"/>
                <a:pathLst>
                  <a:path w="333" h="333" extrusionOk="0">
                    <a:moveTo>
                      <a:pt x="166" y="1"/>
                    </a:moveTo>
                    <a:cubicBezTo>
                      <a:pt x="72" y="1"/>
                      <a:pt x="0" y="73"/>
                      <a:pt x="0" y="166"/>
                    </a:cubicBezTo>
                    <a:cubicBezTo>
                      <a:pt x="0" y="260"/>
                      <a:pt x="72"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09" name="Google Shape;3509;p39"/>
              <p:cNvSpPr/>
              <p:nvPr/>
            </p:nvSpPr>
            <p:spPr>
              <a:xfrm>
                <a:off x="3139225" y="4550425"/>
                <a:ext cx="8325" cy="8325"/>
              </a:xfrm>
              <a:custGeom>
                <a:avLst/>
                <a:gdLst/>
                <a:ahLst/>
                <a:cxnLst/>
                <a:rect l="l" t="t" r="r" b="b"/>
                <a:pathLst>
                  <a:path w="333" h="333" extrusionOk="0">
                    <a:moveTo>
                      <a:pt x="166" y="1"/>
                    </a:moveTo>
                    <a:cubicBezTo>
                      <a:pt x="80" y="1"/>
                      <a:pt x="0" y="73"/>
                      <a:pt x="0" y="166"/>
                    </a:cubicBezTo>
                    <a:cubicBezTo>
                      <a:pt x="0" y="260"/>
                      <a:pt x="80"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0" name="Google Shape;3510;p39"/>
              <p:cNvSpPr/>
              <p:nvPr/>
            </p:nvSpPr>
            <p:spPr>
              <a:xfrm>
                <a:off x="3157250"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53" y="332"/>
                      <a:pt x="332" y="260"/>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1" name="Google Shape;3511;p39"/>
              <p:cNvSpPr/>
              <p:nvPr/>
            </p:nvSpPr>
            <p:spPr>
              <a:xfrm>
                <a:off x="3175100" y="4550425"/>
                <a:ext cx="8325" cy="8325"/>
              </a:xfrm>
              <a:custGeom>
                <a:avLst/>
                <a:gdLst/>
                <a:ahLst/>
                <a:cxnLst/>
                <a:rect l="l" t="t" r="r" b="b"/>
                <a:pathLst>
                  <a:path w="333" h="333" extrusionOk="0">
                    <a:moveTo>
                      <a:pt x="167" y="1"/>
                    </a:moveTo>
                    <a:cubicBezTo>
                      <a:pt x="80" y="1"/>
                      <a:pt x="1" y="73"/>
                      <a:pt x="1" y="166"/>
                    </a:cubicBezTo>
                    <a:cubicBezTo>
                      <a:pt x="1" y="260"/>
                      <a:pt x="80" y="332"/>
                      <a:pt x="167" y="332"/>
                    </a:cubicBezTo>
                    <a:cubicBezTo>
                      <a:pt x="260" y="332"/>
                      <a:pt x="332" y="260"/>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2" name="Google Shape;3512;p39"/>
              <p:cNvSpPr/>
              <p:nvPr/>
            </p:nvSpPr>
            <p:spPr>
              <a:xfrm>
                <a:off x="3193125"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53" y="332"/>
                      <a:pt x="333" y="260"/>
                      <a:pt x="333" y="166"/>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3" name="Google Shape;3513;p39"/>
              <p:cNvSpPr/>
              <p:nvPr/>
            </p:nvSpPr>
            <p:spPr>
              <a:xfrm>
                <a:off x="3210975" y="4550425"/>
                <a:ext cx="8325" cy="8325"/>
              </a:xfrm>
              <a:custGeom>
                <a:avLst/>
                <a:gdLst/>
                <a:ahLst/>
                <a:cxnLst/>
                <a:rect l="l" t="t" r="r" b="b"/>
                <a:pathLst>
                  <a:path w="333" h="333" extrusionOk="0">
                    <a:moveTo>
                      <a:pt x="167" y="1"/>
                    </a:moveTo>
                    <a:cubicBezTo>
                      <a:pt x="73" y="1"/>
                      <a:pt x="1" y="73"/>
                      <a:pt x="1" y="166"/>
                    </a:cubicBezTo>
                    <a:cubicBezTo>
                      <a:pt x="1" y="260"/>
                      <a:pt x="73" y="332"/>
                      <a:pt x="167" y="332"/>
                    </a:cubicBezTo>
                    <a:cubicBezTo>
                      <a:pt x="261" y="332"/>
                      <a:pt x="333" y="260"/>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4" name="Google Shape;3514;p39"/>
              <p:cNvSpPr/>
              <p:nvPr/>
            </p:nvSpPr>
            <p:spPr>
              <a:xfrm>
                <a:off x="3228825" y="4550425"/>
                <a:ext cx="8325" cy="8325"/>
              </a:xfrm>
              <a:custGeom>
                <a:avLst/>
                <a:gdLst/>
                <a:ahLst/>
                <a:cxnLst/>
                <a:rect l="l" t="t" r="r" b="b"/>
                <a:pathLst>
                  <a:path w="333" h="333" extrusionOk="0">
                    <a:moveTo>
                      <a:pt x="167" y="1"/>
                    </a:moveTo>
                    <a:cubicBezTo>
                      <a:pt x="80" y="1"/>
                      <a:pt x="1" y="73"/>
                      <a:pt x="1" y="166"/>
                    </a:cubicBezTo>
                    <a:cubicBezTo>
                      <a:pt x="1" y="260"/>
                      <a:pt x="80" y="332"/>
                      <a:pt x="167" y="332"/>
                    </a:cubicBezTo>
                    <a:cubicBezTo>
                      <a:pt x="261" y="332"/>
                      <a:pt x="333" y="260"/>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5" name="Google Shape;3515;p39"/>
              <p:cNvSpPr/>
              <p:nvPr/>
            </p:nvSpPr>
            <p:spPr>
              <a:xfrm>
                <a:off x="3390225" y="4550425"/>
                <a:ext cx="8300" cy="8325"/>
              </a:xfrm>
              <a:custGeom>
                <a:avLst/>
                <a:gdLst/>
                <a:ahLst/>
                <a:cxnLst/>
                <a:rect l="l" t="t" r="r" b="b"/>
                <a:pathLst>
                  <a:path w="332" h="333" extrusionOk="0">
                    <a:moveTo>
                      <a:pt x="166" y="1"/>
                    </a:moveTo>
                    <a:cubicBezTo>
                      <a:pt x="72" y="1"/>
                      <a:pt x="0" y="73"/>
                      <a:pt x="0" y="166"/>
                    </a:cubicBezTo>
                    <a:cubicBezTo>
                      <a:pt x="0" y="260"/>
                      <a:pt x="72"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6" name="Google Shape;3516;p39"/>
              <p:cNvSpPr/>
              <p:nvPr/>
            </p:nvSpPr>
            <p:spPr>
              <a:xfrm>
                <a:off x="3408075" y="4550425"/>
                <a:ext cx="8300" cy="8325"/>
              </a:xfrm>
              <a:custGeom>
                <a:avLst/>
                <a:gdLst/>
                <a:ahLst/>
                <a:cxnLst/>
                <a:rect l="l" t="t" r="r" b="b"/>
                <a:pathLst>
                  <a:path w="332" h="333" extrusionOk="0">
                    <a:moveTo>
                      <a:pt x="166" y="1"/>
                    </a:moveTo>
                    <a:cubicBezTo>
                      <a:pt x="79" y="1"/>
                      <a:pt x="0" y="73"/>
                      <a:pt x="0" y="166"/>
                    </a:cubicBezTo>
                    <a:cubicBezTo>
                      <a:pt x="0" y="260"/>
                      <a:pt x="79" y="332"/>
                      <a:pt x="166" y="332"/>
                    </a:cubicBezTo>
                    <a:cubicBezTo>
                      <a:pt x="260" y="332"/>
                      <a:pt x="332" y="260"/>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7" name="Google Shape;3517;p39"/>
              <p:cNvSpPr/>
              <p:nvPr/>
            </p:nvSpPr>
            <p:spPr>
              <a:xfrm>
                <a:off x="3461975" y="4550425"/>
                <a:ext cx="8325" cy="8325"/>
              </a:xfrm>
              <a:custGeom>
                <a:avLst/>
                <a:gdLst/>
                <a:ahLst/>
                <a:cxnLst/>
                <a:rect l="l" t="t" r="r" b="b"/>
                <a:pathLst>
                  <a:path w="333" h="333" extrusionOk="0">
                    <a:moveTo>
                      <a:pt x="166" y="1"/>
                    </a:moveTo>
                    <a:cubicBezTo>
                      <a:pt x="73" y="1"/>
                      <a:pt x="1" y="73"/>
                      <a:pt x="1" y="166"/>
                    </a:cubicBezTo>
                    <a:cubicBezTo>
                      <a:pt x="1" y="260"/>
                      <a:pt x="73" y="332"/>
                      <a:pt x="166" y="332"/>
                    </a:cubicBezTo>
                    <a:cubicBezTo>
                      <a:pt x="253" y="332"/>
                      <a:pt x="332" y="260"/>
                      <a:pt x="332" y="166"/>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8" name="Google Shape;3518;p39"/>
              <p:cNvSpPr/>
              <p:nvPr/>
            </p:nvSpPr>
            <p:spPr>
              <a:xfrm>
                <a:off x="2780775" y="4568275"/>
                <a:ext cx="8300" cy="8325"/>
              </a:xfrm>
              <a:custGeom>
                <a:avLst/>
                <a:gdLst/>
                <a:ahLst/>
                <a:cxnLst/>
                <a:rect l="l" t="t" r="r" b="b"/>
                <a:pathLst>
                  <a:path w="332" h="333" extrusionOk="0">
                    <a:moveTo>
                      <a:pt x="166" y="1"/>
                    </a:moveTo>
                    <a:cubicBezTo>
                      <a:pt x="79" y="1"/>
                      <a:pt x="0" y="80"/>
                      <a:pt x="0" y="166"/>
                    </a:cubicBezTo>
                    <a:cubicBezTo>
                      <a:pt x="0" y="260"/>
                      <a:pt x="79"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19" name="Google Shape;3519;p39"/>
              <p:cNvSpPr/>
              <p:nvPr/>
            </p:nvSpPr>
            <p:spPr>
              <a:xfrm>
                <a:off x="2798800" y="4568275"/>
                <a:ext cx="8325" cy="8325"/>
              </a:xfrm>
              <a:custGeom>
                <a:avLst/>
                <a:gdLst/>
                <a:ahLst/>
                <a:cxnLst/>
                <a:rect l="l" t="t" r="r" b="b"/>
                <a:pathLst>
                  <a:path w="333"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0" name="Google Shape;3520;p39"/>
              <p:cNvSpPr/>
              <p:nvPr/>
            </p:nvSpPr>
            <p:spPr>
              <a:xfrm>
                <a:off x="2816650" y="4568275"/>
                <a:ext cx="8325" cy="8325"/>
              </a:xfrm>
              <a:custGeom>
                <a:avLst/>
                <a:gdLst/>
                <a:ahLst/>
                <a:cxnLst/>
                <a:rect l="l" t="t" r="r" b="b"/>
                <a:pathLst>
                  <a:path w="333" h="333" extrusionOk="0">
                    <a:moveTo>
                      <a:pt x="166" y="1"/>
                    </a:moveTo>
                    <a:cubicBezTo>
                      <a:pt x="80" y="1"/>
                      <a:pt x="0" y="80"/>
                      <a:pt x="0" y="166"/>
                    </a:cubicBezTo>
                    <a:cubicBezTo>
                      <a:pt x="0" y="260"/>
                      <a:pt x="80"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1" name="Google Shape;3521;p39"/>
              <p:cNvSpPr/>
              <p:nvPr/>
            </p:nvSpPr>
            <p:spPr>
              <a:xfrm>
                <a:off x="2834675" y="4568275"/>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2" y="260"/>
                      <a:pt x="332" y="166"/>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2" name="Google Shape;3522;p39"/>
              <p:cNvSpPr/>
              <p:nvPr/>
            </p:nvSpPr>
            <p:spPr>
              <a:xfrm>
                <a:off x="2852525" y="4568275"/>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3" name="Google Shape;3523;p39"/>
              <p:cNvSpPr/>
              <p:nvPr/>
            </p:nvSpPr>
            <p:spPr>
              <a:xfrm>
                <a:off x="2870375" y="4568275"/>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4" name="Google Shape;3524;p39"/>
              <p:cNvSpPr/>
              <p:nvPr/>
            </p:nvSpPr>
            <p:spPr>
              <a:xfrm>
                <a:off x="3103525" y="4568275"/>
                <a:ext cx="8325" cy="8325"/>
              </a:xfrm>
              <a:custGeom>
                <a:avLst/>
                <a:gdLst/>
                <a:ahLst/>
                <a:cxnLst/>
                <a:rect l="l" t="t" r="r" b="b"/>
                <a:pathLst>
                  <a:path w="333" h="333" extrusionOk="0">
                    <a:moveTo>
                      <a:pt x="166" y="1"/>
                    </a:moveTo>
                    <a:cubicBezTo>
                      <a:pt x="72" y="1"/>
                      <a:pt x="0" y="80"/>
                      <a:pt x="0" y="166"/>
                    </a:cubicBezTo>
                    <a:cubicBezTo>
                      <a:pt x="0" y="260"/>
                      <a:pt x="72" y="332"/>
                      <a:pt x="166" y="332"/>
                    </a:cubicBezTo>
                    <a:cubicBezTo>
                      <a:pt x="253" y="332"/>
                      <a:pt x="332" y="260"/>
                      <a:pt x="332" y="166"/>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5" name="Google Shape;3525;p39"/>
              <p:cNvSpPr/>
              <p:nvPr/>
            </p:nvSpPr>
            <p:spPr>
              <a:xfrm>
                <a:off x="3121375" y="4568275"/>
                <a:ext cx="8325" cy="8325"/>
              </a:xfrm>
              <a:custGeom>
                <a:avLst/>
                <a:gdLst/>
                <a:ahLst/>
                <a:cxnLst/>
                <a:rect l="l" t="t" r="r" b="b"/>
                <a:pathLst>
                  <a:path w="333"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6" name="Google Shape;3526;p39"/>
              <p:cNvSpPr/>
              <p:nvPr/>
            </p:nvSpPr>
            <p:spPr>
              <a:xfrm>
                <a:off x="3139225" y="4568275"/>
                <a:ext cx="8325" cy="8325"/>
              </a:xfrm>
              <a:custGeom>
                <a:avLst/>
                <a:gdLst/>
                <a:ahLst/>
                <a:cxnLst/>
                <a:rect l="l" t="t" r="r" b="b"/>
                <a:pathLst>
                  <a:path w="333" h="333" extrusionOk="0">
                    <a:moveTo>
                      <a:pt x="166" y="1"/>
                    </a:moveTo>
                    <a:cubicBezTo>
                      <a:pt x="80" y="1"/>
                      <a:pt x="0" y="80"/>
                      <a:pt x="0" y="166"/>
                    </a:cubicBezTo>
                    <a:cubicBezTo>
                      <a:pt x="0" y="260"/>
                      <a:pt x="80"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7" name="Google Shape;3527;p39"/>
              <p:cNvSpPr/>
              <p:nvPr/>
            </p:nvSpPr>
            <p:spPr>
              <a:xfrm>
                <a:off x="3157250" y="4568275"/>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2" y="260"/>
                      <a:pt x="332" y="166"/>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8" name="Google Shape;3528;p39"/>
              <p:cNvSpPr/>
              <p:nvPr/>
            </p:nvSpPr>
            <p:spPr>
              <a:xfrm>
                <a:off x="3175100" y="4568275"/>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29" name="Google Shape;3529;p39"/>
              <p:cNvSpPr/>
              <p:nvPr/>
            </p:nvSpPr>
            <p:spPr>
              <a:xfrm>
                <a:off x="3193125" y="4568275"/>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3" y="260"/>
                      <a:pt x="333" y="166"/>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0" name="Google Shape;3530;p39"/>
              <p:cNvSpPr/>
              <p:nvPr/>
            </p:nvSpPr>
            <p:spPr>
              <a:xfrm>
                <a:off x="3210975" y="4568275"/>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1" name="Google Shape;3531;p39"/>
              <p:cNvSpPr/>
              <p:nvPr/>
            </p:nvSpPr>
            <p:spPr>
              <a:xfrm>
                <a:off x="3390225" y="4568275"/>
                <a:ext cx="8300" cy="8325"/>
              </a:xfrm>
              <a:custGeom>
                <a:avLst/>
                <a:gdLst/>
                <a:ahLst/>
                <a:cxnLst/>
                <a:rect l="l" t="t" r="r" b="b"/>
                <a:pathLst>
                  <a:path w="332"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2" name="Google Shape;3532;p39"/>
              <p:cNvSpPr/>
              <p:nvPr/>
            </p:nvSpPr>
            <p:spPr>
              <a:xfrm>
                <a:off x="3408075" y="4568275"/>
                <a:ext cx="8300" cy="8325"/>
              </a:xfrm>
              <a:custGeom>
                <a:avLst/>
                <a:gdLst/>
                <a:ahLst/>
                <a:cxnLst/>
                <a:rect l="l" t="t" r="r" b="b"/>
                <a:pathLst>
                  <a:path w="332" h="333" extrusionOk="0">
                    <a:moveTo>
                      <a:pt x="166" y="1"/>
                    </a:moveTo>
                    <a:cubicBezTo>
                      <a:pt x="79" y="1"/>
                      <a:pt x="0" y="80"/>
                      <a:pt x="0" y="166"/>
                    </a:cubicBezTo>
                    <a:cubicBezTo>
                      <a:pt x="0" y="260"/>
                      <a:pt x="79"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3" name="Google Shape;3533;p39"/>
              <p:cNvSpPr/>
              <p:nvPr/>
            </p:nvSpPr>
            <p:spPr>
              <a:xfrm>
                <a:off x="3443950" y="4568275"/>
                <a:ext cx="8325" cy="8325"/>
              </a:xfrm>
              <a:custGeom>
                <a:avLst/>
                <a:gdLst/>
                <a:ahLst/>
                <a:cxnLst/>
                <a:rect l="l" t="t" r="r" b="b"/>
                <a:pathLst>
                  <a:path w="333"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4" name="Google Shape;3534;p39"/>
              <p:cNvSpPr/>
              <p:nvPr/>
            </p:nvSpPr>
            <p:spPr>
              <a:xfrm>
                <a:off x="3461975" y="4568275"/>
                <a:ext cx="8325" cy="8325"/>
              </a:xfrm>
              <a:custGeom>
                <a:avLst/>
                <a:gdLst/>
                <a:ahLst/>
                <a:cxnLst/>
                <a:rect l="l" t="t" r="r" b="b"/>
                <a:pathLst>
                  <a:path w="333" h="333" extrusionOk="0">
                    <a:moveTo>
                      <a:pt x="166" y="1"/>
                    </a:moveTo>
                    <a:cubicBezTo>
                      <a:pt x="73" y="1"/>
                      <a:pt x="1" y="80"/>
                      <a:pt x="1" y="166"/>
                    </a:cubicBezTo>
                    <a:cubicBezTo>
                      <a:pt x="1" y="260"/>
                      <a:pt x="73" y="332"/>
                      <a:pt x="166" y="332"/>
                    </a:cubicBezTo>
                    <a:cubicBezTo>
                      <a:pt x="253" y="332"/>
                      <a:pt x="332" y="260"/>
                      <a:pt x="332" y="166"/>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5" name="Google Shape;3535;p39"/>
              <p:cNvSpPr/>
              <p:nvPr/>
            </p:nvSpPr>
            <p:spPr>
              <a:xfrm>
                <a:off x="2780775" y="4586300"/>
                <a:ext cx="8300" cy="8325"/>
              </a:xfrm>
              <a:custGeom>
                <a:avLst/>
                <a:gdLst/>
                <a:ahLst/>
                <a:cxnLst/>
                <a:rect l="l" t="t" r="r" b="b"/>
                <a:pathLst>
                  <a:path w="332" h="333" extrusionOk="0">
                    <a:moveTo>
                      <a:pt x="166" y="1"/>
                    </a:moveTo>
                    <a:cubicBezTo>
                      <a:pt x="79" y="1"/>
                      <a:pt x="0" y="73"/>
                      <a:pt x="0" y="167"/>
                    </a:cubicBezTo>
                    <a:cubicBezTo>
                      <a:pt x="0" y="260"/>
                      <a:pt x="79"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6" name="Google Shape;3536;p39"/>
              <p:cNvSpPr/>
              <p:nvPr/>
            </p:nvSpPr>
            <p:spPr>
              <a:xfrm>
                <a:off x="2798800" y="4586300"/>
                <a:ext cx="8325" cy="8325"/>
              </a:xfrm>
              <a:custGeom>
                <a:avLst/>
                <a:gdLst/>
                <a:ahLst/>
                <a:cxnLst/>
                <a:rect l="l" t="t" r="r" b="b"/>
                <a:pathLst>
                  <a:path w="333" h="333" extrusionOk="0">
                    <a:moveTo>
                      <a:pt x="166" y="1"/>
                    </a:moveTo>
                    <a:cubicBezTo>
                      <a:pt x="72" y="1"/>
                      <a:pt x="0" y="73"/>
                      <a:pt x="0" y="167"/>
                    </a:cubicBezTo>
                    <a:cubicBezTo>
                      <a:pt x="0" y="260"/>
                      <a:pt x="72"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7" name="Google Shape;3537;p39"/>
              <p:cNvSpPr/>
              <p:nvPr/>
            </p:nvSpPr>
            <p:spPr>
              <a:xfrm>
                <a:off x="2816650" y="4586300"/>
                <a:ext cx="8325" cy="8325"/>
              </a:xfrm>
              <a:custGeom>
                <a:avLst/>
                <a:gdLst/>
                <a:ahLst/>
                <a:cxnLst/>
                <a:rect l="l" t="t" r="r" b="b"/>
                <a:pathLst>
                  <a:path w="333" h="333" extrusionOk="0">
                    <a:moveTo>
                      <a:pt x="166" y="1"/>
                    </a:moveTo>
                    <a:cubicBezTo>
                      <a:pt x="80" y="1"/>
                      <a:pt x="0" y="73"/>
                      <a:pt x="0" y="167"/>
                    </a:cubicBezTo>
                    <a:cubicBezTo>
                      <a:pt x="0" y="260"/>
                      <a:pt x="80"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8" name="Google Shape;3538;p39"/>
              <p:cNvSpPr/>
              <p:nvPr/>
            </p:nvSpPr>
            <p:spPr>
              <a:xfrm>
                <a:off x="2834675"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39" name="Google Shape;3539;p39"/>
              <p:cNvSpPr/>
              <p:nvPr/>
            </p:nvSpPr>
            <p:spPr>
              <a:xfrm>
                <a:off x="2852525"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0" name="Google Shape;3540;p39"/>
              <p:cNvSpPr/>
              <p:nvPr/>
            </p:nvSpPr>
            <p:spPr>
              <a:xfrm>
                <a:off x="2870375" y="4586300"/>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1" name="Google Shape;3541;p39"/>
              <p:cNvSpPr/>
              <p:nvPr/>
            </p:nvSpPr>
            <p:spPr>
              <a:xfrm>
                <a:off x="2888400"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1" y="333"/>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2" name="Google Shape;3542;p39"/>
              <p:cNvSpPr/>
              <p:nvPr/>
            </p:nvSpPr>
            <p:spPr>
              <a:xfrm>
                <a:off x="3103525" y="4586300"/>
                <a:ext cx="8325" cy="8325"/>
              </a:xfrm>
              <a:custGeom>
                <a:avLst/>
                <a:gdLst/>
                <a:ahLst/>
                <a:cxnLst/>
                <a:rect l="l" t="t" r="r" b="b"/>
                <a:pathLst>
                  <a:path w="333" h="333" extrusionOk="0">
                    <a:moveTo>
                      <a:pt x="166" y="1"/>
                    </a:moveTo>
                    <a:cubicBezTo>
                      <a:pt x="72" y="1"/>
                      <a:pt x="0" y="73"/>
                      <a:pt x="0" y="167"/>
                    </a:cubicBezTo>
                    <a:cubicBezTo>
                      <a:pt x="0" y="260"/>
                      <a:pt x="72" y="333"/>
                      <a:pt x="166" y="333"/>
                    </a:cubicBezTo>
                    <a:cubicBezTo>
                      <a:pt x="253" y="333"/>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3" name="Google Shape;3543;p39"/>
              <p:cNvSpPr/>
              <p:nvPr/>
            </p:nvSpPr>
            <p:spPr>
              <a:xfrm>
                <a:off x="3121375" y="4586300"/>
                <a:ext cx="8325" cy="8325"/>
              </a:xfrm>
              <a:custGeom>
                <a:avLst/>
                <a:gdLst/>
                <a:ahLst/>
                <a:cxnLst/>
                <a:rect l="l" t="t" r="r" b="b"/>
                <a:pathLst>
                  <a:path w="333" h="333" extrusionOk="0">
                    <a:moveTo>
                      <a:pt x="166" y="1"/>
                    </a:moveTo>
                    <a:cubicBezTo>
                      <a:pt x="72" y="1"/>
                      <a:pt x="0" y="73"/>
                      <a:pt x="0" y="167"/>
                    </a:cubicBezTo>
                    <a:cubicBezTo>
                      <a:pt x="0" y="260"/>
                      <a:pt x="72"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4" name="Google Shape;3544;p39"/>
              <p:cNvSpPr/>
              <p:nvPr/>
            </p:nvSpPr>
            <p:spPr>
              <a:xfrm>
                <a:off x="3139225" y="4586300"/>
                <a:ext cx="8325" cy="8325"/>
              </a:xfrm>
              <a:custGeom>
                <a:avLst/>
                <a:gdLst/>
                <a:ahLst/>
                <a:cxnLst/>
                <a:rect l="l" t="t" r="r" b="b"/>
                <a:pathLst>
                  <a:path w="333" h="333" extrusionOk="0">
                    <a:moveTo>
                      <a:pt x="166" y="1"/>
                    </a:moveTo>
                    <a:cubicBezTo>
                      <a:pt x="80" y="1"/>
                      <a:pt x="0" y="73"/>
                      <a:pt x="0" y="167"/>
                    </a:cubicBezTo>
                    <a:cubicBezTo>
                      <a:pt x="0" y="260"/>
                      <a:pt x="80"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5" name="Google Shape;3545;p39"/>
              <p:cNvSpPr/>
              <p:nvPr/>
            </p:nvSpPr>
            <p:spPr>
              <a:xfrm>
                <a:off x="3157250"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6" name="Google Shape;3546;p39"/>
              <p:cNvSpPr/>
              <p:nvPr/>
            </p:nvSpPr>
            <p:spPr>
              <a:xfrm>
                <a:off x="3175100" y="4586300"/>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7" name="Google Shape;3547;p39"/>
              <p:cNvSpPr/>
              <p:nvPr/>
            </p:nvSpPr>
            <p:spPr>
              <a:xfrm>
                <a:off x="3193125"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8" name="Google Shape;3548;p39"/>
              <p:cNvSpPr/>
              <p:nvPr/>
            </p:nvSpPr>
            <p:spPr>
              <a:xfrm>
                <a:off x="3408075" y="4586300"/>
                <a:ext cx="8300" cy="8325"/>
              </a:xfrm>
              <a:custGeom>
                <a:avLst/>
                <a:gdLst/>
                <a:ahLst/>
                <a:cxnLst/>
                <a:rect l="l" t="t" r="r" b="b"/>
                <a:pathLst>
                  <a:path w="332" h="333" extrusionOk="0">
                    <a:moveTo>
                      <a:pt x="166" y="1"/>
                    </a:moveTo>
                    <a:cubicBezTo>
                      <a:pt x="79" y="1"/>
                      <a:pt x="0" y="73"/>
                      <a:pt x="0" y="167"/>
                    </a:cubicBezTo>
                    <a:cubicBezTo>
                      <a:pt x="0" y="260"/>
                      <a:pt x="79"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49" name="Google Shape;3549;p39"/>
              <p:cNvSpPr/>
              <p:nvPr/>
            </p:nvSpPr>
            <p:spPr>
              <a:xfrm>
                <a:off x="3443950" y="4586300"/>
                <a:ext cx="8325" cy="8325"/>
              </a:xfrm>
              <a:custGeom>
                <a:avLst/>
                <a:gdLst/>
                <a:ahLst/>
                <a:cxnLst/>
                <a:rect l="l" t="t" r="r" b="b"/>
                <a:pathLst>
                  <a:path w="333" h="333" extrusionOk="0">
                    <a:moveTo>
                      <a:pt x="166" y="1"/>
                    </a:moveTo>
                    <a:cubicBezTo>
                      <a:pt x="72" y="1"/>
                      <a:pt x="0" y="73"/>
                      <a:pt x="0" y="167"/>
                    </a:cubicBezTo>
                    <a:cubicBezTo>
                      <a:pt x="0" y="260"/>
                      <a:pt x="72"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0" name="Google Shape;3550;p39"/>
              <p:cNvSpPr/>
              <p:nvPr/>
            </p:nvSpPr>
            <p:spPr>
              <a:xfrm>
                <a:off x="3461975" y="4586300"/>
                <a:ext cx="8325" cy="8325"/>
              </a:xfrm>
              <a:custGeom>
                <a:avLst/>
                <a:gdLst/>
                <a:ahLst/>
                <a:cxnLst/>
                <a:rect l="l" t="t" r="r" b="b"/>
                <a:pathLst>
                  <a:path w="333" h="333" extrusionOk="0">
                    <a:moveTo>
                      <a:pt x="166" y="1"/>
                    </a:moveTo>
                    <a:cubicBezTo>
                      <a:pt x="73" y="1"/>
                      <a:pt x="1" y="73"/>
                      <a:pt x="1" y="167"/>
                    </a:cubicBezTo>
                    <a:cubicBezTo>
                      <a:pt x="1" y="260"/>
                      <a:pt x="73" y="333"/>
                      <a:pt x="166" y="333"/>
                    </a:cubicBezTo>
                    <a:cubicBezTo>
                      <a:pt x="253" y="333"/>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1" name="Google Shape;3551;p39"/>
              <p:cNvSpPr/>
              <p:nvPr/>
            </p:nvSpPr>
            <p:spPr>
              <a:xfrm>
                <a:off x="3479825" y="4586300"/>
                <a:ext cx="8325" cy="8325"/>
              </a:xfrm>
              <a:custGeom>
                <a:avLst/>
                <a:gdLst/>
                <a:ahLst/>
                <a:cxnLst/>
                <a:rect l="l" t="t" r="r" b="b"/>
                <a:pathLst>
                  <a:path w="333" h="333" extrusionOk="0">
                    <a:moveTo>
                      <a:pt x="166" y="1"/>
                    </a:moveTo>
                    <a:cubicBezTo>
                      <a:pt x="73" y="1"/>
                      <a:pt x="1" y="73"/>
                      <a:pt x="1" y="167"/>
                    </a:cubicBezTo>
                    <a:cubicBezTo>
                      <a:pt x="1" y="260"/>
                      <a:pt x="73"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2" name="Google Shape;3552;p39"/>
              <p:cNvSpPr/>
              <p:nvPr/>
            </p:nvSpPr>
            <p:spPr>
              <a:xfrm>
                <a:off x="3497675" y="4586300"/>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3" name="Google Shape;3553;p39"/>
              <p:cNvSpPr/>
              <p:nvPr/>
            </p:nvSpPr>
            <p:spPr>
              <a:xfrm>
                <a:off x="3515700"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4" name="Google Shape;3554;p39"/>
              <p:cNvSpPr/>
              <p:nvPr/>
            </p:nvSpPr>
            <p:spPr>
              <a:xfrm>
                <a:off x="3533550" y="4586300"/>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1" y="333"/>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5" name="Google Shape;3555;p39"/>
              <p:cNvSpPr/>
              <p:nvPr/>
            </p:nvSpPr>
            <p:spPr>
              <a:xfrm>
                <a:off x="3551600" y="4586300"/>
                <a:ext cx="8300" cy="8325"/>
              </a:xfrm>
              <a:custGeom>
                <a:avLst/>
                <a:gdLst/>
                <a:ahLst/>
                <a:cxnLst/>
                <a:rect l="l" t="t" r="r" b="b"/>
                <a:pathLst>
                  <a:path w="332" h="333" extrusionOk="0">
                    <a:moveTo>
                      <a:pt x="166" y="1"/>
                    </a:moveTo>
                    <a:cubicBezTo>
                      <a:pt x="72" y="1"/>
                      <a:pt x="0" y="73"/>
                      <a:pt x="0" y="167"/>
                    </a:cubicBezTo>
                    <a:cubicBezTo>
                      <a:pt x="0" y="260"/>
                      <a:pt x="72" y="333"/>
                      <a:pt x="166" y="333"/>
                    </a:cubicBezTo>
                    <a:cubicBezTo>
                      <a:pt x="253" y="333"/>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6" name="Google Shape;3556;p39"/>
              <p:cNvSpPr/>
              <p:nvPr/>
            </p:nvSpPr>
            <p:spPr>
              <a:xfrm>
                <a:off x="2780775" y="4604350"/>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7" name="Google Shape;3557;p39"/>
              <p:cNvSpPr/>
              <p:nvPr/>
            </p:nvSpPr>
            <p:spPr>
              <a:xfrm>
                <a:off x="2798800" y="460435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8" name="Google Shape;3558;p39"/>
              <p:cNvSpPr/>
              <p:nvPr/>
            </p:nvSpPr>
            <p:spPr>
              <a:xfrm>
                <a:off x="2816650" y="4604350"/>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59" name="Google Shape;3559;p39"/>
              <p:cNvSpPr/>
              <p:nvPr/>
            </p:nvSpPr>
            <p:spPr>
              <a:xfrm>
                <a:off x="2834675"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0" name="Google Shape;3560;p39"/>
              <p:cNvSpPr/>
              <p:nvPr/>
            </p:nvSpPr>
            <p:spPr>
              <a:xfrm>
                <a:off x="2852525"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1" name="Google Shape;3561;p39"/>
              <p:cNvSpPr/>
              <p:nvPr/>
            </p:nvSpPr>
            <p:spPr>
              <a:xfrm>
                <a:off x="2870375" y="460435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2" name="Google Shape;3562;p39"/>
              <p:cNvSpPr/>
              <p:nvPr/>
            </p:nvSpPr>
            <p:spPr>
              <a:xfrm>
                <a:off x="2888400"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3" name="Google Shape;3563;p39"/>
              <p:cNvSpPr/>
              <p:nvPr/>
            </p:nvSpPr>
            <p:spPr>
              <a:xfrm>
                <a:off x="2906250" y="460435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4" name="Google Shape;3564;p39"/>
              <p:cNvSpPr/>
              <p:nvPr/>
            </p:nvSpPr>
            <p:spPr>
              <a:xfrm>
                <a:off x="2924300" y="460435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5" name="Google Shape;3565;p39"/>
              <p:cNvSpPr/>
              <p:nvPr/>
            </p:nvSpPr>
            <p:spPr>
              <a:xfrm>
                <a:off x="3103525" y="460435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6" name="Google Shape;3566;p39"/>
              <p:cNvSpPr/>
              <p:nvPr/>
            </p:nvSpPr>
            <p:spPr>
              <a:xfrm>
                <a:off x="3121375" y="460435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7" name="Google Shape;3567;p39"/>
              <p:cNvSpPr/>
              <p:nvPr/>
            </p:nvSpPr>
            <p:spPr>
              <a:xfrm>
                <a:off x="3139225" y="4604350"/>
                <a:ext cx="8325" cy="8300"/>
              </a:xfrm>
              <a:custGeom>
                <a:avLst/>
                <a:gdLst/>
                <a:ahLst/>
                <a:cxnLst/>
                <a:rect l="l" t="t" r="r" b="b"/>
                <a:pathLst>
                  <a:path w="333" h="332"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8" name="Google Shape;3568;p39"/>
              <p:cNvSpPr/>
              <p:nvPr/>
            </p:nvSpPr>
            <p:spPr>
              <a:xfrm>
                <a:off x="3157250"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69" name="Google Shape;3569;p39"/>
              <p:cNvSpPr/>
              <p:nvPr/>
            </p:nvSpPr>
            <p:spPr>
              <a:xfrm>
                <a:off x="3175100" y="4604350"/>
                <a:ext cx="8325" cy="8300"/>
              </a:xfrm>
              <a:custGeom>
                <a:avLst/>
                <a:gdLst/>
                <a:ahLst/>
                <a:cxnLst/>
                <a:rect l="l" t="t" r="r" b="b"/>
                <a:pathLst>
                  <a:path w="333" h="332"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0" name="Google Shape;3570;p39"/>
              <p:cNvSpPr/>
              <p:nvPr/>
            </p:nvSpPr>
            <p:spPr>
              <a:xfrm>
                <a:off x="3193125"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1" name="Google Shape;3571;p39"/>
              <p:cNvSpPr/>
              <p:nvPr/>
            </p:nvSpPr>
            <p:spPr>
              <a:xfrm>
                <a:off x="3408075" y="4604350"/>
                <a:ext cx="8300" cy="8300"/>
              </a:xfrm>
              <a:custGeom>
                <a:avLst/>
                <a:gdLst/>
                <a:ahLst/>
                <a:cxnLst/>
                <a:rect l="l" t="t" r="r" b="b"/>
                <a:pathLst>
                  <a:path w="332" h="332" extrusionOk="0">
                    <a:moveTo>
                      <a:pt x="166" y="0"/>
                    </a:moveTo>
                    <a:cubicBezTo>
                      <a:pt x="79" y="0"/>
                      <a:pt x="0" y="72"/>
                      <a:pt x="0" y="166"/>
                    </a:cubicBezTo>
                    <a:cubicBezTo>
                      <a:pt x="0" y="260"/>
                      <a:pt x="79"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2" name="Google Shape;3572;p39"/>
              <p:cNvSpPr/>
              <p:nvPr/>
            </p:nvSpPr>
            <p:spPr>
              <a:xfrm>
                <a:off x="3426100" y="460435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3" name="Google Shape;3573;p39"/>
              <p:cNvSpPr/>
              <p:nvPr/>
            </p:nvSpPr>
            <p:spPr>
              <a:xfrm>
                <a:off x="3443950" y="4604350"/>
                <a:ext cx="8325" cy="8300"/>
              </a:xfrm>
              <a:custGeom>
                <a:avLst/>
                <a:gdLst/>
                <a:ahLst/>
                <a:cxnLst/>
                <a:rect l="l" t="t" r="r" b="b"/>
                <a:pathLst>
                  <a:path w="333"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4" name="Google Shape;3574;p39"/>
              <p:cNvSpPr/>
              <p:nvPr/>
            </p:nvSpPr>
            <p:spPr>
              <a:xfrm>
                <a:off x="3533550" y="46043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5" name="Google Shape;3575;p39"/>
              <p:cNvSpPr/>
              <p:nvPr/>
            </p:nvSpPr>
            <p:spPr>
              <a:xfrm>
                <a:off x="3551600" y="460435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6" name="Google Shape;3576;p39"/>
              <p:cNvSpPr/>
              <p:nvPr/>
            </p:nvSpPr>
            <p:spPr>
              <a:xfrm>
                <a:off x="3569450" y="4604350"/>
                <a:ext cx="8300" cy="8300"/>
              </a:xfrm>
              <a:custGeom>
                <a:avLst/>
                <a:gdLst/>
                <a:ahLst/>
                <a:cxnLst/>
                <a:rect l="l" t="t" r="r" b="b"/>
                <a:pathLst>
                  <a:path w="332" h="332"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7" name="Google Shape;3577;p39"/>
              <p:cNvSpPr/>
              <p:nvPr/>
            </p:nvSpPr>
            <p:spPr>
              <a:xfrm>
                <a:off x="2780775" y="4622200"/>
                <a:ext cx="8300" cy="8500"/>
              </a:xfrm>
              <a:custGeom>
                <a:avLst/>
                <a:gdLst/>
                <a:ahLst/>
                <a:cxnLst/>
                <a:rect l="l" t="t" r="r" b="b"/>
                <a:pathLst>
                  <a:path w="332" h="340" extrusionOk="0">
                    <a:moveTo>
                      <a:pt x="166" y="0"/>
                    </a:moveTo>
                    <a:cubicBezTo>
                      <a:pt x="79" y="0"/>
                      <a:pt x="0" y="79"/>
                      <a:pt x="0" y="173"/>
                    </a:cubicBezTo>
                    <a:cubicBezTo>
                      <a:pt x="0" y="260"/>
                      <a:pt x="79" y="339"/>
                      <a:pt x="166" y="339"/>
                    </a:cubicBezTo>
                    <a:cubicBezTo>
                      <a:pt x="260" y="339"/>
                      <a:pt x="332" y="260"/>
                      <a:pt x="332" y="173"/>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8" name="Google Shape;3578;p39"/>
              <p:cNvSpPr/>
              <p:nvPr/>
            </p:nvSpPr>
            <p:spPr>
              <a:xfrm>
                <a:off x="2798800" y="4622200"/>
                <a:ext cx="8325" cy="8500"/>
              </a:xfrm>
              <a:custGeom>
                <a:avLst/>
                <a:gdLst/>
                <a:ahLst/>
                <a:cxnLst/>
                <a:rect l="l" t="t" r="r" b="b"/>
                <a:pathLst>
                  <a:path w="333" h="340" extrusionOk="0">
                    <a:moveTo>
                      <a:pt x="166" y="0"/>
                    </a:moveTo>
                    <a:cubicBezTo>
                      <a:pt x="72" y="0"/>
                      <a:pt x="0" y="79"/>
                      <a:pt x="0" y="173"/>
                    </a:cubicBezTo>
                    <a:cubicBezTo>
                      <a:pt x="0" y="260"/>
                      <a:pt x="72" y="339"/>
                      <a:pt x="166" y="339"/>
                    </a:cubicBezTo>
                    <a:cubicBezTo>
                      <a:pt x="260" y="339"/>
                      <a:pt x="332" y="260"/>
                      <a:pt x="332" y="173"/>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79" name="Google Shape;3579;p39"/>
              <p:cNvSpPr/>
              <p:nvPr/>
            </p:nvSpPr>
            <p:spPr>
              <a:xfrm>
                <a:off x="2816650" y="4622200"/>
                <a:ext cx="8325" cy="8500"/>
              </a:xfrm>
              <a:custGeom>
                <a:avLst/>
                <a:gdLst/>
                <a:ahLst/>
                <a:cxnLst/>
                <a:rect l="l" t="t" r="r" b="b"/>
                <a:pathLst>
                  <a:path w="333" h="340" extrusionOk="0">
                    <a:moveTo>
                      <a:pt x="166" y="0"/>
                    </a:moveTo>
                    <a:cubicBezTo>
                      <a:pt x="80" y="0"/>
                      <a:pt x="0" y="79"/>
                      <a:pt x="0" y="173"/>
                    </a:cubicBezTo>
                    <a:cubicBezTo>
                      <a:pt x="0" y="260"/>
                      <a:pt x="80" y="339"/>
                      <a:pt x="166" y="339"/>
                    </a:cubicBezTo>
                    <a:cubicBezTo>
                      <a:pt x="260" y="339"/>
                      <a:pt x="332" y="260"/>
                      <a:pt x="332" y="173"/>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0" name="Google Shape;3580;p39"/>
              <p:cNvSpPr/>
              <p:nvPr/>
            </p:nvSpPr>
            <p:spPr>
              <a:xfrm>
                <a:off x="2834675" y="4622200"/>
                <a:ext cx="8325" cy="8500"/>
              </a:xfrm>
              <a:custGeom>
                <a:avLst/>
                <a:gdLst/>
                <a:ahLst/>
                <a:cxnLst/>
                <a:rect l="l" t="t" r="r" b="b"/>
                <a:pathLst>
                  <a:path w="333" h="340" extrusionOk="0">
                    <a:moveTo>
                      <a:pt x="167" y="0"/>
                    </a:moveTo>
                    <a:cubicBezTo>
                      <a:pt x="73" y="0"/>
                      <a:pt x="1" y="79"/>
                      <a:pt x="1" y="173"/>
                    </a:cubicBezTo>
                    <a:cubicBezTo>
                      <a:pt x="1" y="260"/>
                      <a:pt x="73" y="339"/>
                      <a:pt x="167" y="339"/>
                    </a:cubicBezTo>
                    <a:cubicBezTo>
                      <a:pt x="253" y="339"/>
                      <a:pt x="332" y="260"/>
                      <a:pt x="332" y="173"/>
                    </a:cubicBezTo>
                    <a:cubicBezTo>
                      <a:pt x="332"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1" name="Google Shape;3581;p39"/>
              <p:cNvSpPr/>
              <p:nvPr/>
            </p:nvSpPr>
            <p:spPr>
              <a:xfrm>
                <a:off x="2852525" y="4622200"/>
                <a:ext cx="8325" cy="8500"/>
              </a:xfrm>
              <a:custGeom>
                <a:avLst/>
                <a:gdLst/>
                <a:ahLst/>
                <a:cxnLst/>
                <a:rect l="l" t="t" r="r" b="b"/>
                <a:pathLst>
                  <a:path w="333" h="340" extrusionOk="0">
                    <a:moveTo>
                      <a:pt x="167" y="0"/>
                    </a:moveTo>
                    <a:cubicBezTo>
                      <a:pt x="73" y="0"/>
                      <a:pt x="1" y="79"/>
                      <a:pt x="1" y="173"/>
                    </a:cubicBezTo>
                    <a:cubicBezTo>
                      <a:pt x="1" y="260"/>
                      <a:pt x="73" y="339"/>
                      <a:pt x="167" y="339"/>
                    </a:cubicBezTo>
                    <a:cubicBezTo>
                      <a:pt x="260" y="339"/>
                      <a:pt x="332" y="260"/>
                      <a:pt x="332" y="173"/>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2" name="Google Shape;3582;p39"/>
              <p:cNvSpPr/>
              <p:nvPr/>
            </p:nvSpPr>
            <p:spPr>
              <a:xfrm>
                <a:off x="2870375" y="4622200"/>
                <a:ext cx="8325" cy="8500"/>
              </a:xfrm>
              <a:custGeom>
                <a:avLst/>
                <a:gdLst/>
                <a:ahLst/>
                <a:cxnLst/>
                <a:rect l="l" t="t" r="r" b="b"/>
                <a:pathLst>
                  <a:path w="333" h="340" extrusionOk="0">
                    <a:moveTo>
                      <a:pt x="167" y="0"/>
                    </a:moveTo>
                    <a:cubicBezTo>
                      <a:pt x="80" y="0"/>
                      <a:pt x="1" y="79"/>
                      <a:pt x="1" y="173"/>
                    </a:cubicBezTo>
                    <a:cubicBezTo>
                      <a:pt x="1" y="260"/>
                      <a:pt x="80" y="339"/>
                      <a:pt x="167" y="339"/>
                    </a:cubicBezTo>
                    <a:cubicBezTo>
                      <a:pt x="260" y="339"/>
                      <a:pt x="332" y="260"/>
                      <a:pt x="332" y="173"/>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3" name="Google Shape;3583;p39"/>
              <p:cNvSpPr/>
              <p:nvPr/>
            </p:nvSpPr>
            <p:spPr>
              <a:xfrm>
                <a:off x="2888400" y="4622200"/>
                <a:ext cx="8325" cy="8500"/>
              </a:xfrm>
              <a:custGeom>
                <a:avLst/>
                <a:gdLst/>
                <a:ahLst/>
                <a:cxnLst/>
                <a:rect l="l" t="t" r="r" b="b"/>
                <a:pathLst>
                  <a:path w="333" h="340" extrusionOk="0">
                    <a:moveTo>
                      <a:pt x="167" y="0"/>
                    </a:moveTo>
                    <a:cubicBezTo>
                      <a:pt x="73" y="0"/>
                      <a:pt x="1" y="79"/>
                      <a:pt x="1" y="173"/>
                    </a:cubicBezTo>
                    <a:cubicBezTo>
                      <a:pt x="1" y="260"/>
                      <a:pt x="73" y="339"/>
                      <a:pt x="167" y="339"/>
                    </a:cubicBezTo>
                    <a:cubicBezTo>
                      <a:pt x="261" y="339"/>
                      <a:pt x="333" y="260"/>
                      <a:pt x="333" y="173"/>
                    </a:cubicBezTo>
                    <a:cubicBezTo>
                      <a:pt x="333" y="79"/>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4" name="Google Shape;3584;p39"/>
              <p:cNvSpPr/>
              <p:nvPr/>
            </p:nvSpPr>
            <p:spPr>
              <a:xfrm>
                <a:off x="2906250" y="4622200"/>
                <a:ext cx="8325" cy="8500"/>
              </a:xfrm>
              <a:custGeom>
                <a:avLst/>
                <a:gdLst/>
                <a:ahLst/>
                <a:cxnLst/>
                <a:rect l="l" t="t" r="r" b="b"/>
                <a:pathLst>
                  <a:path w="333" h="340" extrusionOk="0">
                    <a:moveTo>
                      <a:pt x="167" y="0"/>
                    </a:moveTo>
                    <a:cubicBezTo>
                      <a:pt x="80" y="0"/>
                      <a:pt x="1" y="79"/>
                      <a:pt x="1" y="173"/>
                    </a:cubicBezTo>
                    <a:cubicBezTo>
                      <a:pt x="1" y="260"/>
                      <a:pt x="80" y="339"/>
                      <a:pt x="167" y="339"/>
                    </a:cubicBezTo>
                    <a:cubicBezTo>
                      <a:pt x="261" y="339"/>
                      <a:pt x="333" y="260"/>
                      <a:pt x="333" y="173"/>
                    </a:cubicBezTo>
                    <a:cubicBezTo>
                      <a:pt x="333" y="79"/>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5" name="Google Shape;3585;p39"/>
              <p:cNvSpPr/>
              <p:nvPr/>
            </p:nvSpPr>
            <p:spPr>
              <a:xfrm>
                <a:off x="2924300" y="4622200"/>
                <a:ext cx="8300" cy="8500"/>
              </a:xfrm>
              <a:custGeom>
                <a:avLst/>
                <a:gdLst/>
                <a:ahLst/>
                <a:cxnLst/>
                <a:rect l="l" t="t" r="r" b="b"/>
                <a:pathLst>
                  <a:path w="332" h="340" extrusionOk="0">
                    <a:moveTo>
                      <a:pt x="166" y="0"/>
                    </a:moveTo>
                    <a:cubicBezTo>
                      <a:pt x="72" y="0"/>
                      <a:pt x="0" y="79"/>
                      <a:pt x="0" y="173"/>
                    </a:cubicBezTo>
                    <a:cubicBezTo>
                      <a:pt x="0" y="260"/>
                      <a:pt x="72" y="339"/>
                      <a:pt x="166" y="339"/>
                    </a:cubicBezTo>
                    <a:cubicBezTo>
                      <a:pt x="253" y="339"/>
                      <a:pt x="332" y="260"/>
                      <a:pt x="332" y="173"/>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6" name="Google Shape;3586;p39"/>
              <p:cNvSpPr/>
              <p:nvPr/>
            </p:nvSpPr>
            <p:spPr>
              <a:xfrm>
                <a:off x="3103525" y="4622200"/>
                <a:ext cx="8325" cy="8500"/>
              </a:xfrm>
              <a:custGeom>
                <a:avLst/>
                <a:gdLst/>
                <a:ahLst/>
                <a:cxnLst/>
                <a:rect l="l" t="t" r="r" b="b"/>
                <a:pathLst>
                  <a:path w="333" h="340" extrusionOk="0">
                    <a:moveTo>
                      <a:pt x="166" y="0"/>
                    </a:moveTo>
                    <a:cubicBezTo>
                      <a:pt x="72" y="0"/>
                      <a:pt x="0" y="79"/>
                      <a:pt x="0" y="173"/>
                    </a:cubicBezTo>
                    <a:cubicBezTo>
                      <a:pt x="0" y="260"/>
                      <a:pt x="72" y="339"/>
                      <a:pt x="166" y="339"/>
                    </a:cubicBezTo>
                    <a:cubicBezTo>
                      <a:pt x="253" y="339"/>
                      <a:pt x="332" y="260"/>
                      <a:pt x="332" y="173"/>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7" name="Google Shape;3587;p39"/>
              <p:cNvSpPr/>
              <p:nvPr/>
            </p:nvSpPr>
            <p:spPr>
              <a:xfrm>
                <a:off x="3121375" y="4622200"/>
                <a:ext cx="8325" cy="8500"/>
              </a:xfrm>
              <a:custGeom>
                <a:avLst/>
                <a:gdLst/>
                <a:ahLst/>
                <a:cxnLst/>
                <a:rect l="l" t="t" r="r" b="b"/>
                <a:pathLst>
                  <a:path w="333" h="340" extrusionOk="0">
                    <a:moveTo>
                      <a:pt x="166" y="0"/>
                    </a:moveTo>
                    <a:cubicBezTo>
                      <a:pt x="72" y="0"/>
                      <a:pt x="0" y="79"/>
                      <a:pt x="0" y="173"/>
                    </a:cubicBezTo>
                    <a:cubicBezTo>
                      <a:pt x="0" y="260"/>
                      <a:pt x="72" y="339"/>
                      <a:pt x="166" y="339"/>
                    </a:cubicBezTo>
                    <a:cubicBezTo>
                      <a:pt x="260" y="339"/>
                      <a:pt x="332" y="260"/>
                      <a:pt x="332" y="173"/>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8" name="Google Shape;3588;p39"/>
              <p:cNvSpPr/>
              <p:nvPr/>
            </p:nvSpPr>
            <p:spPr>
              <a:xfrm>
                <a:off x="3139225" y="4622200"/>
                <a:ext cx="8325" cy="8500"/>
              </a:xfrm>
              <a:custGeom>
                <a:avLst/>
                <a:gdLst/>
                <a:ahLst/>
                <a:cxnLst/>
                <a:rect l="l" t="t" r="r" b="b"/>
                <a:pathLst>
                  <a:path w="333" h="340" extrusionOk="0">
                    <a:moveTo>
                      <a:pt x="166" y="0"/>
                    </a:moveTo>
                    <a:cubicBezTo>
                      <a:pt x="80" y="0"/>
                      <a:pt x="0" y="79"/>
                      <a:pt x="0" y="173"/>
                    </a:cubicBezTo>
                    <a:cubicBezTo>
                      <a:pt x="0" y="260"/>
                      <a:pt x="80" y="339"/>
                      <a:pt x="166" y="339"/>
                    </a:cubicBezTo>
                    <a:cubicBezTo>
                      <a:pt x="260" y="339"/>
                      <a:pt x="332" y="260"/>
                      <a:pt x="332" y="173"/>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89" name="Google Shape;3589;p39"/>
              <p:cNvSpPr/>
              <p:nvPr/>
            </p:nvSpPr>
            <p:spPr>
              <a:xfrm>
                <a:off x="3157250" y="4622200"/>
                <a:ext cx="8325" cy="8500"/>
              </a:xfrm>
              <a:custGeom>
                <a:avLst/>
                <a:gdLst/>
                <a:ahLst/>
                <a:cxnLst/>
                <a:rect l="l" t="t" r="r" b="b"/>
                <a:pathLst>
                  <a:path w="333" h="340" extrusionOk="0">
                    <a:moveTo>
                      <a:pt x="167" y="0"/>
                    </a:moveTo>
                    <a:cubicBezTo>
                      <a:pt x="73" y="0"/>
                      <a:pt x="1" y="79"/>
                      <a:pt x="1" y="173"/>
                    </a:cubicBezTo>
                    <a:cubicBezTo>
                      <a:pt x="1" y="260"/>
                      <a:pt x="73" y="339"/>
                      <a:pt x="167" y="339"/>
                    </a:cubicBezTo>
                    <a:cubicBezTo>
                      <a:pt x="253" y="339"/>
                      <a:pt x="332" y="260"/>
                      <a:pt x="332" y="173"/>
                    </a:cubicBezTo>
                    <a:cubicBezTo>
                      <a:pt x="332"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0" name="Google Shape;3590;p39"/>
              <p:cNvSpPr/>
              <p:nvPr/>
            </p:nvSpPr>
            <p:spPr>
              <a:xfrm>
                <a:off x="3175100" y="4622200"/>
                <a:ext cx="8325" cy="8500"/>
              </a:xfrm>
              <a:custGeom>
                <a:avLst/>
                <a:gdLst/>
                <a:ahLst/>
                <a:cxnLst/>
                <a:rect l="l" t="t" r="r" b="b"/>
                <a:pathLst>
                  <a:path w="333" h="340" extrusionOk="0">
                    <a:moveTo>
                      <a:pt x="167" y="0"/>
                    </a:moveTo>
                    <a:cubicBezTo>
                      <a:pt x="80" y="0"/>
                      <a:pt x="1" y="79"/>
                      <a:pt x="1" y="173"/>
                    </a:cubicBezTo>
                    <a:cubicBezTo>
                      <a:pt x="1" y="260"/>
                      <a:pt x="80" y="339"/>
                      <a:pt x="167" y="339"/>
                    </a:cubicBezTo>
                    <a:cubicBezTo>
                      <a:pt x="260" y="339"/>
                      <a:pt x="332" y="260"/>
                      <a:pt x="332" y="173"/>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1" name="Google Shape;3591;p39"/>
              <p:cNvSpPr/>
              <p:nvPr/>
            </p:nvSpPr>
            <p:spPr>
              <a:xfrm>
                <a:off x="3193125" y="4622200"/>
                <a:ext cx="8325" cy="8500"/>
              </a:xfrm>
              <a:custGeom>
                <a:avLst/>
                <a:gdLst/>
                <a:ahLst/>
                <a:cxnLst/>
                <a:rect l="l" t="t" r="r" b="b"/>
                <a:pathLst>
                  <a:path w="333" h="340" extrusionOk="0">
                    <a:moveTo>
                      <a:pt x="167" y="0"/>
                    </a:moveTo>
                    <a:cubicBezTo>
                      <a:pt x="73" y="0"/>
                      <a:pt x="1" y="79"/>
                      <a:pt x="1" y="173"/>
                    </a:cubicBezTo>
                    <a:cubicBezTo>
                      <a:pt x="1" y="260"/>
                      <a:pt x="73" y="339"/>
                      <a:pt x="167" y="339"/>
                    </a:cubicBezTo>
                    <a:cubicBezTo>
                      <a:pt x="253" y="339"/>
                      <a:pt x="333" y="260"/>
                      <a:pt x="333" y="173"/>
                    </a:cubicBezTo>
                    <a:cubicBezTo>
                      <a:pt x="333"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2" name="Google Shape;3592;p39"/>
              <p:cNvSpPr/>
              <p:nvPr/>
            </p:nvSpPr>
            <p:spPr>
              <a:xfrm>
                <a:off x="3551600" y="4622200"/>
                <a:ext cx="8300" cy="8500"/>
              </a:xfrm>
              <a:custGeom>
                <a:avLst/>
                <a:gdLst/>
                <a:ahLst/>
                <a:cxnLst/>
                <a:rect l="l" t="t" r="r" b="b"/>
                <a:pathLst>
                  <a:path w="332" h="340" extrusionOk="0">
                    <a:moveTo>
                      <a:pt x="166" y="0"/>
                    </a:moveTo>
                    <a:cubicBezTo>
                      <a:pt x="72" y="0"/>
                      <a:pt x="0" y="79"/>
                      <a:pt x="0" y="173"/>
                    </a:cubicBezTo>
                    <a:cubicBezTo>
                      <a:pt x="0" y="260"/>
                      <a:pt x="72" y="339"/>
                      <a:pt x="166" y="339"/>
                    </a:cubicBezTo>
                    <a:cubicBezTo>
                      <a:pt x="253" y="339"/>
                      <a:pt x="332" y="260"/>
                      <a:pt x="332" y="173"/>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3" name="Google Shape;3593;p39"/>
              <p:cNvSpPr/>
              <p:nvPr/>
            </p:nvSpPr>
            <p:spPr>
              <a:xfrm>
                <a:off x="2798800" y="4640225"/>
                <a:ext cx="8325" cy="8325"/>
              </a:xfrm>
              <a:custGeom>
                <a:avLst/>
                <a:gdLst/>
                <a:ahLst/>
                <a:cxnLst/>
                <a:rect l="l" t="t" r="r" b="b"/>
                <a:pathLst>
                  <a:path w="333" h="333"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4" name="Google Shape;3594;p39"/>
              <p:cNvSpPr/>
              <p:nvPr/>
            </p:nvSpPr>
            <p:spPr>
              <a:xfrm>
                <a:off x="2816650" y="4640225"/>
                <a:ext cx="8325" cy="8325"/>
              </a:xfrm>
              <a:custGeom>
                <a:avLst/>
                <a:gdLst/>
                <a:ahLst/>
                <a:cxnLst/>
                <a:rect l="l" t="t" r="r" b="b"/>
                <a:pathLst>
                  <a:path w="333" h="333"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5" name="Google Shape;3595;p39"/>
              <p:cNvSpPr/>
              <p:nvPr/>
            </p:nvSpPr>
            <p:spPr>
              <a:xfrm>
                <a:off x="2834675"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6" name="Google Shape;3596;p39"/>
              <p:cNvSpPr/>
              <p:nvPr/>
            </p:nvSpPr>
            <p:spPr>
              <a:xfrm>
                <a:off x="2852525"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7" name="Google Shape;3597;p39"/>
              <p:cNvSpPr/>
              <p:nvPr/>
            </p:nvSpPr>
            <p:spPr>
              <a:xfrm>
                <a:off x="2870375" y="4640225"/>
                <a:ext cx="8325" cy="8325"/>
              </a:xfrm>
              <a:custGeom>
                <a:avLst/>
                <a:gdLst/>
                <a:ahLst/>
                <a:cxnLst/>
                <a:rect l="l" t="t" r="r" b="b"/>
                <a:pathLst>
                  <a:path w="333" h="333"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8" name="Google Shape;3598;p39"/>
              <p:cNvSpPr/>
              <p:nvPr/>
            </p:nvSpPr>
            <p:spPr>
              <a:xfrm>
                <a:off x="2888400"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599" name="Google Shape;3599;p39"/>
              <p:cNvSpPr/>
              <p:nvPr/>
            </p:nvSpPr>
            <p:spPr>
              <a:xfrm>
                <a:off x="2906250" y="4640225"/>
                <a:ext cx="8325" cy="8325"/>
              </a:xfrm>
              <a:custGeom>
                <a:avLst/>
                <a:gdLst/>
                <a:ahLst/>
                <a:cxnLst/>
                <a:rect l="l" t="t" r="r" b="b"/>
                <a:pathLst>
                  <a:path w="333" h="333"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0" name="Google Shape;3600;p39"/>
              <p:cNvSpPr/>
              <p:nvPr/>
            </p:nvSpPr>
            <p:spPr>
              <a:xfrm>
                <a:off x="2924300" y="4640225"/>
                <a:ext cx="8300" cy="8325"/>
              </a:xfrm>
              <a:custGeom>
                <a:avLst/>
                <a:gdLst/>
                <a:ahLst/>
                <a:cxnLst/>
                <a:rect l="l" t="t" r="r" b="b"/>
                <a:pathLst>
                  <a:path w="332" h="333"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1" name="Google Shape;3601;p39"/>
              <p:cNvSpPr/>
              <p:nvPr/>
            </p:nvSpPr>
            <p:spPr>
              <a:xfrm>
                <a:off x="3103525" y="4640225"/>
                <a:ext cx="8325" cy="8325"/>
              </a:xfrm>
              <a:custGeom>
                <a:avLst/>
                <a:gdLst/>
                <a:ahLst/>
                <a:cxnLst/>
                <a:rect l="l" t="t" r="r" b="b"/>
                <a:pathLst>
                  <a:path w="333" h="333"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2" name="Google Shape;3602;p39"/>
              <p:cNvSpPr/>
              <p:nvPr/>
            </p:nvSpPr>
            <p:spPr>
              <a:xfrm>
                <a:off x="3121375" y="4640225"/>
                <a:ext cx="8325" cy="8325"/>
              </a:xfrm>
              <a:custGeom>
                <a:avLst/>
                <a:gdLst/>
                <a:ahLst/>
                <a:cxnLst/>
                <a:rect l="l" t="t" r="r" b="b"/>
                <a:pathLst>
                  <a:path w="333" h="333" extrusionOk="0">
                    <a:moveTo>
                      <a:pt x="166" y="0"/>
                    </a:moveTo>
                    <a:cubicBezTo>
                      <a:pt x="72" y="0"/>
                      <a:pt x="0" y="72"/>
                      <a:pt x="0" y="166"/>
                    </a:cubicBezTo>
                    <a:cubicBezTo>
                      <a:pt x="0" y="260"/>
                      <a:pt x="72"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3" name="Google Shape;3603;p39"/>
              <p:cNvSpPr/>
              <p:nvPr/>
            </p:nvSpPr>
            <p:spPr>
              <a:xfrm>
                <a:off x="3139225" y="4640225"/>
                <a:ext cx="8325" cy="8325"/>
              </a:xfrm>
              <a:custGeom>
                <a:avLst/>
                <a:gdLst/>
                <a:ahLst/>
                <a:cxnLst/>
                <a:rect l="l" t="t" r="r" b="b"/>
                <a:pathLst>
                  <a:path w="333" h="333"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4" name="Google Shape;3604;p39"/>
              <p:cNvSpPr/>
              <p:nvPr/>
            </p:nvSpPr>
            <p:spPr>
              <a:xfrm>
                <a:off x="3157250"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5" name="Google Shape;3605;p39"/>
              <p:cNvSpPr/>
              <p:nvPr/>
            </p:nvSpPr>
            <p:spPr>
              <a:xfrm>
                <a:off x="3175100" y="4640225"/>
                <a:ext cx="8325" cy="8325"/>
              </a:xfrm>
              <a:custGeom>
                <a:avLst/>
                <a:gdLst/>
                <a:ahLst/>
                <a:cxnLst/>
                <a:rect l="l" t="t" r="r" b="b"/>
                <a:pathLst>
                  <a:path w="333" h="333"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6" name="Google Shape;3606;p39"/>
              <p:cNvSpPr/>
              <p:nvPr/>
            </p:nvSpPr>
            <p:spPr>
              <a:xfrm>
                <a:off x="3193125"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7" name="Google Shape;3607;p39"/>
              <p:cNvSpPr/>
              <p:nvPr/>
            </p:nvSpPr>
            <p:spPr>
              <a:xfrm>
                <a:off x="3228825" y="4640225"/>
                <a:ext cx="8325" cy="8325"/>
              </a:xfrm>
              <a:custGeom>
                <a:avLst/>
                <a:gdLst/>
                <a:ahLst/>
                <a:cxnLst/>
                <a:rect l="l" t="t" r="r" b="b"/>
                <a:pathLst>
                  <a:path w="333" h="333" extrusionOk="0">
                    <a:moveTo>
                      <a:pt x="167" y="0"/>
                    </a:moveTo>
                    <a:cubicBezTo>
                      <a:pt x="80" y="0"/>
                      <a:pt x="1" y="72"/>
                      <a:pt x="1" y="166"/>
                    </a:cubicBezTo>
                    <a:cubicBezTo>
                      <a:pt x="1" y="260"/>
                      <a:pt x="80"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8" name="Google Shape;3608;p39"/>
              <p:cNvSpPr/>
              <p:nvPr/>
            </p:nvSpPr>
            <p:spPr>
              <a:xfrm>
                <a:off x="3497675" y="4640225"/>
                <a:ext cx="8325" cy="8325"/>
              </a:xfrm>
              <a:custGeom>
                <a:avLst/>
                <a:gdLst/>
                <a:ahLst/>
                <a:cxnLst/>
                <a:rect l="l" t="t" r="r" b="b"/>
                <a:pathLst>
                  <a:path w="333" h="333" extrusionOk="0">
                    <a:moveTo>
                      <a:pt x="167" y="0"/>
                    </a:moveTo>
                    <a:cubicBezTo>
                      <a:pt x="80" y="0"/>
                      <a:pt x="1" y="72"/>
                      <a:pt x="1" y="166"/>
                    </a:cubicBezTo>
                    <a:cubicBezTo>
                      <a:pt x="1" y="260"/>
                      <a:pt x="80"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09" name="Google Shape;3609;p39"/>
              <p:cNvSpPr/>
              <p:nvPr/>
            </p:nvSpPr>
            <p:spPr>
              <a:xfrm>
                <a:off x="3515700"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53" y="332"/>
                      <a:pt x="333" y="260"/>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0" name="Google Shape;3610;p39"/>
              <p:cNvSpPr/>
              <p:nvPr/>
            </p:nvSpPr>
            <p:spPr>
              <a:xfrm>
                <a:off x="3533550" y="4640225"/>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1" name="Google Shape;3611;p39"/>
              <p:cNvSpPr/>
              <p:nvPr/>
            </p:nvSpPr>
            <p:spPr>
              <a:xfrm>
                <a:off x="3551600" y="4640225"/>
                <a:ext cx="8300" cy="8325"/>
              </a:xfrm>
              <a:custGeom>
                <a:avLst/>
                <a:gdLst/>
                <a:ahLst/>
                <a:cxnLst/>
                <a:rect l="l" t="t" r="r" b="b"/>
                <a:pathLst>
                  <a:path w="332" h="333"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2" name="Google Shape;3612;p39"/>
              <p:cNvSpPr/>
              <p:nvPr/>
            </p:nvSpPr>
            <p:spPr>
              <a:xfrm>
                <a:off x="2816650" y="4658250"/>
                <a:ext cx="8325" cy="8325"/>
              </a:xfrm>
              <a:custGeom>
                <a:avLst/>
                <a:gdLst/>
                <a:ahLst/>
                <a:cxnLst/>
                <a:rect l="l" t="t" r="r" b="b"/>
                <a:pathLst>
                  <a:path w="333" h="333" extrusionOk="0">
                    <a:moveTo>
                      <a:pt x="166" y="1"/>
                    </a:moveTo>
                    <a:cubicBezTo>
                      <a:pt x="80" y="1"/>
                      <a:pt x="0" y="73"/>
                      <a:pt x="0" y="166"/>
                    </a:cubicBezTo>
                    <a:cubicBezTo>
                      <a:pt x="0" y="253"/>
                      <a:pt x="80"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3" name="Google Shape;3613;p39"/>
              <p:cNvSpPr/>
              <p:nvPr/>
            </p:nvSpPr>
            <p:spPr>
              <a:xfrm>
                <a:off x="2834675"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2" y="253"/>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4" name="Google Shape;3614;p39"/>
              <p:cNvSpPr/>
              <p:nvPr/>
            </p:nvSpPr>
            <p:spPr>
              <a:xfrm>
                <a:off x="2852525"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60" y="332"/>
                      <a:pt x="332" y="253"/>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5" name="Google Shape;3615;p39"/>
              <p:cNvSpPr/>
              <p:nvPr/>
            </p:nvSpPr>
            <p:spPr>
              <a:xfrm>
                <a:off x="2870375" y="4658250"/>
                <a:ext cx="8325" cy="8325"/>
              </a:xfrm>
              <a:custGeom>
                <a:avLst/>
                <a:gdLst/>
                <a:ahLst/>
                <a:cxnLst/>
                <a:rect l="l" t="t" r="r" b="b"/>
                <a:pathLst>
                  <a:path w="333" h="333" extrusionOk="0">
                    <a:moveTo>
                      <a:pt x="167" y="1"/>
                    </a:moveTo>
                    <a:cubicBezTo>
                      <a:pt x="80" y="1"/>
                      <a:pt x="1" y="73"/>
                      <a:pt x="1" y="166"/>
                    </a:cubicBezTo>
                    <a:cubicBezTo>
                      <a:pt x="1" y="253"/>
                      <a:pt x="80" y="332"/>
                      <a:pt x="167" y="332"/>
                    </a:cubicBezTo>
                    <a:cubicBezTo>
                      <a:pt x="260" y="332"/>
                      <a:pt x="332" y="253"/>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6" name="Google Shape;3616;p39"/>
              <p:cNvSpPr/>
              <p:nvPr/>
            </p:nvSpPr>
            <p:spPr>
              <a:xfrm>
                <a:off x="2888400"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61" y="332"/>
                      <a:pt x="333" y="253"/>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7" name="Google Shape;3617;p39"/>
              <p:cNvSpPr/>
              <p:nvPr/>
            </p:nvSpPr>
            <p:spPr>
              <a:xfrm>
                <a:off x="2906250" y="4658250"/>
                <a:ext cx="8325" cy="8325"/>
              </a:xfrm>
              <a:custGeom>
                <a:avLst/>
                <a:gdLst/>
                <a:ahLst/>
                <a:cxnLst/>
                <a:rect l="l" t="t" r="r" b="b"/>
                <a:pathLst>
                  <a:path w="333" h="333" extrusionOk="0">
                    <a:moveTo>
                      <a:pt x="167" y="1"/>
                    </a:moveTo>
                    <a:cubicBezTo>
                      <a:pt x="80" y="1"/>
                      <a:pt x="1" y="73"/>
                      <a:pt x="1" y="166"/>
                    </a:cubicBezTo>
                    <a:cubicBezTo>
                      <a:pt x="1" y="253"/>
                      <a:pt x="80" y="332"/>
                      <a:pt x="167" y="332"/>
                    </a:cubicBezTo>
                    <a:cubicBezTo>
                      <a:pt x="261" y="332"/>
                      <a:pt x="333" y="253"/>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8" name="Google Shape;3618;p39"/>
              <p:cNvSpPr/>
              <p:nvPr/>
            </p:nvSpPr>
            <p:spPr>
              <a:xfrm>
                <a:off x="3103525" y="4658250"/>
                <a:ext cx="8325" cy="8325"/>
              </a:xfrm>
              <a:custGeom>
                <a:avLst/>
                <a:gdLst/>
                <a:ahLst/>
                <a:cxnLst/>
                <a:rect l="l" t="t" r="r" b="b"/>
                <a:pathLst>
                  <a:path w="333" h="333" extrusionOk="0">
                    <a:moveTo>
                      <a:pt x="166" y="1"/>
                    </a:moveTo>
                    <a:cubicBezTo>
                      <a:pt x="72" y="1"/>
                      <a:pt x="0" y="73"/>
                      <a:pt x="0" y="166"/>
                    </a:cubicBezTo>
                    <a:cubicBezTo>
                      <a:pt x="0" y="253"/>
                      <a:pt x="72" y="332"/>
                      <a:pt x="166" y="332"/>
                    </a:cubicBezTo>
                    <a:cubicBezTo>
                      <a:pt x="253" y="332"/>
                      <a:pt x="332" y="253"/>
                      <a:pt x="332" y="166"/>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19" name="Google Shape;3619;p39"/>
              <p:cNvSpPr/>
              <p:nvPr/>
            </p:nvSpPr>
            <p:spPr>
              <a:xfrm>
                <a:off x="3121375" y="4658250"/>
                <a:ext cx="8325" cy="8325"/>
              </a:xfrm>
              <a:custGeom>
                <a:avLst/>
                <a:gdLst/>
                <a:ahLst/>
                <a:cxnLst/>
                <a:rect l="l" t="t" r="r" b="b"/>
                <a:pathLst>
                  <a:path w="333" h="333" extrusionOk="0">
                    <a:moveTo>
                      <a:pt x="166" y="1"/>
                    </a:moveTo>
                    <a:cubicBezTo>
                      <a:pt x="72" y="1"/>
                      <a:pt x="0" y="73"/>
                      <a:pt x="0" y="166"/>
                    </a:cubicBezTo>
                    <a:cubicBezTo>
                      <a:pt x="0" y="253"/>
                      <a:pt x="72"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0" name="Google Shape;3620;p39"/>
              <p:cNvSpPr/>
              <p:nvPr/>
            </p:nvSpPr>
            <p:spPr>
              <a:xfrm>
                <a:off x="3139225" y="4658250"/>
                <a:ext cx="8325" cy="8325"/>
              </a:xfrm>
              <a:custGeom>
                <a:avLst/>
                <a:gdLst/>
                <a:ahLst/>
                <a:cxnLst/>
                <a:rect l="l" t="t" r="r" b="b"/>
                <a:pathLst>
                  <a:path w="333" h="333" extrusionOk="0">
                    <a:moveTo>
                      <a:pt x="166" y="1"/>
                    </a:moveTo>
                    <a:cubicBezTo>
                      <a:pt x="80" y="1"/>
                      <a:pt x="0" y="73"/>
                      <a:pt x="0" y="166"/>
                    </a:cubicBezTo>
                    <a:cubicBezTo>
                      <a:pt x="0" y="253"/>
                      <a:pt x="80"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1" name="Google Shape;3621;p39"/>
              <p:cNvSpPr/>
              <p:nvPr/>
            </p:nvSpPr>
            <p:spPr>
              <a:xfrm>
                <a:off x="3157250"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2" y="253"/>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2" name="Google Shape;3622;p39"/>
              <p:cNvSpPr/>
              <p:nvPr/>
            </p:nvSpPr>
            <p:spPr>
              <a:xfrm>
                <a:off x="3175100" y="4658250"/>
                <a:ext cx="8325" cy="8325"/>
              </a:xfrm>
              <a:custGeom>
                <a:avLst/>
                <a:gdLst/>
                <a:ahLst/>
                <a:cxnLst/>
                <a:rect l="l" t="t" r="r" b="b"/>
                <a:pathLst>
                  <a:path w="333" h="333" extrusionOk="0">
                    <a:moveTo>
                      <a:pt x="167" y="1"/>
                    </a:moveTo>
                    <a:cubicBezTo>
                      <a:pt x="80" y="1"/>
                      <a:pt x="1" y="73"/>
                      <a:pt x="1" y="166"/>
                    </a:cubicBezTo>
                    <a:cubicBezTo>
                      <a:pt x="1" y="253"/>
                      <a:pt x="80" y="332"/>
                      <a:pt x="167" y="332"/>
                    </a:cubicBezTo>
                    <a:cubicBezTo>
                      <a:pt x="260" y="332"/>
                      <a:pt x="332" y="253"/>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3" name="Google Shape;3623;p39"/>
              <p:cNvSpPr/>
              <p:nvPr/>
            </p:nvSpPr>
            <p:spPr>
              <a:xfrm>
                <a:off x="3193125"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3" y="253"/>
                      <a:pt x="333" y="166"/>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4" name="Google Shape;3624;p39"/>
              <p:cNvSpPr/>
              <p:nvPr/>
            </p:nvSpPr>
            <p:spPr>
              <a:xfrm>
                <a:off x="3210975"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61" y="332"/>
                      <a:pt x="333" y="253"/>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5" name="Google Shape;3625;p39"/>
              <p:cNvSpPr/>
              <p:nvPr/>
            </p:nvSpPr>
            <p:spPr>
              <a:xfrm>
                <a:off x="3228825" y="4658250"/>
                <a:ext cx="8325" cy="8325"/>
              </a:xfrm>
              <a:custGeom>
                <a:avLst/>
                <a:gdLst/>
                <a:ahLst/>
                <a:cxnLst/>
                <a:rect l="l" t="t" r="r" b="b"/>
                <a:pathLst>
                  <a:path w="333" h="333" extrusionOk="0">
                    <a:moveTo>
                      <a:pt x="167" y="1"/>
                    </a:moveTo>
                    <a:cubicBezTo>
                      <a:pt x="80" y="1"/>
                      <a:pt x="1" y="73"/>
                      <a:pt x="1" y="166"/>
                    </a:cubicBezTo>
                    <a:cubicBezTo>
                      <a:pt x="1" y="253"/>
                      <a:pt x="80" y="332"/>
                      <a:pt x="167" y="332"/>
                    </a:cubicBezTo>
                    <a:cubicBezTo>
                      <a:pt x="261" y="332"/>
                      <a:pt x="333" y="253"/>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6" name="Google Shape;3626;p39"/>
              <p:cNvSpPr/>
              <p:nvPr/>
            </p:nvSpPr>
            <p:spPr>
              <a:xfrm>
                <a:off x="3479825" y="4658250"/>
                <a:ext cx="8325" cy="8325"/>
              </a:xfrm>
              <a:custGeom>
                <a:avLst/>
                <a:gdLst/>
                <a:ahLst/>
                <a:cxnLst/>
                <a:rect l="l" t="t" r="r" b="b"/>
                <a:pathLst>
                  <a:path w="333" h="333" extrusionOk="0">
                    <a:moveTo>
                      <a:pt x="166" y="1"/>
                    </a:moveTo>
                    <a:cubicBezTo>
                      <a:pt x="73" y="1"/>
                      <a:pt x="1" y="73"/>
                      <a:pt x="1" y="166"/>
                    </a:cubicBezTo>
                    <a:cubicBezTo>
                      <a:pt x="1" y="253"/>
                      <a:pt x="73"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7" name="Google Shape;3627;p39"/>
              <p:cNvSpPr/>
              <p:nvPr/>
            </p:nvSpPr>
            <p:spPr>
              <a:xfrm>
                <a:off x="3497675" y="4658250"/>
                <a:ext cx="8325" cy="8325"/>
              </a:xfrm>
              <a:custGeom>
                <a:avLst/>
                <a:gdLst/>
                <a:ahLst/>
                <a:cxnLst/>
                <a:rect l="l" t="t" r="r" b="b"/>
                <a:pathLst>
                  <a:path w="333" h="333" extrusionOk="0">
                    <a:moveTo>
                      <a:pt x="167" y="1"/>
                    </a:moveTo>
                    <a:cubicBezTo>
                      <a:pt x="80" y="1"/>
                      <a:pt x="1" y="73"/>
                      <a:pt x="1" y="166"/>
                    </a:cubicBezTo>
                    <a:cubicBezTo>
                      <a:pt x="1" y="253"/>
                      <a:pt x="80" y="332"/>
                      <a:pt x="167" y="332"/>
                    </a:cubicBezTo>
                    <a:cubicBezTo>
                      <a:pt x="260" y="332"/>
                      <a:pt x="332" y="253"/>
                      <a:pt x="332" y="166"/>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8" name="Google Shape;3628;p39"/>
              <p:cNvSpPr/>
              <p:nvPr/>
            </p:nvSpPr>
            <p:spPr>
              <a:xfrm>
                <a:off x="3515700"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3" y="253"/>
                      <a:pt x="333" y="166"/>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29" name="Google Shape;3629;p39"/>
              <p:cNvSpPr/>
              <p:nvPr/>
            </p:nvSpPr>
            <p:spPr>
              <a:xfrm>
                <a:off x="3533550" y="4658250"/>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61" y="332"/>
                      <a:pt x="333" y="253"/>
                      <a:pt x="333" y="166"/>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0" name="Google Shape;3630;p39"/>
              <p:cNvSpPr/>
              <p:nvPr/>
            </p:nvSpPr>
            <p:spPr>
              <a:xfrm>
                <a:off x="3551600" y="4658250"/>
                <a:ext cx="8300" cy="8325"/>
              </a:xfrm>
              <a:custGeom>
                <a:avLst/>
                <a:gdLst/>
                <a:ahLst/>
                <a:cxnLst/>
                <a:rect l="l" t="t" r="r" b="b"/>
                <a:pathLst>
                  <a:path w="332" h="333" extrusionOk="0">
                    <a:moveTo>
                      <a:pt x="166" y="1"/>
                    </a:moveTo>
                    <a:cubicBezTo>
                      <a:pt x="72" y="1"/>
                      <a:pt x="0" y="73"/>
                      <a:pt x="0" y="166"/>
                    </a:cubicBezTo>
                    <a:cubicBezTo>
                      <a:pt x="0" y="253"/>
                      <a:pt x="72" y="332"/>
                      <a:pt x="166" y="332"/>
                    </a:cubicBezTo>
                    <a:cubicBezTo>
                      <a:pt x="253" y="332"/>
                      <a:pt x="332" y="253"/>
                      <a:pt x="332" y="166"/>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1" name="Google Shape;3631;p39"/>
              <p:cNvSpPr/>
              <p:nvPr/>
            </p:nvSpPr>
            <p:spPr>
              <a:xfrm>
                <a:off x="2816650" y="4676100"/>
                <a:ext cx="8325" cy="8325"/>
              </a:xfrm>
              <a:custGeom>
                <a:avLst/>
                <a:gdLst/>
                <a:ahLst/>
                <a:cxnLst/>
                <a:rect l="l" t="t" r="r" b="b"/>
                <a:pathLst>
                  <a:path w="333" h="333" extrusionOk="0">
                    <a:moveTo>
                      <a:pt x="166" y="1"/>
                    </a:moveTo>
                    <a:cubicBezTo>
                      <a:pt x="80" y="1"/>
                      <a:pt x="0" y="80"/>
                      <a:pt x="0" y="166"/>
                    </a:cubicBezTo>
                    <a:cubicBezTo>
                      <a:pt x="0" y="260"/>
                      <a:pt x="80"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2" name="Google Shape;3632;p39"/>
              <p:cNvSpPr/>
              <p:nvPr/>
            </p:nvSpPr>
            <p:spPr>
              <a:xfrm>
                <a:off x="2834675"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2" y="260"/>
                      <a:pt x="332" y="166"/>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3" name="Google Shape;3633;p39"/>
              <p:cNvSpPr/>
              <p:nvPr/>
            </p:nvSpPr>
            <p:spPr>
              <a:xfrm>
                <a:off x="2852525"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4" name="Google Shape;3634;p39"/>
              <p:cNvSpPr/>
              <p:nvPr/>
            </p:nvSpPr>
            <p:spPr>
              <a:xfrm>
                <a:off x="2870375" y="4676100"/>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5" name="Google Shape;3635;p39"/>
              <p:cNvSpPr/>
              <p:nvPr/>
            </p:nvSpPr>
            <p:spPr>
              <a:xfrm>
                <a:off x="2888400"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6" name="Google Shape;3636;p39"/>
              <p:cNvSpPr/>
              <p:nvPr/>
            </p:nvSpPr>
            <p:spPr>
              <a:xfrm>
                <a:off x="2906250" y="4676100"/>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7" name="Google Shape;3637;p39"/>
              <p:cNvSpPr/>
              <p:nvPr/>
            </p:nvSpPr>
            <p:spPr>
              <a:xfrm>
                <a:off x="3121375" y="4676100"/>
                <a:ext cx="8325" cy="8325"/>
              </a:xfrm>
              <a:custGeom>
                <a:avLst/>
                <a:gdLst/>
                <a:ahLst/>
                <a:cxnLst/>
                <a:rect l="l" t="t" r="r" b="b"/>
                <a:pathLst>
                  <a:path w="333"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8" name="Google Shape;3638;p39"/>
              <p:cNvSpPr/>
              <p:nvPr/>
            </p:nvSpPr>
            <p:spPr>
              <a:xfrm>
                <a:off x="3139225" y="4676100"/>
                <a:ext cx="8325" cy="8325"/>
              </a:xfrm>
              <a:custGeom>
                <a:avLst/>
                <a:gdLst/>
                <a:ahLst/>
                <a:cxnLst/>
                <a:rect l="l" t="t" r="r" b="b"/>
                <a:pathLst>
                  <a:path w="333" h="333" extrusionOk="0">
                    <a:moveTo>
                      <a:pt x="166" y="1"/>
                    </a:moveTo>
                    <a:cubicBezTo>
                      <a:pt x="80" y="1"/>
                      <a:pt x="0" y="80"/>
                      <a:pt x="0" y="166"/>
                    </a:cubicBezTo>
                    <a:cubicBezTo>
                      <a:pt x="0" y="260"/>
                      <a:pt x="80"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39" name="Google Shape;3639;p39"/>
              <p:cNvSpPr/>
              <p:nvPr/>
            </p:nvSpPr>
            <p:spPr>
              <a:xfrm>
                <a:off x="3157250"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2" y="260"/>
                      <a:pt x="332" y="166"/>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0" name="Google Shape;3640;p39"/>
              <p:cNvSpPr/>
              <p:nvPr/>
            </p:nvSpPr>
            <p:spPr>
              <a:xfrm>
                <a:off x="3175100" y="4676100"/>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1" name="Google Shape;3641;p39"/>
              <p:cNvSpPr/>
              <p:nvPr/>
            </p:nvSpPr>
            <p:spPr>
              <a:xfrm>
                <a:off x="3210975"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2" name="Google Shape;3642;p39"/>
              <p:cNvSpPr/>
              <p:nvPr/>
            </p:nvSpPr>
            <p:spPr>
              <a:xfrm>
                <a:off x="3228825" y="4676100"/>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3" name="Google Shape;3643;p39"/>
              <p:cNvSpPr/>
              <p:nvPr/>
            </p:nvSpPr>
            <p:spPr>
              <a:xfrm>
                <a:off x="3461975" y="4676100"/>
                <a:ext cx="8325" cy="8325"/>
              </a:xfrm>
              <a:custGeom>
                <a:avLst/>
                <a:gdLst/>
                <a:ahLst/>
                <a:cxnLst/>
                <a:rect l="l" t="t" r="r" b="b"/>
                <a:pathLst>
                  <a:path w="333" h="333" extrusionOk="0">
                    <a:moveTo>
                      <a:pt x="166" y="1"/>
                    </a:moveTo>
                    <a:cubicBezTo>
                      <a:pt x="73" y="1"/>
                      <a:pt x="1" y="80"/>
                      <a:pt x="1" y="166"/>
                    </a:cubicBezTo>
                    <a:cubicBezTo>
                      <a:pt x="1" y="260"/>
                      <a:pt x="73" y="332"/>
                      <a:pt x="166" y="332"/>
                    </a:cubicBezTo>
                    <a:cubicBezTo>
                      <a:pt x="253" y="332"/>
                      <a:pt x="332" y="260"/>
                      <a:pt x="332" y="166"/>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4" name="Google Shape;3644;p39"/>
              <p:cNvSpPr/>
              <p:nvPr/>
            </p:nvSpPr>
            <p:spPr>
              <a:xfrm>
                <a:off x="3479825" y="4676100"/>
                <a:ext cx="8325" cy="8325"/>
              </a:xfrm>
              <a:custGeom>
                <a:avLst/>
                <a:gdLst/>
                <a:ahLst/>
                <a:cxnLst/>
                <a:rect l="l" t="t" r="r" b="b"/>
                <a:pathLst>
                  <a:path w="333" h="333" extrusionOk="0">
                    <a:moveTo>
                      <a:pt x="166" y="1"/>
                    </a:moveTo>
                    <a:cubicBezTo>
                      <a:pt x="73" y="1"/>
                      <a:pt x="1" y="80"/>
                      <a:pt x="1" y="166"/>
                    </a:cubicBezTo>
                    <a:cubicBezTo>
                      <a:pt x="1" y="260"/>
                      <a:pt x="73"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5" name="Google Shape;3645;p39"/>
              <p:cNvSpPr/>
              <p:nvPr/>
            </p:nvSpPr>
            <p:spPr>
              <a:xfrm>
                <a:off x="3497675" y="4676100"/>
                <a:ext cx="8325" cy="8325"/>
              </a:xfrm>
              <a:custGeom>
                <a:avLst/>
                <a:gdLst/>
                <a:ahLst/>
                <a:cxnLst/>
                <a:rect l="l" t="t" r="r" b="b"/>
                <a:pathLst>
                  <a:path w="333" h="333" extrusionOk="0">
                    <a:moveTo>
                      <a:pt x="167" y="1"/>
                    </a:moveTo>
                    <a:cubicBezTo>
                      <a:pt x="80" y="1"/>
                      <a:pt x="1" y="80"/>
                      <a:pt x="1" y="166"/>
                    </a:cubicBezTo>
                    <a:cubicBezTo>
                      <a:pt x="1" y="260"/>
                      <a:pt x="80" y="332"/>
                      <a:pt x="167" y="332"/>
                    </a:cubicBezTo>
                    <a:cubicBezTo>
                      <a:pt x="260" y="332"/>
                      <a:pt x="332" y="260"/>
                      <a:pt x="332" y="166"/>
                    </a:cubicBezTo>
                    <a:cubicBezTo>
                      <a:pt x="332" y="80"/>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6" name="Google Shape;3646;p39"/>
              <p:cNvSpPr/>
              <p:nvPr/>
            </p:nvSpPr>
            <p:spPr>
              <a:xfrm>
                <a:off x="3515700"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53" y="332"/>
                      <a:pt x="333" y="260"/>
                      <a:pt x="333" y="166"/>
                    </a:cubicBezTo>
                    <a:cubicBezTo>
                      <a:pt x="333"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7" name="Google Shape;3647;p39"/>
              <p:cNvSpPr/>
              <p:nvPr/>
            </p:nvSpPr>
            <p:spPr>
              <a:xfrm>
                <a:off x="3533550" y="4676100"/>
                <a:ext cx="8325" cy="8325"/>
              </a:xfrm>
              <a:custGeom>
                <a:avLst/>
                <a:gdLst/>
                <a:ahLst/>
                <a:cxnLst/>
                <a:rect l="l" t="t" r="r" b="b"/>
                <a:pathLst>
                  <a:path w="333" h="333" extrusionOk="0">
                    <a:moveTo>
                      <a:pt x="167" y="1"/>
                    </a:moveTo>
                    <a:cubicBezTo>
                      <a:pt x="73" y="1"/>
                      <a:pt x="1" y="80"/>
                      <a:pt x="1" y="166"/>
                    </a:cubicBezTo>
                    <a:cubicBezTo>
                      <a:pt x="1" y="260"/>
                      <a:pt x="73" y="332"/>
                      <a:pt x="167" y="332"/>
                    </a:cubicBezTo>
                    <a:cubicBezTo>
                      <a:pt x="261" y="332"/>
                      <a:pt x="333" y="260"/>
                      <a:pt x="333" y="166"/>
                    </a:cubicBezTo>
                    <a:cubicBezTo>
                      <a:pt x="333" y="80"/>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8" name="Google Shape;3648;p39"/>
              <p:cNvSpPr/>
              <p:nvPr/>
            </p:nvSpPr>
            <p:spPr>
              <a:xfrm>
                <a:off x="3551600" y="4676100"/>
                <a:ext cx="8300" cy="8325"/>
              </a:xfrm>
              <a:custGeom>
                <a:avLst/>
                <a:gdLst/>
                <a:ahLst/>
                <a:cxnLst/>
                <a:rect l="l" t="t" r="r" b="b"/>
                <a:pathLst>
                  <a:path w="332" h="333" extrusionOk="0">
                    <a:moveTo>
                      <a:pt x="166" y="1"/>
                    </a:moveTo>
                    <a:cubicBezTo>
                      <a:pt x="72" y="1"/>
                      <a:pt x="0" y="80"/>
                      <a:pt x="0" y="166"/>
                    </a:cubicBezTo>
                    <a:cubicBezTo>
                      <a:pt x="0" y="260"/>
                      <a:pt x="72" y="332"/>
                      <a:pt x="166" y="332"/>
                    </a:cubicBezTo>
                    <a:cubicBezTo>
                      <a:pt x="253" y="332"/>
                      <a:pt x="332" y="260"/>
                      <a:pt x="332" y="166"/>
                    </a:cubicBezTo>
                    <a:cubicBezTo>
                      <a:pt x="332" y="80"/>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49" name="Google Shape;3649;p39"/>
              <p:cNvSpPr/>
              <p:nvPr/>
            </p:nvSpPr>
            <p:spPr>
              <a:xfrm>
                <a:off x="3569450" y="4676100"/>
                <a:ext cx="8300" cy="8325"/>
              </a:xfrm>
              <a:custGeom>
                <a:avLst/>
                <a:gdLst/>
                <a:ahLst/>
                <a:cxnLst/>
                <a:rect l="l" t="t" r="r" b="b"/>
                <a:pathLst>
                  <a:path w="332" h="333" extrusionOk="0">
                    <a:moveTo>
                      <a:pt x="166" y="1"/>
                    </a:moveTo>
                    <a:cubicBezTo>
                      <a:pt x="72" y="1"/>
                      <a:pt x="0" y="80"/>
                      <a:pt x="0" y="166"/>
                    </a:cubicBezTo>
                    <a:cubicBezTo>
                      <a:pt x="0" y="260"/>
                      <a:pt x="72" y="332"/>
                      <a:pt x="166" y="332"/>
                    </a:cubicBezTo>
                    <a:cubicBezTo>
                      <a:pt x="260" y="332"/>
                      <a:pt x="332" y="260"/>
                      <a:pt x="332" y="166"/>
                    </a:cubicBezTo>
                    <a:cubicBezTo>
                      <a:pt x="332" y="80"/>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0" name="Google Shape;3650;p39"/>
              <p:cNvSpPr/>
              <p:nvPr/>
            </p:nvSpPr>
            <p:spPr>
              <a:xfrm>
                <a:off x="2816650" y="4694125"/>
                <a:ext cx="8325" cy="8325"/>
              </a:xfrm>
              <a:custGeom>
                <a:avLst/>
                <a:gdLst/>
                <a:ahLst/>
                <a:cxnLst/>
                <a:rect l="l" t="t" r="r" b="b"/>
                <a:pathLst>
                  <a:path w="333" h="333" extrusionOk="0">
                    <a:moveTo>
                      <a:pt x="166" y="1"/>
                    </a:moveTo>
                    <a:cubicBezTo>
                      <a:pt x="80" y="1"/>
                      <a:pt x="0" y="73"/>
                      <a:pt x="0" y="167"/>
                    </a:cubicBezTo>
                    <a:cubicBezTo>
                      <a:pt x="0" y="260"/>
                      <a:pt x="80"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1" name="Google Shape;3651;p39"/>
              <p:cNvSpPr/>
              <p:nvPr/>
            </p:nvSpPr>
            <p:spPr>
              <a:xfrm>
                <a:off x="2834675"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2" name="Google Shape;3652;p39"/>
              <p:cNvSpPr/>
              <p:nvPr/>
            </p:nvSpPr>
            <p:spPr>
              <a:xfrm>
                <a:off x="2852525"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3" name="Google Shape;3653;p39"/>
              <p:cNvSpPr/>
              <p:nvPr/>
            </p:nvSpPr>
            <p:spPr>
              <a:xfrm>
                <a:off x="2870375" y="4694125"/>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4" name="Google Shape;3654;p39"/>
              <p:cNvSpPr/>
              <p:nvPr/>
            </p:nvSpPr>
            <p:spPr>
              <a:xfrm>
                <a:off x="2888400"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1" y="333"/>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5" name="Google Shape;3655;p39"/>
              <p:cNvSpPr/>
              <p:nvPr/>
            </p:nvSpPr>
            <p:spPr>
              <a:xfrm>
                <a:off x="3121375" y="4694125"/>
                <a:ext cx="8325" cy="8325"/>
              </a:xfrm>
              <a:custGeom>
                <a:avLst/>
                <a:gdLst/>
                <a:ahLst/>
                <a:cxnLst/>
                <a:rect l="l" t="t" r="r" b="b"/>
                <a:pathLst>
                  <a:path w="333" h="333" extrusionOk="0">
                    <a:moveTo>
                      <a:pt x="166" y="1"/>
                    </a:moveTo>
                    <a:cubicBezTo>
                      <a:pt x="72" y="1"/>
                      <a:pt x="0" y="73"/>
                      <a:pt x="0" y="167"/>
                    </a:cubicBezTo>
                    <a:cubicBezTo>
                      <a:pt x="0" y="260"/>
                      <a:pt x="72"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6" name="Google Shape;3656;p39"/>
              <p:cNvSpPr/>
              <p:nvPr/>
            </p:nvSpPr>
            <p:spPr>
              <a:xfrm>
                <a:off x="3139225" y="4694125"/>
                <a:ext cx="8325" cy="8325"/>
              </a:xfrm>
              <a:custGeom>
                <a:avLst/>
                <a:gdLst/>
                <a:ahLst/>
                <a:cxnLst/>
                <a:rect l="l" t="t" r="r" b="b"/>
                <a:pathLst>
                  <a:path w="333" h="333" extrusionOk="0">
                    <a:moveTo>
                      <a:pt x="166" y="1"/>
                    </a:moveTo>
                    <a:cubicBezTo>
                      <a:pt x="80" y="1"/>
                      <a:pt x="0" y="73"/>
                      <a:pt x="0" y="167"/>
                    </a:cubicBezTo>
                    <a:cubicBezTo>
                      <a:pt x="0" y="260"/>
                      <a:pt x="80"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7" name="Google Shape;3657;p39"/>
              <p:cNvSpPr/>
              <p:nvPr/>
            </p:nvSpPr>
            <p:spPr>
              <a:xfrm>
                <a:off x="3157250"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8" name="Google Shape;3658;p39"/>
              <p:cNvSpPr/>
              <p:nvPr/>
            </p:nvSpPr>
            <p:spPr>
              <a:xfrm>
                <a:off x="3175100" y="4694125"/>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59" name="Google Shape;3659;p39"/>
              <p:cNvSpPr/>
              <p:nvPr/>
            </p:nvSpPr>
            <p:spPr>
              <a:xfrm>
                <a:off x="3210975"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1" y="333"/>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0" name="Google Shape;3660;p39"/>
              <p:cNvSpPr/>
              <p:nvPr/>
            </p:nvSpPr>
            <p:spPr>
              <a:xfrm>
                <a:off x="3461975" y="4694125"/>
                <a:ext cx="8325" cy="8325"/>
              </a:xfrm>
              <a:custGeom>
                <a:avLst/>
                <a:gdLst/>
                <a:ahLst/>
                <a:cxnLst/>
                <a:rect l="l" t="t" r="r" b="b"/>
                <a:pathLst>
                  <a:path w="333" h="333" extrusionOk="0">
                    <a:moveTo>
                      <a:pt x="166" y="1"/>
                    </a:moveTo>
                    <a:cubicBezTo>
                      <a:pt x="73" y="1"/>
                      <a:pt x="1" y="73"/>
                      <a:pt x="1" y="167"/>
                    </a:cubicBezTo>
                    <a:cubicBezTo>
                      <a:pt x="1" y="260"/>
                      <a:pt x="73" y="333"/>
                      <a:pt x="166" y="333"/>
                    </a:cubicBezTo>
                    <a:cubicBezTo>
                      <a:pt x="253" y="333"/>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1" name="Google Shape;3661;p39"/>
              <p:cNvSpPr/>
              <p:nvPr/>
            </p:nvSpPr>
            <p:spPr>
              <a:xfrm>
                <a:off x="3479825" y="4694125"/>
                <a:ext cx="8325" cy="8325"/>
              </a:xfrm>
              <a:custGeom>
                <a:avLst/>
                <a:gdLst/>
                <a:ahLst/>
                <a:cxnLst/>
                <a:rect l="l" t="t" r="r" b="b"/>
                <a:pathLst>
                  <a:path w="333" h="333" extrusionOk="0">
                    <a:moveTo>
                      <a:pt x="166" y="1"/>
                    </a:moveTo>
                    <a:cubicBezTo>
                      <a:pt x="73" y="1"/>
                      <a:pt x="1" y="73"/>
                      <a:pt x="1" y="167"/>
                    </a:cubicBezTo>
                    <a:cubicBezTo>
                      <a:pt x="1" y="260"/>
                      <a:pt x="73"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2" name="Google Shape;3662;p39"/>
              <p:cNvSpPr/>
              <p:nvPr/>
            </p:nvSpPr>
            <p:spPr>
              <a:xfrm>
                <a:off x="3497675" y="4694125"/>
                <a:ext cx="8325" cy="8325"/>
              </a:xfrm>
              <a:custGeom>
                <a:avLst/>
                <a:gdLst/>
                <a:ahLst/>
                <a:cxnLst/>
                <a:rect l="l" t="t" r="r" b="b"/>
                <a:pathLst>
                  <a:path w="333" h="333" extrusionOk="0">
                    <a:moveTo>
                      <a:pt x="167" y="1"/>
                    </a:moveTo>
                    <a:cubicBezTo>
                      <a:pt x="80" y="1"/>
                      <a:pt x="1" y="73"/>
                      <a:pt x="1" y="167"/>
                    </a:cubicBezTo>
                    <a:cubicBezTo>
                      <a:pt x="1" y="260"/>
                      <a:pt x="80" y="333"/>
                      <a:pt x="167" y="333"/>
                    </a:cubicBezTo>
                    <a:cubicBezTo>
                      <a:pt x="260" y="333"/>
                      <a:pt x="332" y="260"/>
                      <a:pt x="332" y="167"/>
                    </a:cubicBezTo>
                    <a:cubicBezTo>
                      <a:pt x="332" y="73"/>
                      <a:pt x="260"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3" name="Google Shape;3663;p39"/>
              <p:cNvSpPr/>
              <p:nvPr/>
            </p:nvSpPr>
            <p:spPr>
              <a:xfrm>
                <a:off x="3515700"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53" y="333"/>
                      <a:pt x="333" y="260"/>
                      <a:pt x="333" y="167"/>
                    </a:cubicBezTo>
                    <a:cubicBezTo>
                      <a:pt x="333"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4" name="Google Shape;3664;p39"/>
              <p:cNvSpPr/>
              <p:nvPr/>
            </p:nvSpPr>
            <p:spPr>
              <a:xfrm>
                <a:off x="3533550" y="4694125"/>
                <a:ext cx="8325" cy="8325"/>
              </a:xfrm>
              <a:custGeom>
                <a:avLst/>
                <a:gdLst/>
                <a:ahLst/>
                <a:cxnLst/>
                <a:rect l="l" t="t" r="r" b="b"/>
                <a:pathLst>
                  <a:path w="333" h="333" extrusionOk="0">
                    <a:moveTo>
                      <a:pt x="167" y="1"/>
                    </a:moveTo>
                    <a:cubicBezTo>
                      <a:pt x="73" y="1"/>
                      <a:pt x="1" y="73"/>
                      <a:pt x="1" y="167"/>
                    </a:cubicBezTo>
                    <a:cubicBezTo>
                      <a:pt x="1" y="260"/>
                      <a:pt x="73" y="333"/>
                      <a:pt x="167" y="333"/>
                    </a:cubicBezTo>
                    <a:cubicBezTo>
                      <a:pt x="261" y="333"/>
                      <a:pt x="333" y="260"/>
                      <a:pt x="333" y="167"/>
                    </a:cubicBezTo>
                    <a:cubicBezTo>
                      <a:pt x="333" y="73"/>
                      <a:pt x="261"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5" name="Google Shape;3665;p39"/>
              <p:cNvSpPr/>
              <p:nvPr/>
            </p:nvSpPr>
            <p:spPr>
              <a:xfrm>
                <a:off x="3551600" y="4694125"/>
                <a:ext cx="8300" cy="8325"/>
              </a:xfrm>
              <a:custGeom>
                <a:avLst/>
                <a:gdLst/>
                <a:ahLst/>
                <a:cxnLst/>
                <a:rect l="l" t="t" r="r" b="b"/>
                <a:pathLst>
                  <a:path w="332" h="333" extrusionOk="0">
                    <a:moveTo>
                      <a:pt x="166" y="1"/>
                    </a:moveTo>
                    <a:cubicBezTo>
                      <a:pt x="72" y="1"/>
                      <a:pt x="0" y="73"/>
                      <a:pt x="0" y="167"/>
                    </a:cubicBezTo>
                    <a:cubicBezTo>
                      <a:pt x="0" y="260"/>
                      <a:pt x="72" y="333"/>
                      <a:pt x="166" y="333"/>
                    </a:cubicBezTo>
                    <a:cubicBezTo>
                      <a:pt x="253" y="333"/>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6" name="Google Shape;3666;p39"/>
              <p:cNvSpPr/>
              <p:nvPr/>
            </p:nvSpPr>
            <p:spPr>
              <a:xfrm>
                <a:off x="3569450" y="4694125"/>
                <a:ext cx="8300" cy="8325"/>
              </a:xfrm>
              <a:custGeom>
                <a:avLst/>
                <a:gdLst/>
                <a:ahLst/>
                <a:cxnLst/>
                <a:rect l="l" t="t" r="r" b="b"/>
                <a:pathLst>
                  <a:path w="332" h="333" extrusionOk="0">
                    <a:moveTo>
                      <a:pt x="166" y="1"/>
                    </a:moveTo>
                    <a:cubicBezTo>
                      <a:pt x="72" y="1"/>
                      <a:pt x="0" y="73"/>
                      <a:pt x="0" y="167"/>
                    </a:cubicBezTo>
                    <a:cubicBezTo>
                      <a:pt x="0" y="260"/>
                      <a:pt x="72" y="333"/>
                      <a:pt x="166" y="333"/>
                    </a:cubicBezTo>
                    <a:cubicBezTo>
                      <a:pt x="260" y="333"/>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7" name="Google Shape;3667;p39"/>
              <p:cNvSpPr/>
              <p:nvPr/>
            </p:nvSpPr>
            <p:spPr>
              <a:xfrm>
                <a:off x="2816650" y="4712175"/>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8" name="Google Shape;3668;p39"/>
              <p:cNvSpPr/>
              <p:nvPr/>
            </p:nvSpPr>
            <p:spPr>
              <a:xfrm>
                <a:off x="2834675"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69" name="Google Shape;3669;p39"/>
              <p:cNvSpPr/>
              <p:nvPr/>
            </p:nvSpPr>
            <p:spPr>
              <a:xfrm>
                <a:off x="2852525"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0" name="Google Shape;3670;p39"/>
              <p:cNvSpPr/>
              <p:nvPr/>
            </p:nvSpPr>
            <p:spPr>
              <a:xfrm>
                <a:off x="2870375" y="4712175"/>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1" name="Google Shape;3671;p39"/>
              <p:cNvSpPr/>
              <p:nvPr/>
            </p:nvSpPr>
            <p:spPr>
              <a:xfrm>
                <a:off x="2888400"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2" name="Google Shape;3672;p39"/>
              <p:cNvSpPr/>
              <p:nvPr/>
            </p:nvSpPr>
            <p:spPr>
              <a:xfrm>
                <a:off x="3121375" y="4712175"/>
                <a:ext cx="8325" cy="8300"/>
              </a:xfrm>
              <a:custGeom>
                <a:avLst/>
                <a:gdLst/>
                <a:ahLst/>
                <a:cxnLst/>
                <a:rect l="l" t="t" r="r" b="b"/>
                <a:pathLst>
                  <a:path w="333"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3" name="Google Shape;3673;p39"/>
              <p:cNvSpPr/>
              <p:nvPr/>
            </p:nvSpPr>
            <p:spPr>
              <a:xfrm>
                <a:off x="3139225" y="4712175"/>
                <a:ext cx="8325" cy="8300"/>
              </a:xfrm>
              <a:custGeom>
                <a:avLst/>
                <a:gdLst/>
                <a:ahLst/>
                <a:cxnLst/>
                <a:rect l="l" t="t" r="r" b="b"/>
                <a:pathLst>
                  <a:path w="333" h="332" extrusionOk="0">
                    <a:moveTo>
                      <a:pt x="166" y="0"/>
                    </a:moveTo>
                    <a:cubicBezTo>
                      <a:pt x="80" y="0"/>
                      <a:pt x="0" y="72"/>
                      <a:pt x="0" y="166"/>
                    </a:cubicBezTo>
                    <a:cubicBezTo>
                      <a:pt x="0" y="253"/>
                      <a:pt x="80"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4" name="Google Shape;3674;p39"/>
              <p:cNvSpPr/>
              <p:nvPr/>
            </p:nvSpPr>
            <p:spPr>
              <a:xfrm>
                <a:off x="3157250"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2" y="253"/>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5" name="Google Shape;3675;p39"/>
              <p:cNvSpPr/>
              <p:nvPr/>
            </p:nvSpPr>
            <p:spPr>
              <a:xfrm>
                <a:off x="3461975" y="4712175"/>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6" name="Google Shape;3676;p39"/>
              <p:cNvSpPr/>
              <p:nvPr/>
            </p:nvSpPr>
            <p:spPr>
              <a:xfrm>
                <a:off x="3479825" y="4712175"/>
                <a:ext cx="8325" cy="8300"/>
              </a:xfrm>
              <a:custGeom>
                <a:avLst/>
                <a:gdLst/>
                <a:ahLst/>
                <a:cxnLst/>
                <a:rect l="l" t="t" r="r" b="b"/>
                <a:pathLst>
                  <a:path w="333" h="332" extrusionOk="0">
                    <a:moveTo>
                      <a:pt x="166" y="0"/>
                    </a:moveTo>
                    <a:cubicBezTo>
                      <a:pt x="73" y="0"/>
                      <a:pt x="1" y="72"/>
                      <a:pt x="1" y="166"/>
                    </a:cubicBezTo>
                    <a:cubicBezTo>
                      <a:pt x="1" y="253"/>
                      <a:pt x="73"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7" name="Google Shape;3677;p39"/>
              <p:cNvSpPr/>
              <p:nvPr/>
            </p:nvSpPr>
            <p:spPr>
              <a:xfrm>
                <a:off x="3497675" y="4712175"/>
                <a:ext cx="8325" cy="8300"/>
              </a:xfrm>
              <a:custGeom>
                <a:avLst/>
                <a:gdLst/>
                <a:ahLst/>
                <a:cxnLst/>
                <a:rect l="l" t="t" r="r" b="b"/>
                <a:pathLst>
                  <a:path w="333" h="332" extrusionOk="0">
                    <a:moveTo>
                      <a:pt x="167" y="0"/>
                    </a:moveTo>
                    <a:cubicBezTo>
                      <a:pt x="80" y="0"/>
                      <a:pt x="1" y="72"/>
                      <a:pt x="1" y="166"/>
                    </a:cubicBezTo>
                    <a:cubicBezTo>
                      <a:pt x="1" y="253"/>
                      <a:pt x="80" y="332"/>
                      <a:pt x="167" y="332"/>
                    </a:cubicBezTo>
                    <a:cubicBezTo>
                      <a:pt x="260" y="332"/>
                      <a:pt x="332" y="253"/>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8" name="Google Shape;3678;p39"/>
              <p:cNvSpPr/>
              <p:nvPr/>
            </p:nvSpPr>
            <p:spPr>
              <a:xfrm>
                <a:off x="3515700"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53" y="332"/>
                      <a:pt x="333" y="253"/>
                      <a:pt x="333" y="166"/>
                    </a:cubicBezTo>
                    <a:cubicBezTo>
                      <a:pt x="333"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79" name="Google Shape;3679;p39"/>
              <p:cNvSpPr/>
              <p:nvPr/>
            </p:nvSpPr>
            <p:spPr>
              <a:xfrm>
                <a:off x="3533550" y="4712175"/>
                <a:ext cx="8325" cy="8300"/>
              </a:xfrm>
              <a:custGeom>
                <a:avLst/>
                <a:gdLst/>
                <a:ahLst/>
                <a:cxnLst/>
                <a:rect l="l" t="t" r="r" b="b"/>
                <a:pathLst>
                  <a:path w="333" h="332" extrusionOk="0">
                    <a:moveTo>
                      <a:pt x="167" y="0"/>
                    </a:moveTo>
                    <a:cubicBezTo>
                      <a:pt x="73" y="0"/>
                      <a:pt x="1" y="72"/>
                      <a:pt x="1" y="166"/>
                    </a:cubicBezTo>
                    <a:cubicBezTo>
                      <a:pt x="1" y="253"/>
                      <a:pt x="73" y="332"/>
                      <a:pt x="167" y="332"/>
                    </a:cubicBezTo>
                    <a:cubicBezTo>
                      <a:pt x="261" y="332"/>
                      <a:pt x="333" y="253"/>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0" name="Google Shape;3680;p39"/>
              <p:cNvSpPr/>
              <p:nvPr/>
            </p:nvSpPr>
            <p:spPr>
              <a:xfrm>
                <a:off x="3551600" y="4712175"/>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53" y="332"/>
                      <a:pt x="332" y="253"/>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1" name="Google Shape;3681;p39"/>
              <p:cNvSpPr/>
              <p:nvPr/>
            </p:nvSpPr>
            <p:spPr>
              <a:xfrm>
                <a:off x="3569450" y="4712175"/>
                <a:ext cx="8300" cy="8300"/>
              </a:xfrm>
              <a:custGeom>
                <a:avLst/>
                <a:gdLst/>
                <a:ahLst/>
                <a:cxnLst/>
                <a:rect l="l" t="t" r="r" b="b"/>
                <a:pathLst>
                  <a:path w="332" h="332" extrusionOk="0">
                    <a:moveTo>
                      <a:pt x="166" y="0"/>
                    </a:moveTo>
                    <a:cubicBezTo>
                      <a:pt x="72" y="0"/>
                      <a:pt x="0" y="72"/>
                      <a:pt x="0" y="166"/>
                    </a:cubicBezTo>
                    <a:cubicBezTo>
                      <a:pt x="0" y="253"/>
                      <a:pt x="72" y="332"/>
                      <a:pt x="166" y="332"/>
                    </a:cubicBezTo>
                    <a:cubicBezTo>
                      <a:pt x="260" y="332"/>
                      <a:pt x="332" y="253"/>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2" name="Google Shape;3682;p39"/>
              <p:cNvSpPr/>
              <p:nvPr/>
            </p:nvSpPr>
            <p:spPr>
              <a:xfrm>
                <a:off x="2816650" y="4730025"/>
                <a:ext cx="8325" cy="8300"/>
              </a:xfrm>
              <a:custGeom>
                <a:avLst/>
                <a:gdLst/>
                <a:ahLst/>
                <a:cxnLst/>
                <a:rect l="l" t="t" r="r" b="b"/>
                <a:pathLst>
                  <a:path w="333" h="332" extrusionOk="0">
                    <a:moveTo>
                      <a:pt x="166" y="0"/>
                    </a:moveTo>
                    <a:cubicBezTo>
                      <a:pt x="80" y="0"/>
                      <a:pt x="0" y="79"/>
                      <a:pt x="0" y="166"/>
                    </a:cubicBezTo>
                    <a:cubicBezTo>
                      <a:pt x="0" y="260"/>
                      <a:pt x="80"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3" name="Google Shape;3683;p39"/>
              <p:cNvSpPr/>
              <p:nvPr/>
            </p:nvSpPr>
            <p:spPr>
              <a:xfrm>
                <a:off x="2834675" y="473002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53" y="332"/>
                      <a:pt x="332" y="260"/>
                      <a:pt x="332" y="166"/>
                    </a:cubicBezTo>
                    <a:cubicBezTo>
                      <a:pt x="332"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4" name="Google Shape;3684;p39"/>
              <p:cNvSpPr/>
              <p:nvPr/>
            </p:nvSpPr>
            <p:spPr>
              <a:xfrm>
                <a:off x="2852525" y="473002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60" y="332"/>
                      <a:pt x="332" y="260"/>
                      <a:pt x="332" y="166"/>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5" name="Google Shape;3685;p39"/>
              <p:cNvSpPr/>
              <p:nvPr/>
            </p:nvSpPr>
            <p:spPr>
              <a:xfrm>
                <a:off x="2870375" y="4730025"/>
                <a:ext cx="8325" cy="8300"/>
              </a:xfrm>
              <a:custGeom>
                <a:avLst/>
                <a:gdLst/>
                <a:ahLst/>
                <a:cxnLst/>
                <a:rect l="l" t="t" r="r" b="b"/>
                <a:pathLst>
                  <a:path w="333" h="332" extrusionOk="0">
                    <a:moveTo>
                      <a:pt x="167" y="0"/>
                    </a:moveTo>
                    <a:cubicBezTo>
                      <a:pt x="80" y="0"/>
                      <a:pt x="1" y="79"/>
                      <a:pt x="1" y="166"/>
                    </a:cubicBezTo>
                    <a:cubicBezTo>
                      <a:pt x="1" y="260"/>
                      <a:pt x="80" y="332"/>
                      <a:pt x="167" y="332"/>
                    </a:cubicBezTo>
                    <a:cubicBezTo>
                      <a:pt x="260" y="332"/>
                      <a:pt x="332" y="260"/>
                      <a:pt x="332" y="166"/>
                    </a:cubicBezTo>
                    <a:cubicBezTo>
                      <a:pt x="332"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6" name="Google Shape;3686;p39"/>
              <p:cNvSpPr/>
              <p:nvPr/>
            </p:nvSpPr>
            <p:spPr>
              <a:xfrm>
                <a:off x="3121375" y="4730025"/>
                <a:ext cx="8325" cy="8300"/>
              </a:xfrm>
              <a:custGeom>
                <a:avLst/>
                <a:gdLst/>
                <a:ahLst/>
                <a:cxnLst/>
                <a:rect l="l" t="t" r="r" b="b"/>
                <a:pathLst>
                  <a:path w="333" h="332" extrusionOk="0">
                    <a:moveTo>
                      <a:pt x="166" y="0"/>
                    </a:moveTo>
                    <a:cubicBezTo>
                      <a:pt x="72" y="0"/>
                      <a:pt x="0" y="79"/>
                      <a:pt x="0" y="166"/>
                    </a:cubicBezTo>
                    <a:cubicBezTo>
                      <a:pt x="0" y="260"/>
                      <a:pt x="72"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7" name="Google Shape;3687;p39"/>
              <p:cNvSpPr/>
              <p:nvPr/>
            </p:nvSpPr>
            <p:spPr>
              <a:xfrm>
                <a:off x="3139225" y="4730025"/>
                <a:ext cx="8325" cy="8300"/>
              </a:xfrm>
              <a:custGeom>
                <a:avLst/>
                <a:gdLst/>
                <a:ahLst/>
                <a:cxnLst/>
                <a:rect l="l" t="t" r="r" b="b"/>
                <a:pathLst>
                  <a:path w="333" h="332" extrusionOk="0">
                    <a:moveTo>
                      <a:pt x="166" y="0"/>
                    </a:moveTo>
                    <a:cubicBezTo>
                      <a:pt x="80" y="0"/>
                      <a:pt x="0" y="79"/>
                      <a:pt x="0" y="166"/>
                    </a:cubicBezTo>
                    <a:cubicBezTo>
                      <a:pt x="0" y="260"/>
                      <a:pt x="80"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8" name="Google Shape;3688;p39"/>
              <p:cNvSpPr/>
              <p:nvPr/>
            </p:nvSpPr>
            <p:spPr>
              <a:xfrm>
                <a:off x="3461975" y="4730025"/>
                <a:ext cx="8325" cy="8300"/>
              </a:xfrm>
              <a:custGeom>
                <a:avLst/>
                <a:gdLst/>
                <a:ahLst/>
                <a:cxnLst/>
                <a:rect l="l" t="t" r="r" b="b"/>
                <a:pathLst>
                  <a:path w="333" h="332" extrusionOk="0">
                    <a:moveTo>
                      <a:pt x="166" y="0"/>
                    </a:moveTo>
                    <a:cubicBezTo>
                      <a:pt x="73" y="0"/>
                      <a:pt x="1" y="79"/>
                      <a:pt x="1" y="166"/>
                    </a:cubicBezTo>
                    <a:cubicBezTo>
                      <a:pt x="1" y="260"/>
                      <a:pt x="73" y="332"/>
                      <a:pt x="166" y="332"/>
                    </a:cubicBezTo>
                    <a:cubicBezTo>
                      <a:pt x="253" y="332"/>
                      <a:pt x="332" y="260"/>
                      <a:pt x="332" y="166"/>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89" name="Google Shape;3689;p39"/>
              <p:cNvSpPr/>
              <p:nvPr/>
            </p:nvSpPr>
            <p:spPr>
              <a:xfrm>
                <a:off x="3515700" y="473002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53" y="332"/>
                      <a:pt x="333" y="260"/>
                      <a:pt x="333" y="166"/>
                    </a:cubicBezTo>
                    <a:cubicBezTo>
                      <a:pt x="333" y="79"/>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0" name="Google Shape;3690;p39"/>
              <p:cNvSpPr/>
              <p:nvPr/>
            </p:nvSpPr>
            <p:spPr>
              <a:xfrm>
                <a:off x="3533550" y="473002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61" y="332"/>
                      <a:pt x="333" y="260"/>
                      <a:pt x="333" y="166"/>
                    </a:cubicBezTo>
                    <a:cubicBezTo>
                      <a:pt x="333" y="79"/>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1" name="Google Shape;3691;p39"/>
              <p:cNvSpPr/>
              <p:nvPr/>
            </p:nvSpPr>
            <p:spPr>
              <a:xfrm>
                <a:off x="3551600" y="4730025"/>
                <a:ext cx="8300" cy="8300"/>
              </a:xfrm>
              <a:custGeom>
                <a:avLst/>
                <a:gdLst/>
                <a:ahLst/>
                <a:cxnLst/>
                <a:rect l="l" t="t" r="r" b="b"/>
                <a:pathLst>
                  <a:path w="332" h="332" extrusionOk="0">
                    <a:moveTo>
                      <a:pt x="166" y="0"/>
                    </a:moveTo>
                    <a:cubicBezTo>
                      <a:pt x="72" y="0"/>
                      <a:pt x="0" y="79"/>
                      <a:pt x="0" y="166"/>
                    </a:cubicBezTo>
                    <a:cubicBezTo>
                      <a:pt x="0" y="260"/>
                      <a:pt x="72" y="332"/>
                      <a:pt x="166" y="332"/>
                    </a:cubicBezTo>
                    <a:cubicBezTo>
                      <a:pt x="253" y="332"/>
                      <a:pt x="332" y="260"/>
                      <a:pt x="332" y="166"/>
                    </a:cubicBezTo>
                    <a:cubicBezTo>
                      <a:pt x="332" y="79"/>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2" name="Google Shape;3692;p39"/>
              <p:cNvSpPr/>
              <p:nvPr/>
            </p:nvSpPr>
            <p:spPr>
              <a:xfrm>
                <a:off x="3569450" y="4730025"/>
                <a:ext cx="8300" cy="8300"/>
              </a:xfrm>
              <a:custGeom>
                <a:avLst/>
                <a:gdLst/>
                <a:ahLst/>
                <a:cxnLst/>
                <a:rect l="l" t="t" r="r" b="b"/>
                <a:pathLst>
                  <a:path w="332" h="332" extrusionOk="0">
                    <a:moveTo>
                      <a:pt x="166" y="0"/>
                    </a:moveTo>
                    <a:cubicBezTo>
                      <a:pt x="72" y="0"/>
                      <a:pt x="0" y="79"/>
                      <a:pt x="0" y="166"/>
                    </a:cubicBezTo>
                    <a:cubicBezTo>
                      <a:pt x="0" y="260"/>
                      <a:pt x="72" y="332"/>
                      <a:pt x="166" y="332"/>
                    </a:cubicBezTo>
                    <a:cubicBezTo>
                      <a:pt x="260" y="332"/>
                      <a:pt x="332" y="260"/>
                      <a:pt x="332" y="166"/>
                    </a:cubicBezTo>
                    <a:cubicBezTo>
                      <a:pt x="332" y="79"/>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3" name="Google Shape;3693;p39"/>
              <p:cNvSpPr/>
              <p:nvPr/>
            </p:nvSpPr>
            <p:spPr>
              <a:xfrm>
                <a:off x="3659050" y="4730025"/>
                <a:ext cx="8325" cy="8300"/>
              </a:xfrm>
              <a:custGeom>
                <a:avLst/>
                <a:gdLst/>
                <a:ahLst/>
                <a:cxnLst/>
                <a:rect l="l" t="t" r="r" b="b"/>
                <a:pathLst>
                  <a:path w="333" h="332" extrusionOk="0">
                    <a:moveTo>
                      <a:pt x="167" y="0"/>
                    </a:moveTo>
                    <a:cubicBezTo>
                      <a:pt x="73" y="0"/>
                      <a:pt x="1" y="79"/>
                      <a:pt x="1" y="166"/>
                    </a:cubicBezTo>
                    <a:cubicBezTo>
                      <a:pt x="1" y="260"/>
                      <a:pt x="73" y="332"/>
                      <a:pt x="167" y="332"/>
                    </a:cubicBezTo>
                    <a:cubicBezTo>
                      <a:pt x="260" y="332"/>
                      <a:pt x="333" y="260"/>
                      <a:pt x="333" y="166"/>
                    </a:cubicBezTo>
                    <a:cubicBezTo>
                      <a:pt x="333" y="79"/>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4" name="Google Shape;3694;p39"/>
              <p:cNvSpPr/>
              <p:nvPr/>
            </p:nvSpPr>
            <p:spPr>
              <a:xfrm>
                <a:off x="2816650" y="4748050"/>
                <a:ext cx="8325" cy="8325"/>
              </a:xfrm>
              <a:custGeom>
                <a:avLst/>
                <a:gdLst/>
                <a:ahLst/>
                <a:cxnLst/>
                <a:rect l="l" t="t" r="r" b="b"/>
                <a:pathLst>
                  <a:path w="333" h="333" extrusionOk="0">
                    <a:moveTo>
                      <a:pt x="166" y="0"/>
                    </a:moveTo>
                    <a:cubicBezTo>
                      <a:pt x="80" y="0"/>
                      <a:pt x="0" y="72"/>
                      <a:pt x="0" y="166"/>
                    </a:cubicBezTo>
                    <a:cubicBezTo>
                      <a:pt x="0" y="260"/>
                      <a:pt x="80" y="332"/>
                      <a:pt x="166" y="332"/>
                    </a:cubicBezTo>
                    <a:cubicBezTo>
                      <a:pt x="260" y="332"/>
                      <a:pt x="332" y="260"/>
                      <a:pt x="332" y="166"/>
                    </a:cubicBezTo>
                    <a:cubicBezTo>
                      <a:pt x="332" y="72"/>
                      <a:pt x="260"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5" name="Google Shape;3695;p39"/>
              <p:cNvSpPr/>
              <p:nvPr/>
            </p:nvSpPr>
            <p:spPr>
              <a:xfrm>
                <a:off x="2834675" y="4748050"/>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53" y="332"/>
                      <a:pt x="332" y="260"/>
                      <a:pt x="332" y="166"/>
                    </a:cubicBezTo>
                    <a:cubicBezTo>
                      <a:pt x="332" y="72"/>
                      <a:pt x="253"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6" name="Google Shape;3696;p39"/>
              <p:cNvSpPr/>
              <p:nvPr/>
            </p:nvSpPr>
            <p:spPr>
              <a:xfrm>
                <a:off x="2852525" y="4748050"/>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7" name="Google Shape;3697;p39"/>
              <p:cNvSpPr/>
              <p:nvPr/>
            </p:nvSpPr>
            <p:spPr>
              <a:xfrm>
                <a:off x="3533550" y="4748050"/>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1" y="332"/>
                      <a:pt x="333" y="260"/>
                      <a:pt x="333" y="166"/>
                    </a:cubicBezTo>
                    <a:cubicBezTo>
                      <a:pt x="333" y="72"/>
                      <a:pt x="261"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8" name="Google Shape;3698;p39"/>
              <p:cNvSpPr/>
              <p:nvPr/>
            </p:nvSpPr>
            <p:spPr>
              <a:xfrm>
                <a:off x="3551600" y="4748050"/>
                <a:ext cx="8300" cy="8325"/>
              </a:xfrm>
              <a:custGeom>
                <a:avLst/>
                <a:gdLst/>
                <a:ahLst/>
                <a:cxnLst/>
                <a:rect l="l" t="t" r="r" b="b"/>
                <a:pathLst>
                  <a:path w="332" h="333" extrusionOk="0">
                    <a:moveTo>
                      <a:pt x="166" y="0"/>
                    </a:moveTo>
                    <a:cubicBezTo>
                      <a:pt x="72" y="0"/>
                      <a:pt x="0" y="72"/>
                      <a:pt x="0" y="166"/>
                    </a:cubicBezTo>
                    <a:cubicBezTo>
                      <a:pt x="0" y="260"/>
                      <a:pt x="72" y="332"/>
                      <a:pt x="166" y="332"/>
                    </a:cubicBezTo>
                    <a:cubicBezTo>
                      <a:pt x="253" y="332"/>
                      <a:pt x="332" y="260"/>
                      <a:pt x="332" y="166"/>
                    </a:cubicBezTo>
                    <a:cubicBezTo>
                      <a:pt x="332" y="72"/>
                      <a:pt x="253" y="0"/>
                      <a:pt x="166"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699" name="Google Shape;3699;p39"/>
              <p:cNvSpPr/>
              <p:nvPr/>
            </p:nvSpPr>
            <p:spPr>
              <a:xfrm>
                <a:off x="3659050" y="4748050"/>
                <a:ext cx="8325" cy="8325"/>
              </a:xfrm>
              <a:custGeom>
                <a:avLst/>
                <a:gdLst/>
                <a:ahLst/>
                <a:cxnLst/>
                <a:rect l="l" t="t" r="r" b="b"/>
                <a:pathLst>
                  <a:path w="333" h="333" extrusionOk="0">
                    <a:moveTo>
                      <a:pt x="167" y="0"/>
                    </a:moveTo>
                    <a:cubicBezTo>
                      <a:pt x="73" y="0"/>
                      <a:pt x="1" y="72"/>
                      <a:pt x="1" y="166"/>
                    </a:cubicBezTo>
                    <a:cubicBezTo>
                      <a:pt x="1" y="260"/>
                      <a:pt x="73" y="332"/>
                      <a:pt x="167" y="332"/>
                    </a:cubicBezTo>
                    <a:cubicBezTo>
                      <a:pt x="260" y="332"/>
                      <a:pt x="333" y="260"/>
                      <a:pt x="333" y="166"/>
                    </a:cubicBezTo>
                    <a:cubicBezTo>
                      <a:pt x="333"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0" name="Google Shape;3700;p39"/>
              <p:cNvSpPr/>
              <p:nvPr/>
            </p:nvSpPr>
            <p:spPr>
              <a:xfrm>
                <a:off x="2816650" y="4766075"/>
                <a:ext cx="8325" cy="8325"/>
              </a:xfrm>
              <a:custGeom>
                <a:avLst/>
                <a:gdLst/>
                <a:ahLst/>
                <a:cxnLst/>
                <a:rect l="l" t="t" r="r" b="b"/>
                <a:pathLst>
                  <a:path w="333" h="333" extrusionOk="0">
                    <a:moveTo>
                      <a:pt x="166" y="1"/>
                    </a:moveTo>
                    <a:cubicBezTo>
                      <a:pt x="80" y="1"/>
                      <a:pt x="0" y="73"/>
                      <a:pt x="0" y="166"/>
                    </a:cubicBezTo>
                    <a:cubicBezTo>
                      <a:pt x="0" y="253"/>
                      <a:pt x="80"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1" name="Google Shape;3701;p39"/>
              <p:cNvSpPr/>
              <p:nvPr/>
            </p:nvSpPr>
            <p:spPr>
              <a:xfrm>
                <a:off x="2834675" y="4766075"/>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2" y="253"/>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2" name="Google Shape;3702;p39"/>
              <p:cNvSpPr/>
              <p:nvPr/>
            </p:nvSpPr>
            <p:spPr>
              <a:xfrm>
                <a:off x="3551600" y="4766075"/>
                <a:ext cx="8300" cy="8325"/>
              </a:xfrm>
              <a:custGeom>
                <a:avLst/>
                <a:gdLst/>
                <a:ahLst/>
                <a:cxnLst/>
                <a:rect l="l" t="t" r="r" b="b"/>
                <a:pathLst>
                  <a:path w="332" h="333" extrusionOk="0">
                    <a:moveTo>
                      <a:pt x="166" y="1"/>
                    </a:moveTo>
                    <a:cubicBezTo>
                      <a:pt x="72" y="1"/>
                      <a:pt x="0" y="73"/>
                      <a:pt x="0" y="166"/>
                    </a:cubicBezTo>
                    <a:cubicBezTo>
                      <a:pt x="0" y="253"/>
                      <a:pt x="72" y="332"/>
                      <a:pt x="166" y="332"/>
                    </a:cubicBezTo>
                    <a:cubicBezTo>
                      <a:pt x="253" y="332"/>
                      <a:pt x="332" y="253"/>
                      <a:pt x="332" y="166"/>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3" name="Google Shape;3703;p39"/>
              <p:cNvSpPr/>
              <p:nvPr/>
            </p:nvSpPr>
            <p:spPr>
              <a:xfrm>
                <a:off x="3623175" y="4766075"/>
                <a:ext cx="8325" cy="8325"/>
              </a:xfrm>
              <a:custGeom>
                <a:avLst/>
                <a:gdLst/>
                <a:ahLst/>
                <a:cxnLst/>
                <a:rect l="l" t="t" r="r" b="b"/>
                <a:pathLst>
                  <a:path w="333" h="333" extrusionOk="0">
                    <a:moveTo>
                      <a:pt x="166" y="1"/>
                    </a:moveTo>
                    <a:cubicBezTo>
                      <a:pt x="73" y="1"/>
                      <a:pt x="0" y="73"/>
                      <a:pt x="0" y="166"/>
                    </a:cubicBezTo>
                    <a:cubicBezTo>
                      <a:pt x="0" y="253"/>
                      <a:pt x="73" y="332"/>
                      <a:pt x="166" y="332"/>
                    </a:cubicBezTo>
                    <a:cubicBezTo>
                      <a:pt x="260" y="332"/>
                      <a:pt x="332" y="253"/>
                      <a:pt x="332" y="166"/>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4" name="Google Shape;3704;p39"/>
              <p:cNvSpPr/>
              <p:nvPr/>
            </p:nvSpPr>
            <p:spPr>
              <a:xfrm>
                <a:off x="3641200" y="4766075"/>
                <a:ext cx="8325" cy="8325"/>
              </a:xfrm>
              <a:custGeom>
                <a:avLst/>
                <a:gdLst/>
                <a:ahLst/>
                <a:cxnLst/>
                <a:rect l="l" t="t" r="r" b="b"/>
                <a:pathLst>
                  <a:path w="333" h="333" extrusionOk="0">
                    <a:moveTo>
                      <a:pt x="167" y="1"/>
                    </a:moveTo>
                    <a:cubicBezTo>
                      <a:pt x="73" y="1"/>
                      <a:pt x="1" y="73"/>
                      <a:pt x="1" y="166"/>
                    </a:cubicBezTo>
                    <a:cubicBezTo>
                      <a:pt x="1" y="253"/>
                      <a:pt x="73" y="332"/>
                      <a:pt x="167" y="332"/>
                    </a:cubicBezTo>
                    <a:cubicBezTo>
                      <a:pt x="253" y="332"/>
                      <a:pt x="332" y="253"/>
                      <a:pt x="332" y="166"/>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5" name="Google Shape;3705;p39"/>
              <p:cNvSpPr/>
              <p:nvPr/>
            </p:nvSpPr>
            <p:spPr>
              <a:xfrm>
                <a:off x="2816650" y="4783925"/>
                <a:ext cx="8325" cy="8325"/>
              </a:xfrm>
              <a:custGeom>
                <a:avLst/>
                <a:gdLst/>
                <a:ahLst/>
                <a:cxnLst/>
                <a:rect l="l" t="t" r="r" b="b"/>
                <a:pathLst>
                  <a:path w="333" h="333" extrusionOk="0">
                    <a:moveTo>
                      <a:pt x="166" y="1"/>
                    </a:moveTo>
                    <a:cubicBezTo>
                      <a:pt x="80" y="1"/>
                      <a:pt x="0" y="73"/>
                      <a:pt x="0" y="167"/>
                    </a:cubicBezTo>
                    <a:cubicBezTo>
                      <a:pt x="0" y="260"/>
                      <a:pt x="80"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6" name="Google Shape;3706;p39"/>
              <p:cNvSpPr/>
              <p:nvPr/>
            </p:nvSpPr>
            <p:spPr>
              <a:xfrm>
                <a:off x="2834675" y="4783925"/>
                <a:ext cx="8325" cy="8325"/>
              </a:xfrm>
              <a:custGeom>
                <a:avLst/>
                <a:gdLst/>
                <a:ahLst/>
                <a:cxnLst/>
                <a:rect l="l" t="t" r="r" b="b"/>
                <a:pathLst>
                  <a:path w="333" h="333" extrusionOk="0">
                    <a:moveTo>
                      <a:pt x="167" y="1"/>
                    </a:moveTo>
                    <a:cubicBezTo>
                      <a:pt x="73" y="1"/>
                      <a:pt x="1" y="73"/>
                      <a:pt x="1" y="167"/>
                    </a:cubicBezTo>
                    <a:cubicBezTo>
                      <a:pt x="1" y="260"/>
                      <a:pt x="73" y="332"/>
                      <a:pt x="167" y="332"/>
                    </a:cubicBezTo>
                    <a:cubicBezTo>
                      <a:pt x="253" y="332"/>
                      <a:pt x="332" y="260"/>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7" name="Google Shape;3707;p39"/>
              <p:cNvSpPr/>
              <p:nvPr/>
            </p:nvSpPr>
            <p:spPr>
              <a:xfrm>
                <a:off x="3605325" y="4783925"/>
                <a:ext cx="8325" cy="8325"/>
              </a:xfrm>
              <a:custGeom>
                <a:avLst/>
                <a:gdLst/>
                <a:ahLst/>
                <a:cxnLst/>
                <a:rect l="l" t="t" r="r" b="b"/>
                <a:pathLst>
                  <a:path w="333" h="333" extrusionOk="0">
                    <a:moveTo>
                      <a:pt x="166" y="1"/>
                    </a:moveTo>
                    <a:cubicBezTo>
                      <a:pt x="73" y="1"/>
                      <a:pt x="0" y="73"/>
                      <a:pt x="0" y="167"/>
                    </a:cubicBezTo>
                    <a:cubicBezTo>
                      <a:pt x="0" y="260"/>
                      <a:pt x="73" y="332"/>
                      <a:pt x="166" y="332"/>
                    </a:cubicBezTo>
                    <a:cubicBezTo>
                      <a:pt x="253" y="332"/>
                      <a:pt x="332" y="260"/>
                      <a:pt x="332" y="167"/>
                    </a:cubicBezTo>
                    <a:cubicBezTo>
                      <a:pt x="332" y="73"/>
                      <a:pt x="253"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8" name="Google Shape;3708;p39"/>
              <p:cNvSpPr/>
              <p:nvPr/>
            </p:nvSpPr>
            <p:spPr>
              <a:xfrm>
                <a:off x="3623175" y="4783925"/>
                <a:ext cx="8325" cy="8325"/>
              </a:xfrm>
              <a:custGeom>
                <a:avLst/>
                <a:gdLst/>
                <a:ahLst/>
                <a:cxnLst/>
                <a:rect l="l" t="t" r="r" b="b"/>
                <a:pathLst>
                  <a:path w="333" h="333" extrusionOk="0">
                    <a:moveTo>
                      <a:pt x="166" y="1"/>
                    </a:moveTo>
                    <a:cubicBezTo>
                      <a:pt x="73" y="1"/>
                      <a:pt x="0" y="73"/>
                      <a:pt x="0" y="167"/>
                    </a:cubicBezTo>
                    <a:cubicBezTo>
                      <a:pt x="0" y="260"/>
                      <a:pt x="73" y="332"/>
                      <a:pt x="166" y="332"/>
                    </a:cubicBezTo>
                    <a:cubicBezTo>
                      <a:pt x="260" y="332"/>
                      <a:pt x="332" y="260"/>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09" name="Google Shape;3709;p39"/>
              <p:cNvSpPr/>
              <p:nvPr/>
            </p:nvSpPr>
            <p:spPr>
              <a:xfrm>
                <a:off x="2816650" y="4801950"/>
                <a:ext cx="8325" cy="8325"/>
              </a:xfrm>
              <a:custGeom>
                <a:avLst/>
                <a:gdLst/>
                <a:ahLst/>
                <a:cxnLst/>
                <a:rect l="l" t="t" r="r" b="b"/>
                <a:pathLst>
                  <a:path w="333" h="333" extrusionOk="0">
                    <a:moveTo>
                      <a:pt x="166" y="1"/>
                    </a:moveTo>
                    <a:cubicBezTo>
                      <a:pt x="80" y="1"/>
                      <a:pt x="0" y="73"/>
                      <a:pt x="0" y="167"/>
                    </a:cubicBezTo>
                    <a:cubicBezTo>
                      <a:pt x="0" y="253"/>
                      <a:pt x="80"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10" name="Google Shape;3710;p39"/>
              <p:cNvSpPr/>
              <p:nvPr/>
            </p:nvSpPr>
            <p:spPr>
              <a:xfrm>
                <a:off x="2834675" y="4801950"/>
                <a:ext cx="8325" cy="8325"/>
              </a:xfrm>
              <a:custGeom>
                <a:avLst/>
                <a:gdLst/>
                <a:ahLst/>
                <a:cxnLst/>
                <a:rect l="l" t="t" r="r" b="b"/>
                <a:pathLst>
                  <a:path w="333" h="333" extrusionOk="0">
                    <a:moveTo>
                      <a:pt x="167" y="1"/>
                    </a:moveTo>
                    <a:cubicBezTo>
                      <a:pt x="73" y="1"/>
                      <a:pt x="1" y="73"/>
                      <a:pt x="1" y="167"/>
                    </a:cubicBezTo>
                    <a:cubicBezTo>
                      <a:pt x="1" y="253"/>
                      <a:pt x="73" y="333"/>
                      <a:pt x="167" y="333"/>
                    </a:cubicBezTo>
                    <a:cubicBezTo>
                      <a:pt x="253" y="333"/>
                      <a:pt x="332" y="253"/>
                      <a:pt x="332" y="167"/>
                    </a:cubicBezTo>
                    <a:cubicBezTo>
                      <a:pt x="332" y="73"/>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11" name="Google Shape;3711;p39"/>
              <p:cNvSpPr/>
              <p:nvPr/>
            </p:nvSpPr>
            <p:spPr>
              <a:xfrm>
                <a:off x="2874350" y="4801950"/>
                <a:ext cx="8325" cy="8325"/>
              </a:xfrm>
              <a:custGeom>
                <a:avLst/>
                <a:gdLst/>
                <a:ahLst/>
                <a:cxnLst/>
                <a:rect l="l" t="t" r="r" b="b"/>
                <a:pathLst>
                  <a:path w="333" h="333" extrusionOk="0">
                    <a:moveTo>
                      <a:pt x="166" y="1"/>
                    </a:moveTo>
                    <a:cubicBezTo>
                      <a:pt x="72" y="1"/>
                      <a:pt x="0" y="73"/>
                      <a:pt x="0" y="167"/>
                    </a:cubicBezTo>
                    <a:cubicBezTo>
                      <a:pt x="0" y="253"/>
                      <a:pt x="72" y="333"/>
                      <a:pt x="166" y="333"/>
                    </a:cubicBezTo>
                    <a:cubicBezTo>
                      <a:pt x="260" y="333"/>
                      <a:pt x="332" y="253"/>
                      <a:pt x="332" y="167"/>
                    </a:cubicBezTo>
                    <a:cubicBezTo>
                      <a:pt x="332" y="73"/>
                      <a:pt x="260" y="1"/>
                      <a:pt x="166"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12" name="Google Shape;3712;p39"/>
              <p:cNvSpPr/>
              <p:nvPr/>
            </p:nvSpPr>
            <p:spPr>
              <a:xfrm>
                <a:off x="2834675" y="4819800"/>
                <a:ext cx="8325" cy="8325"/>
              </a:xfrm>
              <a:custGeom>
                <a:avLst/>
                <a:gdLst/>
                <a:ahLst/>
                <a:cxnLst/>
                <a:rect l="l" t="t" r="r" b="b"/>
                <a:pathLst>
                  <a:path w="333" h="333" extrusionOk="0">
                    <a:moveTo>
                      <a:pt x="167" y="1"/>
                    </a:moveTo>
                    <a:cubicBezTo>
                      <a:pt x="73" y="1"/>
                      <a:pt x="1" y="80"/>
                      <a:pt x="1" y="167"/>
                    </a:cubicBezTo>
                    <a:cubicBezTo>
                      <a:pt x="1" y="261"/>
                      <a:pt x="73" y="333"/>
                      <a:pt x="167" y="333"/>
                    </a:cubicBezTo>
                    <a:cubicBezTo>
                      <a:pt x="253" y="333"/>
                      <a:pt x="332" y="261"/>
                      <a:pt x="332" y="167"/>
                    </a:cubicBezTo>
                    <a:cubicBezTo>
                      <a:pt x="332" y="80"/>
                      <a:pt x="253" y="1"/>
                      <a:pt x="167" y="1"/>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sp>
            <p:nvSpPr>
              <p:cNvPr id="3713" name="Google Shape;3713;p39"/>
              <p:cNvSpPr/>
              <p:nvPr/>
            </p:nvSpPr>
            <p:spPr>
              <a:xfrm>
                <a:off x="2852525" y="4837850"/>
                <a:ext cx="8325" cy="8300"/>
              </a:xfrm>
              <a:custGeom>
                <a:avLst/>
                <a:gdLst/>
                <a:ahLst/>
                <a:cxnLst/>
                <a:rect l="l" t="t" r="r" b="b"/>
                <a:pathLst>
                  <a:path w="333" h="332" extrusionOk="0">
                    <a:moveTo>
                      <a:pt x="167" y="0"/>
                    </a:moveTo>
                    <a:cubicBezTo>
                      <a:pt x="73" y="0"/>
                      <a:pt x="1" y="72"/>
                      <a:pt x="1" y="166"/>
                    </a:cubicBezTo>
                    <a:cubicBezTo>
                      <a:pt x="1" y="260"/>
                      <a:pt x="73" y="332"/>
                      <a:pt x="167" y="332"/>
                    </a:cubicBezTo>
                    <a:cubicBezTo>
                      <a:pt x="260" y="332"/>
                      <a:pt x="332" y="260"/>
                      <a:pt x="332" y="166"/>
                    </a:cubicBezTo>
                    <a:cubicBezTo>
                      <a:pt x="332" y="72"/>
                      <a:pt x="260" y="0"/>
                      <a:pt x="167" y="0"/>
                    </a:cubicBezTo>
                    <a:close/>
                  </a:path>
                </a:pathLst>
              </a:custGeom>
              <a:solidFill>
                <a:srgbClr val="666666"/>
              </a:solidFill>
              <a:ln>
                <a:noFill/>
              </a:ln>
            </p:spPr>
            <p:txBody>
              <a:bodyPr spcFirstLastPara="1" wrap="square" lIns="48200" tIns="48200" rIns="48200" bIns="48200" anchor="ctr" anchorCtr="0">
                <a:noAutofit/>
              </a:bodyPr>
              <a:lstStyle/>
              <a:p>
                <a:pPr marL="0" lvl="0" indent="0" algn="l" rtl="0">
                  <a:spcBef>
                    <a:spcPts val="0"/>
                  </a:spcBef>
                  <a:spcAft>
                    <a:spcPts val="0"/>
                  </a:spcAft>
                  <a:buNone/>
                </a:pPr>
                <a:endParaRPr sz="700">
                  <a:solidFill>
                    <a:srgbClr val="888888"/>
                  </a:solidFill>
                </a:endParaRPr>
              </a:p>
            </p:txBody>
          </p:sp>
        </p:grpSp>
        <p:grpSp>
          <p:nvGrpSpPr>
            <p:cNvPr id="3714" name="Google Shape;3714;p39"/>
            <p:cNvGrpSpPr/>
            <p:nvPr/>
          </p:nvGrpSpPr>
          <p:grpSpPr>
            <a:xfrm>
              <a:off x="2822357" y="2421335"/>
              <a:ext cx="2951971" cy="1575493"/>
              <a:chOff x="5354500" y="4591950"/>
              <a:chExt cx="5600400" cy="2987850"/>
            </a:xfrm>
          </p:grpSpPr>
          <p:sp>
            <p:nvSpPr>
              <p:cNvPr id="3715" name="Google Shape;3715;p39"/>
              <p:cNvSpPr/>
              <p:nvPr/>
            </p:nvSpPr>
            <p:spPr>
              <a:xfrm>
                <a:off x="7503475" y="5155850"/>
                <a:ext cx="542700" cy="542700"/>
              </a:xfrm>
              <a:prstGeom prst="ellipse">
                <a:avLst/>
              </a:prstGeom>
              <a:solidFill>
                <a:srgbClr val="666666">
                  <a:alpha val="50770"/>
                </a:srgbClr>
              </a:solidFill>
              <a:ln w="28575" cap="flat" cmpd="sng">
                <a:solidFill>
                  <a:srgbClr val="666666"/>
                </a:solidFill>
                <a:prstDash val="solid"/>
                <a:round/>
                <a:headEnd type="none" w="sm" len="sm"/>
                <a:tailEnd type="none" w="sm" len="sm"/>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3716" name="Google Shape;3716;p39"/>
              <p:cNvSpPr/>
              <p:nvPr/>
            </p:nvSpPr>
            <p:spPr>
              <a:xfrm>
                <a:off x="6367500" y="7037100"/>
                <a:ext cx="383400" cy="383400"/>
              </a:xfrm>
              <a:prstGeom prst="ellipse">
                <a:avLst/>
              </a:prstGeom>
              <a:solidFill>
                <a:srgbClr val="753E93">
                  <a:alpha val="47690"/>
                </a:srgbClr>
              </a:solidFill>
              <a:ln w="28575" cap="flat" cmpd="sng">
                <a:solidFill>
                  <a:srgbClr val="753E93"/>
                </a:solidFill>
                <a:prstDash val="solid"/>
                <a:round/>
                <a:headEnd type="none" w="sm" len="sm"/>
                <a:tailEnd type="none" w="sm" len="sm"/>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3717" name="Google Shape;3717;p39"/>
              <p:cNvSpPr/>
              <p:nvPr/>
            </p:nvSpPr>
            <p:spPr>
              <a:xfrm>
                <a:off x="5354500" y="5202425"/>
                <a:ext cx="825000" cy="825000"/>
              </a:xfrm>
              <a:prstGeom prst="ellipse">
                <a:avLst/>
              </a:prstGeom>
              <a:solidFill>
                <a:srgbClr val="484991">
                  <a:alpha val="53080"/>
                </a:srgbClr>
              </a:solidFill>
              <a:ln w="28575" cap="flat" cmpd="sng">
                <a:solidFill>
                  <a:srgbClr val="484991"/>
                </a:solidFill>
                <a:prstDash val="solid"/>
                <a:round/>
                <a:headEnd type="none" w="sm" len="sm"/>
                <a:tailEnd type="none" w="sm" len="sm"/>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3718" name="Google Shape;3718;p39"/>
              <p:cNvSpPr/>
              <p:nvPr/>
            </p:nvSpPr>
            <p:spPr>
              <a:xfrm>
                <a:off x="10354325" y="4591950"/>
                <a:ext cx="383400" cy="383400"/>
              </a:xfrm>
              <a:prstGeom prst="ellipse">
                <a:avLst/>
              </a:prstGeom>
              <a:solidFill>
                <a:srgbClr val="0F0F4B">
                  <a:alpha val="54619"/>
                </a:srgbClr>
              </a:solidFill>
              <a:ln w="28575" cap="flat" cmpd="sng">
                <a:solidFill>
                  <a:srgbClr val="0F0F4B"/>
                </a:solidFill>
                <a:prstDash val="solid"/>
                <a:round/>
                <a:headEnd type="none" w="sm" len="sm"/>
                <a:tailEnd type="none" w="sm" len="sm"/>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sp>
            <p:nvSpPr>
              <p:cNvPr id="3719" name="Google Shape;3719;p39"/>
              <p:cNvSpPr/>
              <p:nvPr/>
            </p:nvSpPr>
            <p:spPr>
              <a:xfrm>
                <a:off x="10412200" y="7037100"/>
                <a:ext cx="542700" cy="542700"/>
              </a:xfrm>
              <a:prstGeom prst="ellipse">
                <a:avLst/>
              </a:prstGeom>
              <a:solidFill>
                <a:srgbClr val="753E93">
                  <a:alpha val="50000"/>
                </a:srgbClr>
              </a:solidFill>
              <a:ln w="28575" cap="flat" cmpd="sng">
                <a:solidFill>
                  <a:srgbClr val="4F2F79"/>
                </a:solidFill>
                <a:prstDash val="solid"/>
                <a:round/>
                <a:headEnd type="none" w="sm" len="sm"/>
                <a:tailEnd type="none" w="sm" len="sm"/>
              </a:ln>
            </p:spPr>
            <p:txBody>
              <a:bodyPr spcFirstLastPara="1" wrap="square" lIns="48200" tIns="48200" rIns="48200" bIns="48200" anchor="ctr" anchorCtr="0">
                <a:noAutofit/>
              </a:bodyPr>
              <a:lstStyle/>
              <a:p>
                <a:pPr marL="0" lvl="0" indent="0" algn="l" rtl="0">
                  <a:spcBef>
                    <a:spcPts val="0"/>
                  </a:spcBef>
                  <a:spcAft>
                    <a:spcPts val="0"/>
                  </a:spcAft>
                  <a:buNone/>
                </a:pPr>
                <a:endParaRPr/>
              </a:p>
            </p:txBody>
          </p:sp>
        </p:grpSp>
      </p:grpSp>
      <p:sp>
        <p:nvSpPr>
          <p:cNvPr id="4" name="Rectangle 3"/>
          <p:cNvSpPr/>
          <p:nvPr/>
        </p:nvSpPr>
        <p:spPr>
          <a:xfrm>
            <a:off x="114300" y="1490164"/>
            <a:ext cx="2504209" cy="3354765"/>
          </a:xfrm>
          <a:prstGeom prst="rect">
            <a:avLst/>
          </a:prstGeom>
        </p:spPr>
        <p:txBody>
          <a:bodyPr wrap="square">
            <a:spAutoFit/>
          </a:bodyPr>
          <a:lstStyle/>
          <a:p>
            <a:pPr lvl="0" fontAlgn="base">
              <a:spcBef>
                <a:spcPts val="900"/>
              </a:spcBef>
              <a:spcAft>
                <a:spcPts val="900"/>
              </a:spcAft>
            </a:pPr>
            <a:r>
              <a:rPr lang="en-US" b="1" dirty="0" smtClean="0">
                <a:latin typeface="Times New Roman" panose="02020603050405020304" pitchFamily="18" charset="0"/>
                <a:ea typeface="Times New Roman" panose="02020603050405020304" pitchFamily="18" charset="0"/>
              </a:rPr>
              <a:t>      </a:t>
            </a:r>
            <a:r>
              <a:rPr lang="en-US" b="1" u="sng" dirty="0" smtClean="0">
                <a:solidFill>
                  <a:srgbClr val="7030A0"/>
                </a:solidFill>
                <a:latin typeface="Times New Roman" panose="02020603050405020304" pitchFamily="18" charset="0"/>
                <a:ea typeface="Times New Roman" panose="02020603050405020304" pitchFamily="18" charset="0"/>
              </a:rPr>
              <a:t>Ảnh </a:t>
            </a:r>
            <a:r>
              <a:rPr lang="en-US" b="1" u="sng" dirty="0">
                <a:solidFill>
                  <a:srgbClr val="7030A0"/>
                </a:solidFill>
                <a:latin typeface="Times New Roman" panose="02020603050405020304" pitchFamily="18" charset="0"/>
                <a:ea typeface="Times New Roman" panose="02020603050405020304" pitchFamily="18" charset="0"/>
              </a:rPr>
              <a:t>hưởng đến sinh thái</a:t>
            </a:r>
          </a:p>
          <a:p>
            <a:pPr fontAlgn="base">
              <a:spcBef>
                <a:spcPts val="900"/>
              </a:spcBef>
              <a:spcAft>
                <a:spcPts val="900"/>
              </a:spcAft>
            </a:pPr>
            <a:r>
              <a:rPr lang="en-US" dirty="0">
                <a:latin typeface="Times New Roman" panose="02020603050405020304" pitchFamily="18" charset="0"/>
                <a:ea typeface="Times New Roman" panose="02020603050405020304" pitchFamily="18" charset="0"/>
              </a:rPr>
              <a:t>Dù chất độc hại chỉ ở nồng độ thấp nhưng vẫn có thể ảnh hưởng đến hệ sinh thái. Những ảnh hưởng có thể kể đến là chuyển hoá của các vi sinh vật đặc hữu và động vật chân đốt. Điều này có thể khiến một số chuỗi thức ăn chính bị mất đi. </a:t>
            </a:r>
          </a:p>
          <a:p>
            <a:pPr fontAlgn="base">
              <a:spcBef>
                <a:spcPts val="900"/>
              </a:spcBef>
              <a:spcAft>
                <a:spcPts val="900"/>
              </a:spcAft>
            </a:pPr>
            <a:r>
              <a:rPr lang="en-US" dirty="0">
                <a:latin typeface="Times New Roman" panose="02020603050405020304" pitchFamily="18" charset="0"/>
                <a:ea typeface="Times New Roman" panose="02020603050405020304" pitchFamily="18" charset="0"/>
              </a:rPr>
              <a:t>Chất gây ô nhiễm còn có thể làm thay đổi quá trình chuyển hoá của thực vật. Điều này làm giảm năng suất cây trồng</a:t>
            </a:r>
            <a:r>
              <a:rPr lang="en-US" dirty="0" smtClean="0">
                <a:latin typeface="Times New Roman" panose="02020603050405020304" pitchFamily="18" charset="0"/>
                <a:ea typeface="Times New Roman" panose="02020603050405020304" pitchFamily="18" charset="0"/>
              </a:rPr>
              <a:t>.</a:t>
            </a:r>
            <a:endParaRPr lang="en-US" dirty="0">
              <a:latin typeface="Times New Roman" panose="02020603050405020304" pitchFamily="18" charset="0"/>
              <a:ea typeface="Times New Roman" panose="02020603050405020304" pitchFamily="18" charset="0"/>
            </a:endParaRPr>
          </a:p>
        </p:txBody>
      </p:sp>
      <p:sp>
        <p:nvSpPr>
          <p:cNvPr id="6" name="Rectangle 5"/>
          <p:cNvSpPr/>
          <p:nvPr/>
        </p:nvSpPr>
        <p:spPr>
          <a:xfrm>
            <a:off x="2857500" y="1490164"/>
            <a:ext cx="2971799" cy="1946687"/>
          </a:xfrm>
          <a:prstGeom prst="rect">
            <a:avLst/>
          </a:prstGeom>
        </p:spPr>
        <p:txBody>
          <a:bodyPr wrap="square">
            <a:spAutoFit/>
          </a:bodyPr>
          <a:lstStyle/>
          <a:p>
            <a:pPr lvl="0" fontAlgn="base">
              <a:spcBef>
                <a:spcPts val="900"/>
              </a:spcBef>
              <a:spcAft>
                <a:spcPts val="900"/>
              </a:spcAft>
            </a:pPr>
            <a:r>
              <a:rPr lang="en-US" dirty="0" smtClean="0">
                <a:latin typeface="Times New Roman" panose="02020603050405020304" pitchFamily="18" charset="0"/>
                <a:ea typeface="Times New Roman" panose="02020603050405020304" pitchFamily="18" charset="0"/>
              </a:rPr>
              <a:t> </a:t>
            </a:r>
            <a:r>
              <a:rPr lang="en-US" b="1" u="sng" dirty="0" smtClean="0">
                <a:solidFill>
                  <a:srgbClr val="7030A0"/>
                </a:solidFill>
                <a:latin typeface="Times New Roman" panose="02020603050405020304" pitchFamily="18" charset="0"/>
                <a:ea typeface="Times New Roman" panose="02020603050405020304" pitchFamily="18" charset="0"/>
              </a:rPr>
              <a:t>Ảnh </a:t>
            </a:r>
            <a:r>
              <a:rPr lang="en-US" b="1" u="sng" dirty="0">
                <a:solidFill>
                  <a:srgbClr val="7030A0"/>
                </a:solidFill>
                <a:latin typeface="Times New Roman" panose="02020603050405020304" pitchFamily="18" charset="0"/>
                <a:ea typeface="Times New Roman" panose="02020603050405020304" pitchFamily="18" charset="0"/>
              </a:rPr>
              <a:t>hưởng đến sưc khỏe con người</a:t>
            </a:r>
          </a:p>
          <a:p>
            <a:pPr fontAlgn="base">
              <a:spcBef>
                <a:spcPts val="900"/>
              </a:spcBef>
              <a:spcAft>
                <a:spcPts val="900"/>
              </a:spcAft>
            </a:pPr>
            <a:r>
              <a:rPr lang="en-US" dirty="0">
                <a:latin typeface="Times New Roman" panose="02020603050405020304" pitchFamily="18" charset="0"/>
                <a:ea typeface="Times New Roman" panose="02020603050405020304" pitchFamily="18" charset="0"/>
              </a:rPr>
              <a:t>Con người có thể bị ảnh hưởng trực tiếp khi tiếp xúc với đất ô nhiễm. </a:t>
            </a:r>
          </a:p>
          <a:p>
            <a:pPr fontAlgn="base"/>
            <a:r>
              <a:rPr lang="en-US" dirty="0">
                <a:latin typeface="Times New Roman" panose="02020603050405020304" pitchFamily="18" charset="0"/>
                <a:ea typeface="Times New Roman" panose="02020603050405020304" pitchFamily="18" charset="0"/>
              </a:rPr>
              <a:t>Tác động lên con người sẽ khác nhau do tuỳ thuộc vào loại chất gây ô nhiễm. </a:t>
            </a:r>
            <a:endParaRPr lang="en-US" dirty="0" smtClean="0">
              <a:latin typeface="Times New Roman" panose="02020603050405020304" pitchFamily="18" charset="0"/>
              <a:ea typeface="Times New Roman" panose="02020603050405020304" pitchFamily="18" charset="0"/>
            </a:endParaRPr>
          </a:p>
          <a:p>
            <a:pPr fontAlgn="base"/>
            <a:endParaRPr lang="en-US" dirty="0">
              <a:latin typeface="Times New Roman" panose="02020603050405020304" pitchFamily="18" charset="0"/>
              <a:ea typeface="Times New Roman" panose="02020603050405020304" pitchFamily="18" charset="0"/>
            </a:endParaRPr>
          </a:p>
        </p:txBody>
      </p:sp>
      <p:sp>
        <p:nvSpPr>
          <p:cNvPr id="8" name="Rectangle 7"/>
          <p:cNvSpPr/>
          <p:nvPr/>
        </p:nvSpPr>
        <p:spPr>
          <a:xfrm>
            <a:off x="2857500" y="3199924"/>
            <a:ext cx="2836718" cy="1815882"/>
          </a:xfrm>
          <a:prstGeom prst="rect">
            <a:avLst/>
          </a:prstGeom>
        </p:spPr>
        <p:txBody>
          <a:bodyPr wrap="square">
            <a:spAutoFit/>
          </a:bodyPr>
          <a:lstStyle/>
          <a:p>
            <a:r>
              <a:rPr lang="en-US" dirty="0">
                <a:latin typeface="Calibri" panose="020F0502020204030204" pitchFamily="34" charset="0"/>
                <a:ea typeface="Malgun Gothic" panose="020B0503020000020004" pitchFamily="34" charset="-127"/>
                <a:cs typeface="Times New Roman" panose="02020603050405020304" pitchFamily="18" charset="0"/>
              </a:rPr>
              <a:t>Nếu thường xuyên tiếp xúc với Benzene có thể gây nên bệnh bạch cầu. Cyclodienes và thuỷ ngân là chất khiến thận bị tổn thương. PCBs và cyclodienes có thể khiến gan bị nhiễm độc. Organophosphates và carbomates thì có thể khiến tắc nghẽn thần kinh cơ</a:t>
            </a:r>
            <a:endParaRPr lang="en-US" dirty="0"/>
          </a:p>
        </p:txBody>
      </p:sp>
      <p:pic>
        <p:nvPicPr>
          <p:cNvPr id="2" name="Picture 1"/>
          <p:cNvPicPr>
            <a:picLocks noChangeAspect="1"/>
          </p:cNvPicPr>
          <p:nvPr/>
        </p:nvPicPr>
        <p:blipFill>
          <a:blip r:embed="rId3"/>
          <a:stretch>
            <a:fillRect/>
          </a:stretch>
        </p:blipFill>
        <p:spPr>
          <a:xfrm>
            <a:off x="5933209" y="2240540"/>
            <a:ext cx="1926469" cy="1281978"/>
          </a:xfrm>
          <a:prstGeom prst="rect">
            <a:avLst/>
          </a:prstGeom>
        </p:spPr>
      </p:pic>
      <p:pic>
        <p:nvPicPr>
          <p:cNvPr id="3" name="Picture 2"/>
          <p:cNvPicPr>
            <a:picLocks noChangeAspect="1"/>
          </p:cNvPicPr>
          <p:nvPr/>
        </p:nvPicPr>
        <p:blipFill>
          <a:blip r:embed="rId4"/>
          <a:stretch>
            <a:fillRect/>
          </a:stretch>
        </p:blipFill>
        <p:spPr>
          <a:xfrm>
            <a:off x="6192981" y="574650"/>
            <a:ext cx="2387318" cy="1534705"/>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04"/>
        <p:cNvGrpSpPr/>
        <p:nvPr/>
      </p:nvGrpSpPr>
      <p:grpSpPr>
        <a:xfrm>
          <a:off x="0" y="0"/>
          <a:ext cx="0" cy="0"/>
          <a:chOff x="0" y="0"/>
          <a:chExt cx="0" cy="0"/>
        </a:xfrm>
      </p:grpSpPr>
      <p:sp>
        <p:nvSpPr>
          <p:cNvPr id="3905" name="Google Shape;3905;p49"/>
          <p:cNvSpPr/>
          <p:nvPr/>
        </p:nvSpPr>
        <p:spPr>
          <a:xfrm>
            <a:off x="2000401" y="2520971"/>
            <a:ext cx="1469700" cy="1697737"/>
          </a:xfrm>
          <a:prstGeom prst="roundRect">
            <a:avLst>
              <a:gd name="adj" fmla="val 16667"/>
            </a:avLst>
          </a:pr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49"/>
          <p:cNvSpPr txBox="1">
            <a:spLocks noGrp="1"/>
          </p:cNvSpPr>
          <p:nvPr>
            <p:ph type="title"/>
          </p:nvPr>
        </p:nvSpPr>
        <p:spPr>
          <a:xfrm>
            <a:off x="3300150" y="330150"/>
            <a:ext cx="5410200" cy="48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 sz="4000" dirty="0" smtClean="0">
                <a:solidFill>
                  <a:schemeClr val="bg1"/>
                </a:solidFill>
                <a:latin typeface="Times New Roman" panose="02020603050405020304" pitchFamily="18" charset="0"/>
                <a:cs typeface="Times New Roman" panose="02020603050405020304" pitchFamily="18" charset="0"/>
              </a:rPr>
              <a:t>VII. Biện</a:t>
            </a:r>
            <a:r>
              <a:rPr lang="es" sz="4000" dirty="0" smtClean="0">
                <a:solidFill>
                  <a:schemeClr val="bg1"/>
                </a:solidFill>
              </a:rPr>
              <a:t> </a:t>
            </a:r>
            <a:r>
              <a:rPr lang="es" sz="4000" dirty="0" smtClean="0">
                <a:solidFill>
                  <a:schemeClr val="bg1"/>
                </a:solidFill>
                <a:latin typeface="Times New Roman" panose="02020603050405020304" pitchFamily="18" charset="0"/>
                <a:cs typeface="Times New Roman" panose="02020603050405020304" pitchFamily="18" charset="0"/>
              </a:rPr>
              <a:t>pháp </a:t>
            </a:r>
            <a:endParaRPr sz="4000" dirty="0">
              <a:solidFill>
                <a:schemeClr val="bg1"/>
              </a:solidFill>
              <a:latin typeface="Times New Roman" panose="02020603050405020304" pitchFamily="18" charset="0"/>
              <a:cs typeface="Times New Roman" panose="02020603050405020304" pitchFamily="18" charset="0"/>
            </a:endParaRPr>
          </a:p>
        </p:txBody>
      </p:sp>
      <p:sp>
        <p:nvSpPr>
          <p:cNvPr id="3922" name="Google Shape;3922;p49"/>
          <p:cNvSpPr/>
          <p:nvPr/>
        </p:nvSpPr>
        <p:spPr>
          <a:xfrm>
            <a:off x="3818393" y="2547872"/>
            <a:ext cx="1469700" cy="1670836"/>
          </a:xfrm>
          <a:prstGeom prst="roundRect">
            <a:avLst>
              <a:gd name="adj" fmla="val 16667"/>
            </a:avLst>
          </a:pr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49"/>
          <p:cNvSpPr/>
          <p:nvPr/>
        </p:nvSpPr>
        <p:spPr>
          <a:xfrm>
            <a:off x="5765568" y="2547872"/>
            <a:ext cx="1469700" cy="1670836"/>
          </a:xfrm>
          <a:prstGeom prst="roundRect">
            <a:avLst>
              <a:gd name="adj" fmla="val 16667"/>
            </a:avLst>
          </a:pr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 name="Google Shape;10591;p63"/>
          <p:cNvGrpSpPr/>
          <p:nvPr/>
        </p:nvGrpSpPr>
        <p:grpSpPr>
          <a:xfrm>
            <a:off x="365677" y="1591289"/>
            <a:ext cx="649054" cy="604005"/>
            <a:chOff x="-21322300" y="3693325"/>
            <a:chExt cx="306400" cy="304150"/>
          </a:xfrm>
          <a:solidFill>
            <a:schemeClr val="bg1"/>
          </a:solidFill>
        </p:grpSpPr>
        <p:sp>
          <p:nvSpPr>
            <p:cNvPr id="25" name="Google Shape;10592;p63"/>
            <p:cNvSpPr/>
            <p:nvPr/>
          </p:nvSpPr>
          <p:spPr>
            <a:xfrm>
              <a:off x="-21142725" y="3868400"/>
              <a:ext cx="111850" cy="69325"/>
            </a:xfrm>
            <a:custGeom>
              <a:avLst/>
              <a:gdLst/>
              <a:ahLst/>
              <a:cxnLst/>
              <a:rect l="l" t="t" r="r" b="b"/>
              <a:pathLst>
                <a:path w="4474" h="2773" extrusionOk="0">
                  <a:moveTo>
                    <a:pt x="4474" y="0"/>
                  </a:moveTo>
                  <a:lnTo>
                    <a:pt x="4474" y="0"/>
                  </a:lnTo>
                  <a:cubicBezTo>
                    <a:pt x="4317" y="189"/>
                    <a:pt x="4159" y="378"/>
                    <a:pt x="4001" y="536"/>
                  </a:cubicBezTo>
                  <a:cubicBezTo>
                    <a:pt x="2899" y="1639"/>
                    <a:pt x="1418" y="2174"/>
                    <a:pt x="0" y="2426"/>
                  </a:cubicBezTo>
                  <a:cubicBezTo>
                    <a:pt x="473" y="2678"/>
                    <a:pt x="945" y="2773"/>
                    <a:pt x="1450" y="2773"/>
                  </a:cubicBezTo>
                  <a:cubicBezTo>
                    <a:pt x="2269" y="2773"/>
                    <a:pt x="3088" y="2458"/>
                    <a:pt x="3749" y="1828"/>
                  </a:cubicBezTo>
                  <a:cubicBezTo>
                    <a:pt x="4254" y="1324"/>
                    <a:pt x="4474" y="662"/>
                    <a:pt x="447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593;p63"/>
            <p:cNvSpPr/>
            <p:nvPr/>
          </p:nvSpPr>
          <p:spPr>
            <a:xfrm>
              <a:off x="-21141950" y="3693325"/>
              <a:ext cx="126050" cy="120750"/>
            </a:xfrm>
            <a:custGeom>
              <a:avLst/>
              <a:gdLst/>
              <a:ahLst/>
              <a:cxnLst/>
              <a:rect l="l" t="t" r="r" b="b"/>
              <a:pathLst>
                <a:path w="5042" h="4830" extrusionOk="0">
                  <a:moveTo>
                    <a:pt x="1828" y="1214"/>
                  </a:moveTo>
                  <a:cubicBezTo>
                    <a:pt x="1915" y="1214"/>
                    <a:pt x="2001" y="1254"/>
                    <a:pt x="2080" y="1333"/>
                  </a:cubicBezTo>
                  <a:cubicBezTo>
                    <a:pt x="2238" y="1490"/>
                    <a:pt x="2238" y="1679"/>
                    <a:pt x="2080" y="1837"/>
                  </a:cubicBezTo>
                  <a:cubicBezTo>
                    <a:pt x="2001" y="1915"/>
                    <a:pt x="1915" y="1955"/>
                    <a:pt x="1828" y="1955"/>
                  </a:cubicBezTo>
                  <a:cubicBezTo>
                    <a:pt x="1742" y="1955"/>
                    <a:pt x="1655" y="1915"/>
                    <a:pt x="1576" y="1837"/>
                  </a:cubicBezTo>
                  <a:cubicBezTo>
                    <a:pt x="1419" y="1679"/>
                    <a:pt x="1419" y="1490"/>
                    <a:pt x="1576" y="1333"/>
                  </a:cubicBezTo>
                  <a:cubicBezTo>
                    <a:pt x="1655" y="1254"/>
                    <a:pt x="1742" y="1214"/>
                    <a:pt x="1828" y="1214"/>
                  </a:cubicBezTo>
                  <a:close/>
                  <a:moveTo>
                    <a:pt x="2301" y="0"/>
                  </a:moveTo>
                  <a:cubicBezTo>
                    <a:pt x="1786" y="0"/>
                    <a:pt x="1193" y="72"/>
                    <a:pt x="599" y="230"/>
                  </a:cubicBezTo>
                  <a:cubicBezTo>
                    <a:pt x="1" y="1427"/>
                    <a:pt x="221" y="2908"/>
                    <a:pt x="1230" y="3884"/>
                  </a:cubicBezTo>
                  <a:cubicBezTo>
                    <a:pt x="1797" y="4483"/>
                    <a:pt x="2647" y="4830"/>
                    <a:pt x="3498" y="4830"/>
                  </a:cubicBezTo>
                  <a:cubicBezTo>
                    <a:pt x="3970" y="4830"/>
                    <a:pt x="4443" y="4704"/>
                    <a:pt x="4884" y="4515"/>
                  </a:cubicBezTo>
                  <a:cubicBezTo>
                    <a:pt x="5042" y="3443"/>
                    <a:pt x="5042" y="2498"/>
                    <a:pt x="4947" y="1931"/>
                  </a:cubicBezTo>
                  <a:cubicBezTo>
                    <a:pt x="4884" y="1522"/>
                    <a:pt x="4601" y="1207"/>
                    <a:pt x="4254" y="1081"/>
                  </a:cubicBezTo>
                  <a:cubicBezTo>
                    <a:pt x="4160" y="1049"/>
                    <a:pt x="4065" y="1049"/>
                    <a:pt x="3970" y="1049"/>
                  </a:cubicBezTo>
                  <a:cubicBezTo>
                    <a:pt x="3970" y="955"/>
                    <a:pt x="3939" y="860"/>
                    <a:pt x="3939" y="765"/>
                  </a:cubicBezTo>
                  <a:cubicBezTo>
                    <a:pt x="3813" y="387"/>
                    <a:pt x="3498" y="104"/>
                    <a:pt x="3120" y="72"/>
                  </a:cubicBezTo>
                  <a:cubicBezTo>
                    <a:pt x="2885" y="25"/>
                    <a:pt x="2607" y="0"/>
                    <a:pt x="23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0594;p63"/>
            <p:cNvSpPr/>
            <p:nvPr/>
          </p:nvSpPr>
          <p:spPr>
            <a:xfrm>
              <a:off x="-21263225" y="3707725"/>
              <a:ext cx="69325" cy="112650"/>
            </a:xfrm>
            <a:custGeom>
              <a:avLst/>
              <a:gdLst/>
              <a:ahLst/>
              <a:cxnLst/>
              <a:rect l="l" t="t" r="r" b="b"/>
              <a:pathLst>
                <a:path w="2773" h="4506" extrusionOk="0">
                  <a:moveTo>
                    <a:pt x="2773" y="0"/>
                  </a:moveTo>
                  <a:cubicBezTo>
                    <a:pt x="2079" y="0"/>
                    <a:pt x="1418" y="252"/>
                    <a:pt x="945" y="757"/>
                  </a:cubicBezTo>
                  <a:cubicBezTo>
                    <a:pt x="347" y="1355"/>
                    <a:pt x="0" y="2174"/>
                    <a:pt x="0" y="3025"/>
                  </a:cubicBezTo>
                  <a:cubicBezTo>
                    <a:pt x="0" y="3560"/>
                    <a:pt x="126" y="4065"/>
                    <a:pt x="347" y="4506"/>
                  </a:cubicBezTo>
                  <a:cubicBezTo>
                    <a:pt x="630" y="3025"/>
                    <a:pt x="1197" y="1513"/>
                    <a:pt x="2205" y="473"/>
                  </a:cubicBezTo>
                  <a:cubicBezTo>
                    <a:pt x="2363" y="315"/>
                    <a:pt x="2552" y="158"/>
                    <a:pt x="27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595;p63"/>
            <p:cNvSpPr/>
            <p:nvPr/>
          </p:nvSpPr>
          <p:spPr>
            <a:xfrm>
              <a:off x="-21322300" y="3703775"/>
              <a:ext cx="294600" cy="293700"/>
            </a:xfrm>
            <a:custGeom>
              <a:avLst/>
              <a:gdLst/>
              <a:ahLst/>
              <a:cxnLst/>
              <a:rect l="l" t="t" r="r" b="b"/>
              <a:pathLst>
                <a:path w="11784" h="11748" extrusionOk="0">
                  <a:moveTo>
                    <a:pt x="6604" y="3797"/>
                  </a:moveTo>
                  <a:cubicBezTo>
                    <a:pt x="6773" y="3797"/>
                    <a:pt x="6905" y="3909"/>
                    <a:pt x="6931" y="4065"/>
                  </a:cubicBezTo>
                  <a:cubicBezTo>
                    <a:pt x="7026" y="4254"/>
                    <a:pt x="6900" y="4443"/>
                    <a:pt x="6711" y="4506"/>
                  </a:cubicBezTo>
                  <a:lnTo>
                    <a:pt x="6270" y="4664"/>
                  </a:lnTo>
                  <a:cubicBezTo>
                    <a:pt x="6018" y="4727"/>
                    <a:pt x="5955" y="5042"/>
                    <a:pt x="6112" y="5231"/>
                  </a:cubicBezTo>
                  <a:lnTo>
                    <a:pt x="6490" y="5640"/>
                  </a:lnTo>
                  <a:cubicBezTo>
                    <a:pt x="6575" y="5713"/>
                    <a:pt x="6674" y="5748"/>
                    <a:pt x="6767" y="5748"/>
                  </a:cubicBezTo>
                  <a:cubicBezTo>
                    <a:pt x="6916" y="5748"/>
                    <a:pt x="7050" y="5657"/>
                    <a:pt x="7089" y="5483"/>
                  </a:cubicBezTo>
                  <a:lnTo>
                    <a:pt x="7246" y="5042"/>
                  </a:lnTo>
                  <a:cubicBezTo>
                    <a:pt x="7321" y="4892"/>
                    <a:pt x="7455" y="4802"/>
                    <a:pt x="7586" y="4802"/>
                  </a:cubicBezTo>
                  <a:cubicBezTo>
                    <a:pt x="7620" y="4802"/>
                    <a:pt x="7655" y="4808"/>
                    <a:pt x="7687" y="4821"/>
                  </a:cubicBezTo>
                  <a:cubicBezTo>
                    <a:pt x="7908" y="4884"/>
                    <a:pt x="8002" y="5073"/>
                    <a:pt x="7971" y="5262"/>
                  </a:cubicBezTo>
                  <a:lnTo>
                    <a:pt x="7813" y="5703"/>
                  </a:lnTo>
                  <a:cubicBezTo>
                    <a:pt x="7655" y="6177"/>
                    <a:pt x="7212" y="6453"/>
                    <a:pt x="6764" y="6453"/>
                  </a:cubicBezTo>
                  <a:cubicBezTo>
                    <a:pt x="6498" y="6453"/>
                    <a:pt x="6229" y="6356"/>
                    <a:pt x="6018" y="6144"/>
                  </a:cubicBezTo>
                  <a:lnTo>
                    <a:pt x="5640" y="5766"/>
                  </a:lnTo>
                  <a:cubicBezTo>
                    <a:pt x="5073" y="5199"/>
                    <a:pt x="5293" y="4223"/>
                    <a:pt x="6081" y="3971"/>
                  </a:cubicBezTo>
                  <a:lnTo>
                    <a:pt x="6490" y="3813"/>
                  </a:lnTo>
                  <a:cubicBezTo>
                    <a:pt x="6529" y="3802"/>
                    <a:pt x="6567" y="3797"/>
                    <a:pt x="6604" y="3797"/>
                  </a:cubicBezTo>
                  <a:close/>
                  <a:moveTo>
                    <a:pt x="6900" y="1"/>
                  </a:moveTo>
                  <a:lnTo>
                    <a:pt x="6900" y="1"/>
                  </a:lnTo>
                  <a:cubicBezTo>
                    <a:pt x="6238" y="253"/>
                    <a:pt x="5608" y="600"/>
                    <a:pt x="5136" y="1104"/>
                  </a:cubicBezTo>
                  <a:cubicBezTo>
                    <a:pt x="3434" y="2805"/>
                    <a:pt x="3088" y="6176"/>
                    <a:pt x="3088" y="7657"/>
                  </a:cubicBezTo>
                  <a:cubicBezTo>
                    <a:pt x="2726" y="7476"/>
                    <a:pt x="2328" y="7387"/>
                    <a:pt x="1930" y="7387"/>
                  </a:cubicBezTo>
                  <a:cubicBezTo>
                    <a:pt x="1287" y="7387"/>
                    <a:pt x="644" y="7619"/>
                    <a:pt x="158" y="8066"/>
                  </a:cubicBezTo>
                  <a:cubicBezTo>
                    <a:pt x="0" y="8224"/>
                    <a:pt x="32" y="8539"/>
                    <a:pt x="252" y="8665"/>
                  </a:cubicBezTo>
                  <a:cubicBezTo>
                    <a:pt x="1449" y="9295"/>
                    <a:pt x="2489" y="10334"/>
                    <a:pt x="3119" y="11532"/>
                  </a:cubicBezTo>
                  <a:cubicBezTo>
                    <a:pt x="3191" y="11676"/>
                    <a:pt x="3304" y="11748"/>
                    <a:pt x="3429" y="11748"/>
                  </a:cubicBezTo>
                  <a:cubicBezTo>
                    <a:pt x="3523" y="11748"/>
                    <a:pt x="3623" y="11707"/>
                    <a:pt x="3718" y="11626"/>
                  </a:cubicBezTo>
                  <a:cubicBezTo>
                    <a:pt x="4505" y="10839"/>
                    <a:pt x="4663" y="9641"/>
                    <a:pt x="4127" y="8696"/>
                  </a:cubicBezTo>
                  <a:lnTo>
                    <a:pt x="4190" y="8696"/>
                  </a:lnTo>
                  <a:cubicBezTo>
                    <a:pt x="5640" y="8696"/>
                    <a:pt x="8979" y="8350"/>
                    <a:pt x="10680" y="6648"/>
                  </a:cubicBezTo>
                  <a:cubicBezTo>
                    <a:pt x="11184" y="6144"/>
                    <a:pt x="11531" y="5514"/>
                    <a:pt x="11783" y="4853"/>
                  </a:cubicBezTo>
                  <a:lnTo>
                    <a:pt x="11783" y="4853"/>
                  </a:lnTo>
                  <a:cubicBezTo>
                    <a:pt x="11374" y="4979"/>
                    <a:pt x="11027" y="5042"/>
                    <a:pt x="10649" y="5042"/>
                  </a:cubicBezTo>
                  <a:cubicBezTo>
                    <a:pt x="9578" y="5042"/>
                    <a:pt x="8601" y="4664"/>
                    <a:pt x="7876" y="3908"/>
                  </a:cubicBezTo>
                  <a:cubicBezTo>
                    <a:pt x="6805" y="2836"/>
                    <a:pt x="6490" y="1356"/>
                    <a:pt x="69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3905;p49"/>
          <p:cNvSpPr/>
          <p:nvPr/>
        </p:nvSpPr>
        <p:spPr>
          <a:xfrm>
            <a:off x="99693" y="2504475"/>
            <a:ext cx="1469700" cy="1714234"/>
          </a:xfrm>
          <a:prstGeom prst="roundRect">
            <a:avLst>
              <a:gd name="adj" fmla="val 16667"/>
            </a:avLst>
          </a:pr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905;p49"/>
          <p:cNvSpPr/>
          <p:nvPr/>
        </p:nvSpPr>
        <p:spPr>
          <a:xfrm>
            <a:off x="7674300" y="2547872"/>
            <a:ext cx="1469700" cy="1670836"/>
          </a:xfrm>
          <a:prstGeom prst="roundRect">
            <a:avLst>
              <a:gd name="adj" fmla="val 16667"/>
            </a:avLst>
          </a:pr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10596;p63"/>
          <p:cNvGrpSpPr/>
          <p:nvPr/>
        </p:nvGrpSpPr>
        <p:grpSpPr>
          <a:xfrm>
            <a:off x="2231591" y="1568328"/>
            <a:ext cx="777613" cy="670677"/>
            <a:chOff x="-21322300" y="4077125"/>
            <a:chExt cx="307200" cy="285925"/>
          </a:xfrm>
          <a:solidFill>
            <a:schemeClr val="bg1"/>
          </a:solidFill>
        </p:grpSpPr>
        <p:sp>
          <p:nvSpPr>
            <p:cNvPr id="32" name="Google Shape;10597;p63"/>
            <p:cNvSpPr/>
            <p:nvPr/>
          </p:nvSpPr>
          <p:spPr>
            <a:xfrm>
              <a:off x="-21177375" y="4077125"/>
              <a:ext cx="17350" cy="52800"/>
            </a:xfrm>
            <a:custGeom>
              <a:avLst/>
              <a:gdLst/>
              <a:ahLst/>
              <a:cxnLst/>
              <a:rect l="l" t="t" r="r" b="b"/>
              <a:pathLst>
                <a:path w="694" h="2112" extrusionOk="0">
                  <a:moveTo>
                    <a:pt x="347" y="0"/>
                  </a:moveTo>
                  <a:cubicBezTo>
                    <a:pt x="158" y="0"/>
                    <a:pt x="0" y="158"/>
                    <a:pt x="0" y="347"/>
                  </a:cubicBezTo>
                  <a:lnTo>
                    <a:pt x="0" y="1764"/>
                  </a:lnTo>
                  <a:cubicBezTo>
                    <a:pt x="0" y="1953"/>
                    <a:pt x="158" y="2111"/>
                    <a:pt x="347" y="2111"/>
                  </a:cubicBezTo>
                  <a:cubicBezTo>
                    <a:pt x="536" y="2111"/>
                    <a:pt x="693" y="1953"/>
                    <a:pt x="693" y="1764"/>
                  </a:cubicBezTo>
                  <a:lnTo>
                    <a:pt x="693" y="347"/>
                  </a:lnTo>
                  <a:cubicBezTo>
                    <a:pt x="693" y="158"/>
                    <a:pt x="536" y="0"/>
                    <a:pt x="3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598;p63"/>
            <p:cNvSpPr/>
            <p:nvPr/>
          </p:nvSpPr>
          <p:spPr>
            <a:xfrm>
              <a:off x="-21279775" y="4117475"/>
              <a:ext cx="46500" cy="44525"/>
            </a:xfrm>
            <a:custGeom>
              <a:avLst/>
              <a:gdLst/>
              <a:ahLst/>
              <a:cxnLst/>
              <a:rect l="l" t="t" r="r" b="b"/>
              <a:pathLst>
                <a:path w="1860" h="1781" extrusionOk="0">
                  <a:moveTo>
                    <a:pt x="410" y="1"/>
                  </a:moveTo>
                  <a:cubicBezTo>
                    <a:pt x="323" y="1"/>
                    <a:pt x="237" y="40"/>
                    <a:pt x="158" y="119"/>
                  </a:cubicBezTo>
                  <a:cubicBezTo>
                    <a:pt x="0" y="276"/>
                    <a:pt x="0" y="466"/>
                    <a:pt x="158" y="623"/>
                  </a:cubicBezTo>
                  <a:lnTo>
                    <a:pt x="1166" y="1663"/>
                  </a:lnTo>
                  <a:cubicBezTo>
                    <a:pt x="1261" y="1741"/>
                    <a:pt x="1355" y="1781"/>
                    <a:pt x="1446" y="1781"/>
                  </a:cubicBezTo>
                  <a:cubicBezTo>
                    <a:pt x="1536" y="1781"/>
                    <a:pt x="1623" y="1741"/>
                    <a:pt x="1702" y="1663"/>
                  </a:cubicBezTo>
                  <a:cubicBezTo>
                    <a:pt x="1859" y="1505"/>
                    <a:pt x="1859" y="1285"/>
                    <a:pt x="1702" y="1127"/>
                  </a:cubicBezTo>
                  <a:lnTo>
                    <a:pt x="662" y="119"/>
                  </a:lnTo>
                  <a:cubicBezTo>
                    <a:pt x="583" y="40"/>
                    <a:pt x="497" y="1"/>
                    <a:pt x="4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0599;p63"/>
            <p:cNvSpPr/>
            <p:nvPr/>
          </p:nvSpPr>
          <p:spPr>
            <a:xfrm>
              <a:off x="-21103350" y="4117475"/>
              <a:ext cx="45700" cy="44525"/>
            </a:xfrm>
            <a:custGeom>
              <a:avLst/>
              <a:gdLst/>
              <a:ahLst/>
              <a:cxnLst/>
              <a:rect l="l" t="t" r="r" b="b"/>
              <a:pathLst>
                <a:path w="1828" h="1781" extrusionOk="0">
                  <a:moveTo>
                    <a:pt x="1418" y="1"/>
                  </a:moveTo>
                  <a:cubicBezTo>
                    <a:pt x="1332" y="1"/>
                    <a:pt x="1245" y="40"/>
                    <a:pt x="1166" y="119"/>
                  </a:cubicBezTo>
                  <a:lnTo>
                    <a:pt x="158" y="1127"/>
                  </a:lnTo>
                  <a:cubicBezTo>
                    <a:pt x="1" y="1285"/>
                    <a:pt x="1" y="1474"/>
                    <a:pt x="158" y="1663"/>
                  </a:cubicBezTo>
                  <a:cubicBezTo>
                    <a:pt x="237" y="1741"/>
                    <a:pt x="331" y="1781"/>
                    <a:pt x="422" y="1781"/>
                  </a:cubicBezTo>
                  <a:cubicBezTo>
                    <a:pt x="513" y="1781"/>
                    <a:pt x="599" y="1741"/>
                    <a:pt x="662" y="1663"/>
                  </a:cubicBezTo>
                  <a:lnTo>
                    <a:pt x="1670" y="623"/>
                  </a:lnTo>
                  <a:cubicBezTo>
                    <a:pt x="1828" y="466"/>
                    <a:pt x="1828" y="276"/>
                    <a:pt x="1670" y="119"/>
                  </a:cubicBezTo>
                  <a:cubicBezTo>
                    <a:pt x="1592" y="40"/>
                    <a:pt x="1505" y="1"/>
                    <a:pt x="14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600;p63"/>
            <p:cNvSpPr/>
            <p:nvPr/>
          </p:nvSpPr>
          <p:spPr>
            <a:xfrm>
              <a:off x="-21137225" y="4103750"/>
              <a:ext cx="27600" cy="34975"/>
            </a:xfrm>
            <a:custGeom>
              <a:avLst/>
              <a:gdLst/>
              <a:ahLst/>
              <a:cxnLst/>
              <a:rect l="l" t="t" r="r" b="b"/>
              <a:pathLst>
                <a:path w="1104" h="1399" extrusionOk="0">
                  <a:moveTo>
                    <a:pt x="670" y="1"/>
                  </a:moveTo>
                  <a:cubicBezTo>
                    <a:pt x="536" y="1"/>
                    <a:pt x="417" y="89"/>
                    <a:pt x="347" y="227"/>
                  </a:cubicBezTo>
                  <a:lnTo>
                    <a:pt x="95" y="888"/>
                  </a:lnTo>
                  <a:cubicBezTo>
                    <a:pt x="1" y="1109"/>
                    <a:pt x="127" y="1298"/>
                    <a:pt x="284" y="1361"/>
                  </a:cubicBezTo>
                  <a:cubicBezTo>
                    <a:pt x="335" y="1386"/>
                    <a:pt x="386" y="1398"/>
                    <a:pt x="435" y="1398"/>
                  </a:cubicBezTo>
                  <a:cubicBezTo>
                    <a:pt x="568" y="1398"/>
                    <a:pt x="688" y="1310"/>
                    <a:pt x="757" y="1172"/>
                  </a:cubicBezTo>
                  <a:lnTo>
                    <a:pt x="1041" y="510"/>
                  </a:lnTo>
                  <a:cubicBezTo>
                    <a:pt x="1104" y="321"/>
                    <a:pt x="1041" y="101"/>
                    <a:pt x="820" y="38"/>
                  </a:cubicBezTo>
                  <a:cubicBezTo>
                    <a:pt x="769" y="13"/>
                    <a:pt x="719" y="1"/>
                    <a:pt x="6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601;p63"/>
            <p:cNvSpPr/>
            <p:nvPr/>
          </p:nvSpPr>
          <p:spPr>
            <a:xfrm>
              <a:off x="-21227800" y="4103750"/>
              <a:ext cx="27600" cy="34975"/>
            </a:xfrm>
            <a:custGeom>
              <a:avLst/>
              <a:gdLst/>
              <a:ahLst/>
              <a:cxnLst/>
              <a:rect l="l" t="t" r="r" b="b"/>
              <a:pathLst>
                <a:path w="1104" h="1399" extrusionOk="0">
                  <a:moveTo>
                    <a:pt x="434" y="1"/>
                  </a:moveTo>
                  <a:cubicBezTo>
                    <a:pt x="386" y="1"/>
                    <a:pt x="335" y="13"/>
                    <a:pt x="284" y="38"/>
                  </a:cubicBezTo>
                  <a:cubicBezTo>
                    <a:pt x="95" y="101"/>
                    <a:pt x="1" y="321"/>
                    <a:pt x="95" y="510"/>
                  </a:cubicBezTo>
                  <a:lnTo>
                    <a:pt x="347" y="1172"/>
                  </a:lnTo>
                  <a:cubicBezTo>
                    <a:pt x="417" y="1310"/>
                    <a:pt x="536" y="1398"/>
                    <a:pt x="670" y="1398"/>
                  </a:cubicBezTo>
                  <a:cubicBezTo>
                    <a:pt x="719" y="1398"/>
                    <a:pt x="769" y="1386"/>
                    <a:pt x="820" y="1361"/>
                  </a:cubicBezTo>
                  <a:cubicBezTo>
                    <a:pt x="1040" y="1298"/>
                    <a:pt x="1103" y="1109"/>
                    <a:pt x="1040" y="888"/>
                  </a:cubicBezTo>
                  <a:lnTo>
                    <a:pt x="757" y="227"/>
                  </a:lnTo>
                  <a:cubicBezTo>
                    <a:pt x="688" y="89"/>
                    <a:pt x="568" y="1"/>
                    <a:pt x="4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602;p63"/>
            <p:cNvSpPr/>
            <p:nvPr/>
          </p:nvSpPr>
          <p:spPr>
            <a:xfrm>
              <a:off x="-21319950" y="4219675"/>
              <a:ext cx="53600" cy="18150"/>
            </a:xfrm>
            <a:custGeom>
              <a:avLst/>
              <a:gdLst/>
              <a:ahLst/>
              <a:cxnLst/>
              <a:rect l="l" t="t" r="r" b="b"/>
              <a:pathLst>
                <a:path w="2144" h="726" extrusionOk="0">
                  <a:moveTo>
                    <a:pt x="347" y="1"/>
                  </a:moveTo>
                  <a:cubicBezTo>
                    <a:pt x="158" y="1"/>
                    <a:pt x="1" y="158"/>
                    <a:pt x="1" y="347"/>
                  </a:cubicBezTo>
                  <a:cubicBezTo>
                    <a:pt x="1" y="568"/>
                    <a:pt x="158" y="725"/>
                    <a:pt x="347" y="725"/>
                  </a:cubicBezTo>
                  <a:lnTo>
                    <a:pt x="1797" y="725"/>
                  </a:lnTo>
                  <a:cubicBezTo>
                    <a:pt x="1986" y="725"/>
                    <a:pt x="2143" y="568"/>
                    <a:pt x="2143" y="347"/>
                  </a:cubicBezTo>
                  <a:cubicBezTo>
                    <a:pt x="2143" y="158"/>
                    <a:pt x="1986" y="1"/>
                    <a:pt x="17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603;p63"/>
            <p:cNvSpPr/>
            <p:nvPr/>
          </p:nvSpPr>
          <p:spPr>
            <a:xfrm>
              <a:off x="-21070275" y="4219675"/>
              <a:ext cx="54375" cy="18150"/>
            </a:xfrm>
            <a:custGeom>
              <a:avLst/>
              <a:gdLst/>
              <a:ahLst/>
              <a:cxnLst/>
              <a:rect l="l" t="t" r="r" b="b"/>
              <a:pathLst>
                <a:path w="2175" h="726" extrusionOk="0">
                  <a:moveTo>
                    <a:pt x="347" y="1"/>
                  </a:moveTo>
                  <a:cubicBezTo>
                    <a:pt x="158" y="1"/>
                    <a:pt x="1" y="158"/>
                    <a:pt x="1" y="347"/>
                  </a:cubicBezTo>
                  <a:cubicBezTo>
                    <a:pt x="1" y="568"/>
                    <a:pt x="158" y="725"/>
                    <a:pt x="347" y="725"/>
                  </a:cubicBezTo>
                  <a:lnTo>
                    <a:pt x="1828" y="725"/>
                  </a:lnTo>
                  <a:cubicBezTo>
                    <a:pt x="2017" y="725"/>
                    <a:pt x="2175" y="568"/>
                    <a:pt x="2175" y="347"/>
                  </a:cubicBezTo>
                  <a:cubicBezTo>
                    <a:pt x="2175" y="158"/>
                    <a:pt x="2017" y="1"/>
                    <a:pt x="18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604;p63"/>
            <p:cNvSpPr/>
            <p:nvPr/>
          </p:nvSpPr>
          <p:spPr>
            <a:xfrm>
              <a:off x="-21078925" y="4171825"/>
              <a:ext cx="37025" cy="25175"/>
            </a:xfrm>
            <a:custGeom>
              <a:avLst/>
              <a:gdLst/>
              <a:ahLst/>
              <a:cxnLst/>
              <a:rect l="l" t="t" r="r" b="b"/>
              <a:pathLst>
                <a:path w="1481" h="1007" extrusionOk="0">
                  <a:moveTo>
                    <a:pt x="1086" y="1"/>
                  </a:moveTo>
                  <a:cubicBezTo>
                    <a:pt x="1040" y="1"/>
                    <a:pt x="993" y="9"/>
                    <a:pt x="945" y="24"/>
                  </a:cubicBezTo>
                  <a:lnTo>
                    <a:pt x="284" y="308"/>
                  </a:lnTo>
                  <a:cubicBezTo>
                    <a:pt x="63" y="371"/>
                    <a:pt x="0" y="623"/>
                    <a:pt x="63" y="780"/>
                  </a:cubicBezTo>
                  <a:cubicBezTo>
                    <a:pt x="132" y="919"/>
                    <a:pt x="252" y="1006"/>
                    <a:pt x="386" y="1006"/>
                  </a:cubicBezTo>
                  <a:cubicBezTo>
                    <a:pt x="435" y="1006"/>
                    <a:pt x="485" y="995"/>
                    <a:pt x="536" y="969"/>
                  </a:cubicBezTo>
                  <a:lnTo>
                    <a:pt x="1229" y="686"/>
                  </a:lnTo>
                  <a:cubicBezTo>
                    <a:pt x="1418" y="623"/>
                    <a:pt x="1481" y="434"/>
                    <a:pt x="1418" y="213"/>
                  </a:cubicBezTo>
                  <a:cubicBezTo>
                    <a:pt x="1347" y="72"/>
                    <a:pt x="1223" y="1"/>
                    <a:pt x="10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605;p63"/>
            <p:cNvSpPr/>
            <p:nvPr/>
          </p:nvSpPr>
          <p:spPr>
            <a:xfrm>
              <a:off x="-21294750" y="4172625"/>
              <a:ext cx="37850" cy="25150"/>
            </a:xfrm>
            <a:custGeom>
              <a:avLst/>
              <a:gdLst/>
              <a:ahLst/>
              <a:cxnLst/>
              <a:rect l="l" t="t" r="r" b="b"/>
              <a:pathLst>
                <a:path w="1514" h="1006" extrusionOk="0">
                  <a:moveTo>
                    <a:pt x="414" y="1"/>
                  </a:moveTo>
                  <a:cubicBezTo>
                    <a:pt x="263" y="1"/>
                    <a:pt x="143" y="77"/>
                    <a:pt x="95" y="244"/>
                  </a:cubicBezTo>
                  <a:cubicBezTo>
                    <a:pt x="1" y="402"/>
                    <a:pt x="127" y="622"/>
                    <a:pt x="284" y="717"/>
                  </a:cubicBezTo>
                  <a:lnTo>
                    <a:pt x="946" y="969"/>
                  </a:lnTo>
                  <a:cubicBezTo>
                    <a:pt x="997" y="994"/>
                    <a:pt x="1050" y="1006"/>
                    <a:pt x="1101" y="1006"/>
                  </a:cubicBezTo>
                  <a:cubicBezTo>
                    <a:pt x="1242" y="1006"/>
                    <a:pt x="1372" y="918"/>
                    <a:pt x="1419" y="780"/>
                  </a:cubicBezTo>
                  <a:cubicBezTo>
                    <a:pt x="1513" y="591"/>
                    <a:pt x="1419" y="402"/>
                    <a:pt x="1230" y="307"/>
                  </a:cubicBezTo>
                  <a:lnTo>
                    <a:pt x="568" y="24"/>
                  </a:lnTo>
                  <a:cubicBezTo>
                    <a:pt x="514" y="8"/>
                    <a:pt x="463" y="1"/>
                    <a:pt x="4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606;p63"/>
            <p:cNvSpPr/>
            <p:nvPr/>
          </p:nvSpPr>
          <p:spPr>
            <a:xfrm>
              <a:off x="-21321525" y="4328375"/>
              <a:ext cx="306425" cy="34675"/>
            </a:xfrm>
            <a:custGeom>
              <a:avLst/>
              <a:gdLst/>
              <a:ahLst/>
              <a:cxnLst/>
              <a:rect l="l" t="t" r="r" b="b"/>
              <a:pathLst>
                <a:path w="12257" h="1387" extrusionOk="0">
                  <a:moveTo>
                    <a:pt x="1844" y="0"/>
                  </a:moveTo>
                  <a:cubicBezTo>
                    <a:pt x="1403" y="0"/>
                    <a:pt x="962" y="126"/>
                    <a:pt x="568" y="378"/>
                  </a:cubicBezTo>
                  <a:cubicBezTo>
                    <a:pt x="473" y="410"/>
                    <a:pt x="379" y="504"/>
                    <a:pt x="284" y="536"/>
                  </a:cubicBezTo>
                  <a:cubicBezTo>
                    <a:pt x="95" y="630"/>
                    <a:pt x="1" y="819"/>
                    <a:pt x="95" y="1008"/>
                  </a:cubicBezTo>
                  <a:cubicBezTo>
                    <a:pt x="141" y="1147"/>
                    <a:pt x="272" y="1234"/>
                    <a:pt x="413" y="1234"/>
                  </a:cubicBezTo>
                  <a:cubicBezTo>
                    <a:pt x="464" y="1234"/>
                    <a:pt x="517" y="1223"/>
                    <a:pt x="568" y="1197"/>
                  </a:cubicBezTo>
                  <a:cubicBezTo>
                    <a:pt x="725" y="1166"/>
                    <a:pt x="883" y="1103"/>
                    <a:pt x="1009" y="1008"/>
                  </a:cubicBezTo>
                  <a:cubicBezTo>
                    <a:pt x="1261" y="835"/>
                    <a:pt x="1560" y="748"/>
                    <a:pt x="1863" y="748"/>
                  </a:cubicBezTo>
                  <a:cubicBezTo>
                    <a:pt x="2167" y="748"/>
                    <a:pt x="2474" y="835"/>
                    <a:pt x="2742" y="1008"/>
                  </a:cubicBezTo>
                  <a:cubicBezTo>
                    <a:pt x="3135" y="1260"/>
                    <a:pt x="3577" y="1386"/>
                    <a:pt x="4014" y="1386"/>
                  </a:cubicBezTo>
                  <a:cubicBezTo>
                    <a:pt x="4451" y="1386"/>
                    <a:pt x="4884" y="1260"/>
                    <a:pt x="5262" y="1008"/>
                  </a:cubicBezTo>
                  <a:cubicBezTo>
                    <a:pt x="5514" y="835"/>
                    <a:pt x="5813" y="748"/>
                    <a:pt x="6117" y="748"/>
                  </a:cubicBezTo>
                  <a:cubicBezTo>
                    <a:pt x="6420" y="748"/>
                    <a:pt x="6727" y="835"/>
                    <a:pt x="6995" y="1008"/>
                  </a:cubicBezTo>
                  <a:cubicBezTo>
                    <a:pt x="7389" y="1260"/>
                    <a:pt x="7830" y="1386"/>
                    <a:pt x="8267" y="1386"/>
                  </a:cubicBezTo>
                  <a:cubicBezTo>
                    <a:pt x="8704" y="1386"/>
                    <a:pt x="9137" y="1260"/>
                    <a:pt x="9515" y="1008"/>
                  </a:cubicBezTo>
                  <a:cubicBezTo>
                    <a:pt x="9767" y="835"/>
                    <a:pt x="10067" y="748"/>
                    <a:pt x="10374" y="748"/>
                  </a:cubicBezTo>
                  <a:cubicBezTo>
                    <a:pt x="10681" y="748"/>
                    <a:pt x="10996" y="835"/>
                    <a:pt x="11279" y="1008"/>
                  </a:cubicBezTo>
                  <a:cubicBezTo>
                    <a:pt x="11437" y="1103"/>
                    <a:pt x="11563" y="1166"/>
                    <a:pt x="11721" y="1260"/>
                  </a:cubicBezTo>
                  <a:cubicBezTo>
                    <a:pt x="11766" y="1276"/>
                    <a:pt x="11812" y="1284"/>
                    <a:pt x="11857" y="1284"/>
                  </a:cubicBezTo>
                  <a:cubicBezTo>
                    <a:pt x="11996" y="1284"/>
                    <a:pt x="12122" y="1207"/>
                    <a:pt x="12193" y="1040"/>
                  </a:cubicBezTo>
                  <a:cubicBezTo>
                    <a:pt x="12256" y="819"/>
                    <a:pt x="12193" y="567"/>
                    <a:pt x="11973" y="536"/>
                  </a:cubicBezTo>
                  <a:cubicBezTo>
                    <a:pt x="11878" y="504"/>
                    <a:pt x="11784" y="473"/>
                    <a:pt x="11658" y="378"/>
                  </a:cubicBezTo>
                  <a:cubicBezTo>
                    <a:pt x="11264" y="126"/>
                    <a:pt x="10823" y="0"/>
                    <a:pt x="10382" y="0"/>
                  </a:cubicBezTo>
                  <a:cubicBezTo>
                    <a:pt x="9941" y="0"/>
                    <a:pt x="9499" y="126"/>
                    <a:pt x="9106" y="378"/>
                  </a:cubicBezTo>
                  <a:cubicBezTo>
                    <a:pt x="8854" y="552"/>
                    <a:pt x="8546" y="638"/>
                    <a:pt x="8239" y="638"/>
                  </a:cubicBezTo>
                  <a:cubicBezTo>
                    <a:pt x="7932" y="638"/>
                    <a:pt x="7625" y="552"/>
                    <a:pt x="7373" y="378"/>
                  </a:cubicBezTo>
                  <a:cubicBezTo>
                    <a:pt x="6979" y="126"/>
                    <a:pt x="6538" y="0"/>
                    <a:pt x="6101" y="0"/>
                  </a:cubicBezTo>
                  <a:cubicBezTo>
                    <a:pt x="5664" y="0"/>
                    <a:pt x="5231" y="126"/>
                    <a:pt x="4852" y="378"/>
                  </a:cubicBezTo>
                  <a:cubicBezTo>
                    <a:pt x="4600" y="552"/>
                    <a:pt x="4293" y="638"/>
                    <a:pt x="3986" y="638"/>
                  </a:cubicBezTo>
                  <a:cubicBezTo>
                    <a:pt x="3679" y="638"/>
                    <a:pt x="3372" y="552"/>
                    <a:pt x="3120" y="378"/>
                  </a:cubicBezTo>
                  <a:cubicBezTo>
                    <a:pt x="2726" y="126"/>
                    <a:pt x="2285" y="0"/>
                    <a:pt x="18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0607;p63"/>
            <p:cNvSpPr/>
            <p:nvPr/>
          </p:nvSpPr>
          <p:spPr>
            <a:xfrm>
              <a:off x="-21321525" y="4292150"/>
              <a:ext cx="306425" cy="34675"/>
            </a:xfrm>
            <a:custGeom>
              <a:avLst/>
              <a:gdLst/>
              <a:ahLst/>
              <a:cxnLst/>
              <a:rect l="l" t="t" r="r" b="b"/>
              <a:pathLst>
                <a:path w="12257" h="1387" extrusionOk="0">
                  <a:moveTo>
                    <a:pt x="1844" y="0"/>
                  </a:moveTo>
                  <a:cubicBezTo>
                    <a:pt x="1403" y="0"/>
                    <a:pt x="962" y="126"/>
                    <a:pt x="568" y="378"/>
                  </a:cubicBezTo>
                  <a:cubicBezTo>
                    <a:pt x="473" y="410"/>
                    <a:pt x="379" y="504"/>
                    <a:pt x="284" y="536"/>
                  </a:cubicBezTo>
                  <a:cubicBezTo>
                    <a:pt x="95" y="599"/>
                    <a:pt x="1" y="819"/>
                    <a:pt x="95" y="1008"/>
                  </a:cubicBezTo>
                  <a:cubicBezTo>
                    <a:pt x="141" y="1147"/>
                    <a:pt x="272" y="1234"/>
                    <a:pt x="413" y="1234"/>
                  </a:cubicBezTo>
                  <a:cubicBezTo>
                    <a:pt x="464" y="1234"/>
                    <a:pt x="517" y="1223"/>
                    <a:pt x="568" y="1197"/>
                  </a:cubicBezTo>
                  <a:cubicBezTo>
                    <a:pt x="725" y="1166"/>
                    <a:pt x="883" y="1071"/>
                    <a:pt x="1009" y="1008"/>
                  </a:cubicBezTo>
                  <a:cubicBezTo>
                    <a:pt x="1261" y="835"/>
                    <a:pt x="1560" y="748"/>
                    <a:pt x="1863" y="748"/>
                  </a:cubicBezTo>
                  <a:cubicBezTo>
                    <a:pt x="2167" y="748"/>
                    <a:pt x="2474" y="835"/>
                    <a:pt x="2742" y="1008"/>
                  </a:cubicBezTo>
                  <a:cubicBezTo>
                    <a:pt x="3135" y="1260"/>
                    <a:pt x="3577" y="1386"/>
                    <a:pt x="4014" y="1386"/>
                  </a:cubicBezTo>
                  <a:cubicBezTo>
                    <a:pt x="4451" y="1386"/>
                    <a:pt x="4884" y="1260"/>
                    <a:pt x="5262" y="1008"/>
                  </a:cubicBezTo>
                  <a:cubicBezTo>
                    <a:pt x="5514" y="835"/>
                    <a:pt x="5813" y="748"/>
                    <a:pt x="6117" y="748"/>
                  </a:cubicBezTo>
                  <a:cubicBezTo>
                    <a:pt x="6420" y="748"/>
                    <a:pt x="6727" y="835"/>
                    <a:pt x="6995" y="1008"/>
                  </a:cubicBezTo>
                  <a:cubicBezTo>
                    <a:pt x="7389" y="1260"/>
                    <a:pt x="7830" y="1386"/>
                    <a:pt x="8267" y="1386"/>
                  </a:cubicBezTo>
                  <a:cubicBezTo>
                    <a:pt x="8704" y="1386"/>
                    <a:pt x="9137" y="1260"/>
                    <a:pt x="9515" y="1008"/>
                  </a:cubicBezTo>
                  <a:cubicBezTo>
                    <a:pt x="9767" y="835"/>
                    <a:pt x="10067" y="748"/>
                    <a:pt x="10374" y="748"/>
                  </a:cubicBezTo>
                  <a:cubicBezTo>
                    <a:pt x="10681" y="748"/>
                    <a:pt x="10996" y="835"/>
                    <a:pt x="11279" y="1008"/>
                  </a:cubicBezTo>
                  <a:cubicBezTo>
                    <a:pt x="11437" y="1071"/>
                    <a:pt x="11563" y="1166"/>
                    <a:pt x="11721" y="1229"/>
                  </a:cubicBezTo>
                  <a:cubicBezTo>
                    <a:pt x="11771" y="1254"/>
                    <a:pt x="11822" y="1266"/>
                    <a:pt x="11871" y="1266"/>
                  </a:cubicBezTo>
                  <a:cubicBezTo>
                    <a:pt x="12004" y="1266"/>
                    <a:pt x="12124" y="1178"/>
                    <a:pt x="12193" y="1040"/>
                  </a:cubicBezTo>
                  <a:cubicBezTo>
                    <a:pt x="12256" y="819"/>
                    <a:pt x="12193" y="599"/>
                    <a:pt x="11973" y="536"/>
                  </a:cubicBezTo>
                  <a:cubicBezTo>
                    <a:pt x="11878" y="504"/>
                    <a:pt x="11784" y="441"/>
                    <a:pt x="11658" y="378"/>
                  </a:cubicBezTo>
                  <a:cubicBezTo>
                    <a:pt x="11264" y="126"/>
                    <a:pt x="10823" y="0"/>
                    <a:pt x="10382" y="0"/>
                  </a:cubicBezTo>
                  <a:cubicBezTo>
                    <a:pt x="9941" y="0"/>
                    <a:pt x="9499" y="126"/>
                    <a:pt x="9106" y="378"/>
                  </a:cubicBezTo>
                  <a:cubicBezTo>
                    <a:pt x="8854" y="551"/>
                    <a:pt x="8546" y="638"/>
                    <a:pt x="8239" y="638"/>
                  </a:cubicBezTo>
                  <a:cubicBezTo>
                    <a:pt x="7932" y="638"/>
                    <a:pt x="7625" y="551"/>
                    <a:pt x="7373" y="378"/>
                  </a:cubicBezTo>
                  <a:cubicBezTo>
                    <a:pt x="6979" y="126"/>
                    <a:pt x="6538" y="0"/>
                    <a:pt x="6101" y="0"/>
                  </a:cubicBezTo>
                  <a:cubicBezTo>
                    <a:pt x="5664" y="0"/>
                    <a:pt x="5231" y="126"/>
                    <a:pt x="4852" y="378"/>
                  </a:cubicBezTo>
                  <a:cubicBezTo>
                    <a:pt x="4600" y="551"/>
                    <a:pt x="4293" y="638"/>
                    <a:pt x="3986" y="638"/>
                  </a:cubicBezTo>
                  <a:cubicBezTo>
                    <a:pt x="3679" y="638"/>
                    <a:pt x="3372" y="551"/>
                    <a:pt x="3120" y="378"/>
                  </a:cubicBezTo>
                  <a:cubicBezTo>
                    <a:pt x="2726" y="126"/>
                    <a:pt x="2285" y="0"/>
                    <a:pt x="18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608;p63"/>
            <p:cNvSpPr/>
            <p:nvPr/>
          </p:nvSpPr>
          <p:spPr>
            <a:xfrm>
              <a:off x="-21322300" y="4148000"/>
              <a:ext cx="307200" cy="143375"/>
            </a:xfrm>
            <a:custGeom>
              <a:avLst/>
              <a:gdLst/>
              <a:ahLst/>
              <a:cxnLst/>
              <a:rect l="l" t="t" r="r" b="b"/>
              <a:pathLst>
                <a:path w="12288" h="5735" extrusionOk="0">
                  <a:moveTo>
                    <a:pt x="6175" y="1"/>
                  </a:moveTo>
                  <a:cubicBezTo>
                    <a:pt x="4411" y="1"/>
                    <a:pt x="2962" y="1450"/>
                    <a:pt x="2962" y="3214"/>
                  </a:cubicBezTo>
                  <a:cubicBezTo>
                    <a:pt x="2962" y="3813"/>
                    <a:pt x="3151" y="4380"/>
                    <a:pt x="3434" y="4884"/>
                  </a:cubicBezTo>
                  <a:cubicBezTo>
                    <a:pt x="3308" y="4852"/>
                    <a:pt x="3245" y="4789"/>
                    <a:pt x="3119" y="4726"/>
                  </a:cubicBezTo>
                  <a:cubicBezTo>
                    <a:pt x="2725" y="4474"/>
                    <a:pt x="2284" y="4348"/>
                    <a:pt x="1843" y="4348"/>
                  </a:cubicBezTo>
                  <a:cubicBezTo>
                    <a:pt x="1402" y="4348"/>
                    <a:pt x="961" y="4474"/>
                    <a:pt x="567" y="4726"/>
                  </a:cubicBezTo>
                  <a:cubicBezTo>
                    <a:pt x="473" y="4758"/>
                    <a:pt x="347" y="4852"/>
                    <a:pt x="284" y="4884"/>
                  </a:cubicBezTo>
                  <a:cubicBezTo>
                    <a:pt x="95" y="4947"/>
                    <a:pt x="0" y="5167"/>
                    <a:pt x="95" y="5356"/>
                  </a:cubicBezTo>
                  <a:cubicBezTo>
                    <a:pt x="141" y="5495"/>
                    <a:pt x="255" y="5583"/>
                    <a:pt x="399" y="5583"/>
                  </a:cubicBezTo>
                  <a:cubicBezTo>
                    <a:pt x="451" y="5583"/>
                    <a:pt x="508" y="5571"/>
                    <a:pt x="567" y="5545"/>
                  </a:cubicBezTo>
                  <a:cubicBezTo>
                    <a:pt x="725" y="5514"/>
                    <a:pt x="882" y="5419"/>
                    <a:pt x="977" y="5356"/>
                  </a:cubicBezTo>
                  <a:cubicBezTo>
                    <a:pt x="1245" y="5183"/>
                    <a:pt x="1552" y="5097"/>
                    <a:pt x="1855" y="5097"/>
                  </a:cubicBezTo>
                  <a:cubicBezTo>
                    <a:pt x="2158" y="5097"/>
                    <a:pt x="2458" y="5183"/>
                    <a:pt x="2710" y="5356"/>
                  </a:cubicBezTo>
                  <a:cubicBezTo>
                    <a:pt x="3103" y="5608"/>
                    <a:pt x="3552" y="5735"/>
                    <a:pt x="3993" y="5735"/>
                  </a:cubicBezTo>
                  <a:cubicBezTo>
                    <a:pt x="4435" y="5735"/>
                    <a:pt x="4868" y="5608"/>
                    <a:pt x="5230" y="5356"/>
                  </a:cubicBezTo>
                  <a:cubicBezTo>
                    <a:pt x="5498" y="5183"/>
                    <a:pt x="5805" y="5097"/>
                    <a:pt x="6108" y="5097"/>
                  </a:cubicBezTo>
                  <a:cubicBezTo>
                    <a:pt x="6411" y="5097"/>
                    <a:pt x="6711" y="5183"/>
                    <a:pt x="6963" y="5356"/>
                  </a:cubicBezTo>
                  <a:cubicBezTo>
                    <a:pt x="7341" y="5608"/>
                    <a:pt x="7790" y="5735"/>
                    <a:pt x="8235" y="5735"/>
                  </a:cubicBezTo>
                  <a:cubicBezTo>
                    <a:pt x="8680" y="5735"/>
                    <a:pt x="9121" y="5608"/>
                    <a:pt x="9483" y="5356"/>
                  </a:cubicBezTo>
                  <a:cubicBezTo>
                    <a:pt x="9751" y="5183"/>
                    <a:pt x="10058" y="5097"/>
                    <a:pt x="10369" y="5097"/>
                  </a:cubicBezTo>
                  <a:cubicBezTo>
                    <a:pt x="10680" y="5097"/>
                    <a:pt x="10995" y="5183"/>
                    <a:pt x="11279" y="5356"/>
                  </a:cubicBezTo>
                  <a:cubicBezTo>
                    <a:pt x="11437" y="5419"/>
                    <a:pt x="11531" y="5514"/>
                    <a:pt x="11689" y="5577"/>
                  </a:cubicBezTo>
                  <a:cubicBezTo>
                    <a:pt x="11748" y="5602"/>
                    <a:pt x="11804" y="5614"/>
                    <a:pt x="11857" y="5614"/>
                  </a:cubicBezTo>
                  <a:cubicBezTo>
                    <a:pt x="12001" y="5614"/>
                    <a:pt x="12115" y="5526"/>
                    <a:pt x="12161" y="5388"/>
                  </a:cubicBezTo>
                  <a:cubicBezTo>
                    <a:pt x="12287" y="5167"/>
                    <a:pt x="12224" y="4947"/>
                    <a:pt x="12004" y="4884"/>
                  </a:cubicBezTo>
                  <a:cubicBezTo>
                    <a:pt x="11909" y="4852"/>
                    <a:pt x="11815" y="4789"/>
                    <a:pt x="11689" y="4726"/>
                  </a:cubicBezTo>
                  <a:cubicBezTo>
                    <a:pt x="11295" y="4474"/>
                    <a:pt x="10854" y="4348"/>
                    <a:pt x="10413" y="4348"/>
                  </a:cubicBezTo>
                  <a:cubicBezTo>
                    <a:pt x="9972" y="4348"/>
                    <a:pt x="9530" y="4474"/>
                    <a:pt x="9137" y="4726"/>
                  </a:cubicBezTo>
                  <a:lnTo>
                    <a:pt x="8916" y="4852"/>
                  </a:lnTo>
                  <a:cubicBezTo>
                    <a:pt x="9168" y="4380"/>
                    <a:pt x="9389" y="3781"/>
                    <a:pt x="9389" y="3214"/>
                  </a:cubicBezTo>
                  <a:cubicBezTo>
                    <a:pt x="9389" y="1450"/>
                    <a:pt x="7971" y="1"/>
                    <a:pt x="61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 name="Google Shape;10661;p63"/>
          <p:cNvGrpSpPr/>
          <p:nvPr/>
        </p:nvGrpSpPr>
        <p:grpSpPr>
          <a:xfrm>
            <a:off x="4174240" y="1619886"/>
            <a:ext cx="695127" cy="595525"/>
            <a:chOff x="-20946600" y="3317850"/>
            <a:chExt cx="304825" cy="304050"/>
          </a:xfrm>
          <a:solidFill>
            <a:schemeClr val="bg1"/>
          </a:solidFill>
        </p:grpSpPr>
        <p:sp>
          <p:nvSpPr>
            <p:cNvPr id="45" name="Google Shape;10662;p63"/>
            <p:cNvSpPr/>
            <p:nvPr/>
          </p:nvSpPr>
          <p:spPr>
            <a:xfrm>
              <a:off x="-20946600" y="3317850"/>
              <a:ext cx="232350" cy="248925"/>
            </a:xfrm>
            <a:custGeom>
              <a:avLst/>
              <a:gdLst/>
              <a:ahLst/>
              <a:cxnLst/>
              <a:rect l="l" t="t" r="r" b="b"/>
              <a:pathLst>
                <a:path w="9294" h="9957" extrusionOk="0">
                  <a:moveTo>
                    <a:pt x="4631" y="1"/>
                  </a:moveTo>
                  <a:cubicBezTo>
                    <a:pt x="3340" y="1"/>
                    <a:pt x="2268" y="977"/>
                    <a:pt x="2142" y="2237"/>
                  </a:cubicBezTo>
                  <a:cubicBezTo>
                    <a:pt x="1292" y="2521"/>
                    <a:pt x="693" y="3340"/>
                    <a:pt x="693" y="4254"/>
                  </a:cubicBezTo>
                  <a:cubicBezTo>
                    <a:pt x="693" y="4695"/>
                    <a:pt x="819" y="5073"/>
                    <a:pt x="1040" y="5451"/>
                  </a:cubicBezTo>
                  <a:cubicBezTo>
                    <a:pt x="378" y="5923"/>
                    <a:pt x="0" y="6648"/>
                    <a:pt x="0" y="7499"/>
                  </a:cubicBezTo>
                  <a:cubicBezTo>
                    <a:pt x="0" y="8853"/>
                    <a:pt x="1134" y="9956"/>
                    <a:pt x="2520" y="9956"/>
                  </a:cubicBezTo>
                  <a:lnTo>
                    <a:pt x="4316" y="9956"/>
                  </a:lnTo>
                  <a:lnTo>
                    <a:pt x="4316" y="8349"/>
                  </a:lnTo>
                  <a:lnTo>
                    <a:pt x="2962" y="7026"/>
                  </a:lnTo>
                  <a:cubicBezTo>
                    <a:pt x="2804" y="6869"/>
                    <a:pt x="2804" y="6648"/>
                    <a:pt x="2962" y="6491"/>
                  </a:cubicBezTo>
                  <a:cubicBezTo>
                    <a:pt x="3040" y="6412"/>
                    <a:pt x="3135" y="6372"/>
                    <a:pt x="3229" y="6372"/>
                  </a:cubicBezTo>
                  <a:cubicBezTo>
                    <a:pt x="3324" y="6372"/>
                    <a:pt x="3418" y="6412"/>
                    <a:pt x="3497" y="6491"/>
                  </a:cubicBezTo>
                  <a:lnTo>
                    <a:pt x="4316" y="7341"/>
                  </a:lnTo>
                  <a:lnTo>
                    <a:pt x="4316" y="5482"/>
                  </a:lnTo>
                  <a:lnTo>
                    <a:pt x="2962" y="4128"/>
                  </a:lnTo>
                  <a:cubicBezTo>
                    <a:pt x="2804" y="3970"/>
                    <a:pt x="2804" y="3781"/>
                    <a:pt x="2962" y="3624"/>
                  </a:cubicBezTo>
                  <a:cubicBezTo>
                    <a:pt x="3040" y="3545"/>
                    <a:pt x="3135" y="3505"/>
                    <a:pt x="3229" y="3505"/>
                  </a:cubicBezTo>
                  <a:cubicBezTo>
                    <a:pt x="3324" y="3505"/>
                    <a:pt x="3418" y="3545"/>
                    <a:pt x="3497" y="3624"/>
                  </a:cubicBezTo>
                  <a:lnTo>
                    <a:pt x="4316" y="4443"/>
                  </a:lnTo>
                  <a:lnTo>
                    <a:pt x="4316" y="2458"/>
                  </a:lnTo>
                  <a:cubicBezTo>
                    <a:pt x="4316" y="2237"/>
                    <a:pt x="4474" y="2080"/>
                    <a:pt x="4663" y="2080"/>
                  </a:cubicBezTo>
                  <a:cubicBezTo>
                    <a:pt x="4852" y="2080"/>
                    <a:pt x="5009" y="2237"/>
                    <a:pt x="5009" y="2458"/>
                  </a:cubicBezTo>
                  <a:lnTo>
                    <a:pt x="5009" y="5860"/>
                  </a:lnTo>
                  <a:lnTo>
                    <a:pt x="5860" y="5041"/>
                  </a:lnTo>
                  <a:cubicBezTo>
                    <a:pt x="5939" y="4963"/>
                    <a:pt x="6025" y="4923"/>
                    <a:pt x="6112" y="4923"/>
                  </a:cubicBezTo>
                  <a:cubicBezTo>
                    <a:pt x="6199" y="4923"/>
                    <a:pt x="6285" y="4963"/>
                    <a:pt x="6364" y="5041"/>
                  </a:cubicBezTo>
                  <a:cubicBezTo>
                    <a:pt x="6522" y="5199"/>
                    <a:pt x="6522" y="5388"/>
                    <a:pt x="6364" y="5545"/>
                  </a:cubicBezTo>
                  <a:lnTo>
                    <a:pt x="5009" y="6900"/>
                  </a:lnTo>
                  <a:lnTo>
                    <a:pt x="5009" y="9956"/>
                  </a:lnTo>
                  <a:lnTo>
                    <a:pt x="6805" y="9956"/>
                  </a:lnTo>
                  <a:cubicBezTo>
                    <a:pt x="8160" y="9956"/>
                    <a:pt x="9294" y="8853"/>
                    <a:pt x="9294" y="7499"/>
                  </a:cubicBezTo>
                  <a:cubicBezTo>
                    <a:pt x="9294" y="6648"/>
                    <a:pt x="8884" y="5923"/>
                    <a:pt x="8223" y="5451"/>
                  </a:cubicBezTo>
                  <a:cubicBezTo>
                    <a:pt x="8443" y="5073"/>
                    <a:pt x="8569" y="4695"/>
                    <a:pt x="8569" y="4254"/>
                  </a:cubicBezTo>
                  <a:cubicBezTo>
                    <a:pt x="8569" y="3340"/>
                    <a:pt x="7971" y="2521"/>
                    <a:pt x="7120" y="2237"/>
                  </a:cubicBezTo>
                  <a:cubicBezTo>
                    <a:pt x="6994" y="977"/>
                    <a:pt x="5923" y="1"/>
                    <a:pt x="4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0663;p63"/>
            <p:cNvSpPr/>
            <p:nvPr/>
          </p:nvSpPr>
          <p:spPr>
            <a:xfrm>
              <a:off x="-20775700" y="3318650"/>
              <a:ext cx="133925" cy="249700"/>
            </a:xfrm>
            <a:custGeom>
              <a:avLst/>
              <a:gdLst/>
              <a:ahLst/>
              <a:cxnLst/>
              <a:rect l="l" t="t" r="r" b="b"/>
              <a:pathLst>
                <a:path w="5357" h="9988" extrusionOk="0">
                  <a:moveTo>
                    <a:pt x="694" y="0"/>
                  </a:moveTo>
                  <a:cubicBezTo>
                    <a:pt x="473" y="0"/>
                    <a:pt x="253" y="32"/>
                    <a:pt x="1" y="126"/>
                  </a:cubicBezTo>
                  <a:cubicBezTo>
                    <a:pt x="473" y="567"/>
                    <a:pt x="820" y="1103"/>
                    <a:pt x="977" y="1764"/>
                  </a:cubicBezTo>
                  <a:cubicBezTo>
                    <a:pt x="1891" y="2300"/>
                    <a:pt x="2490" y="3245"/>
                    <a:pt x="2490" y="4285"/>
                  </a:cubicBezTo>
                  <a:cubicBezTo>
                    <a:pt x="2490" y="4663"/>
                    <a:pt x="2395" y="4978"/>
                    <a:pt x="2269" y="5293"/>
                  </a:cubicBezTo>
                  <a:cubicBezTo>
                    <a:pt x="2836" y="5860"/>
                    <a:pt x="3183" y="6648"/>
                    <a:pt x="3183" y="7498"/>
                  </a:cubicBezTo>
                  <a:cubicBezTo>
                    <a:pt x="3183" y="8506"/>
                    <a:pt x="2710" y="9389"/>
                    <a:pt x="1985" y="9987"/>
                  </a:cubicBezTo>
                  <a:lnTo>
                    <a:pt x="2836" y="9987"/>
                  </a:lnTo>
                  <a:cubicBezTo>
                    <a:pt x="4222" y="9987"/>
                    <a:pt x="5325" y="8853"/>
                    <a:pt x="5325" y="7498"/>
                  </a:cubicBezTo>
                  <a:cubicBezTo>
                    <a:pt x="5357" y="6679"/>
                    <a:pt x="4915" y="5891"/>
                    <a:pt x="4285" y="5450"/>
                  </a:cubicBezTo>
                  <a:cubicBezTo>
                    <a:pt x="4537" y="5104"/>
                    <a:pt x="4632" y="4694"/>
                    <a:pt x="4632" y="4253"/>
                  </a:cubicBezTo>
                  <a:cubicBezTo>
                    <a:pt x="4632" y="3340"/>
                    <a:pt x="4065" y="2520"/>
                    <a:pt x="3183" y="2237"/>
                  </a:cubicBezTo>
                  <a:cubicBezTo>
                    <a:pt x="3057" y="977"/>
                    <a:pt x="2017" y="0"/>
                    <a:pt x="6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0664;p63"/>
            <p:cNvSpPr/>
            <p:nvPr/>
          </p:nvSpPr>
          <p:spPr>
            <a:xfrm>
              <a:off x="-20890700" y="3586425"/>
              <a:ext cx="195375" cy="35475"/>
            </a:xfrm>
            <a:custGeom>
              <a:avLst/>
              <a:gdLst/>
              <a:ahLst/>
              <a:cxnLst/>
              <a:rect l="l" t="t" r="r" b="b"/>
              <a:pathLst>
                <a:path w="7815" h="1419" extrusionOk="0">
                  <a:moveTo>
                    <a:pt x="2112" y="1"/>
                  </a:moveTo>
                  <a:lnTo>
                    <a:pt x="2112" y="725"/>
                  </a:lnTo>
                  <a:lnTo>
                    <a:pt x="347" y="725"/>
                  </a:lnTo>
                  <a:cubicBezTo>
                    <a:pt x="158" y="725"/>
                    <a:pt x="1" y="883"/>
                    <a:pt x="1" y="1072"/>
                  </a:cubicBezTo>
                  <a:cubicBezTo>
                    <a:pt x="1" y="1261"/>
                    <a:pt x="158" y="1418"/>
                    <a:pt x="347" y="1418"/>
                  </a:cubicBezTo>
                  <a:lnTo>
                    <a:pt x="7468" y="1418"/>
                  </a:lnTo>
                  <a:cubicBezTo>
                    <a:pt x="7657" y="1418"/>
                    <a:pt x="7814" y="1261"/>
                    <a:pt x="7814" y="1072"/>
                  </a:cubicBezTo>
                  <a:cubicBezTo>
                    <a:pt x="7814" y="883"/>
                    <a:pt x="7625" y="725"/>
                    <a:pt x="7436" y="725"/>
                  </a:cubicBezTo>
                  <a:lnTo>
                    <a:pt x="5672" y="725"/>
                  </a:lnTo>
                  <a:lnTo>
                    <a:pt x="5672" y="1"/>
                  </a:lnTo>
                  <a:lnTo>
                    <a:pt x="4947" y="1"/>
                  </a:lnTo>
                  <a:lnTo>
                    <a:pt x="4947" y="725"/>
                  </a:lnTo>
                  <a:lnTo>
                    <a:pt x="2836" y="725"/>
                  </a:lnTo>
                  <a:lnTo>
                    <a:pt x="283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10834;p63"/>
          <p:cNvGrpSpPr/>
          <p:nvPr/>
        </p:nvGrpSpPr>
        <p:grpSpPr>
          <a:xfrm>
            <a:off x="6185509" y="1650464"/>
            <a:ext cx="603971" cy="546280"/>
            <a:chOff x="-16401225" y="3683275"/>
            <a:chExt cx="267800" cy="306450"/>
          </a:xfrm>
          <a:solidFill>
            <a:schemeClr val="bg1"/>
          </a:solidFill>
        </p:grpSpPr>
        <p:sp>
          <p:nvSpPr>
            <p:cNvPr id="49" name="Google Shape;10835;p63"/>
            <p:cNvSpPr/>
            <p:nvPr/>
          </p:nvSpPr>
          <p:spPr>
            <a:xfrm>
              <a:off x="-16257875" y="3826650"/>
              <a:ext cx="70900" cy="72500"/>
            </a:xfrm>
            <a:custGeom>
              <a:avLst/>
              <a:gdLst/>
              <a:ahLst/>
              <a:cxnLst/>
              <a:rect l="l" t="t" r="r" b="b"/>
              <a:pathLst>
                <a:path w="2836" h="2900" extrusionOk="0">
                  <a:moveTo>
                    <a:pt x="567" y="1"/>
                  </a:moveTo>
                  <a:cubicBezTo>
                    <a:pt x="630" y="158"/>
                    <a:pt x="725" y="347"/>
                    <a:pt x="725" y="568"/>
                  </a:cubicBezTo>
                  <a:cubicBezTo>
                    <a:pt x="725" y="631"/>
                    <a:pt x="662" y="725"/>
                    <a:pt x="630" y="788"/>
                  </a:cubicBezTo>
                  <a:lnTo>
                    <a:pt x="0" y="1576"/>
                  </a:lnTo>
                  <a:cubicBezTo>
                    <a:pt x="32" y="2332"/>
                    <a:pt x="662" y="2899"/>
                    <a:pt x="1418" y="2899"/>
                  </a:cubicBezTo>
                  <a:cubicBezTo>
                    <a:pt x="2205" y="2899"/>
                    <a:pt x="2836" y="2269"/>
                    <a:pt x="2836" y="1481"/>
                  </a:cubicBezTo>
                  <a:cubicBezTo>
                    <a:pt x="2836" y="631"/>
                    <a:pt x="2205" y="1"/>
                    <a:pt x="14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0836;p63"/>
            <p:cNvSpPr/>
            <p:nvPr/>
          </p:nvSpPr>
          <p:spPr>
            <a:xfrm>
              <a:off x="-16275200" y="3832375"/>
              <a:ext cx="16550" cy="16350"/>
            </a:xfrm>
            <a:custGeom>
              <a:avLst/>
              <a:gdLst/>
              <a:ahLst/>
              <a:cxnLst/>
              <a:rect l="l" t="t" r="r" b="b"/>
              <a:pathLst>
                <a:path w="662" h="654" extrusionOk="0">
                  <a:moveTo>
                    <a:pt x="319" y="0"/>
                  </a:moveTo>
                  <a:cubicBezTo>
                    <a:pt x="173" y="0"/>
                    <a:pt x="32" y="71"/>
                    <a:pt x="0" y="213"/>
                  </a:cubicBezTo>
                  <a:lnTo>
                    <a:pt x="347" y="654"/>
                  </a:lnTo>
                  <a:lnTo>
                    <a:pt x="662" y="213"/>
                  </a:lnTo>
                  <a:cubicBezTo>
                    <a:pt x="614" y="71"/>
                    <a:pt x="465" y="0"/>
                    <a:pt x="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0837;p63"/>
            <p:cNvSpPr/>
            <p:nvPr/>
          </p:nvSpPr>
          <p:spPr>
            <a:xfrm>
              <a:off x="-16347675" y="3825875"/>
              <a:ext cx="70900" cy="70900"/>
            </a:xfrm>
            <a:custGeom>
              <a:avLst/>
              <a:gdLst/>
              <a:ahLst/>
              <a:cxnLst/>
              <a:rect l="l" t="t" r="r" b="b"/>
              <a:pathLst>
                <a:path w="2836" h="2836" extrusionOk="0">
                  <a:moveTo>
                    <a:pt x="1418" y="0"/>
                  </a:moveTo>
                  <a:cubicBezTo>
                    <a:pt x="631" y="0"/>
                    <a:pt x="1" y="630"/>
                    <a:pt x="1" y="1418"/>
                  </a:cubicBezTo>
                  <a:cubicBezTo>
                    <a:pt x="1" y="2205"/>
                    <a:pt x="631" y="2836"/>
                    <a:pt x="1418" y="2836"/>
                  </a:cubicBezTo>
                  <a:cubicBezTo>
                    <a:pt x="2174" y="2836"/>
                    <a:pt x="2773" y="2237"/>
                    <a:pt x="2836" y="1544"/>
                  </a:cubicBezTo>
                  <a:lnTo>
                    <a:pt x="2206" y="788"/>
                  </a:lnTo>
                  <a:cubicBezTo>
                    <a:pt x="2174" y="725"/>
                    <a:pt x="2143" y="630"/>
                    <a:pt x="2143" y="536"/>
                  </a:cubicBezTo>
                  <a:cubicBezTo>
                    <a:pt x="2143" y="347"/>
                    <a:pt x="2174" y="158"/>
                    <a:pt x="23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0838;p63"/>
            <p:cNvSpPr/>
            <p:nvPr/>
          </p:nvSpPr>
          <p:spPr>
            <a:xfrm>
              <a:off x="-16338225" y="3907775"/>
              <a:ext cx="35475" cy="81950"/>
            </a:xfrm>
            <a:custGeom>
              <a:avLst/>
              <a:gdLst/>
              <a:ahLst/>
              <a:cxnLst/>
              <a:rect l="l" t="t" r="r" b="b"/>
              <a:pathLst>
                <a:path w="1419" h="3278" extrusionOk="0">
                  <a:moveTo>
                    <a:pt x="1" y="1"/>
                  </a:moveTo>
                  <a:lnTo>
                    <a:pt x="1" y="1796"/>
                  </a:lnTo>
                  <a:cubicBezTo>
                    <a:pt x="1" y="2206"/>
                    <a:pt x="158" y="2553"/>
                    <a:pt x="410" y="2836"/>
                  </a:cubicBezTo>
                  <a:cubicBezTo>
                    <a:pt x="694" y="3120"/>
                    <a:pt x="1040" y="3277"/>
                    <a:pt x="1418" y="3277"/>
                  </a:cubicBezTo>
                  <a:lnTo>
                    <a:pt x="1418" y="347"/>
                  </a:lnTo>
                  <a:cubicBezTo>
                    <a:pt x="1292" y="379"/>
                    <a:pt x="1166" y="379"/>
                    <a:pt x="1103" y="379"/>
                  </a:cubicBezTo>
                  <a:cubicBezTo>
                    <a:pt x="662" y="316"/>
                    <a:pt x="253" y="190"/>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0839;p63"/>
            <p:cNvSpPr/>
            <p:nvPr/>
          </p:nvSpPr>
          <p:spPr>
            <a:xfrm>
              <a:off x="-16231900" y="3906200"/>
              <a:ext cx="35475" cy="81150"/>
            </a:xfrm>
            <a:custGeom>
              <a:avLst/>
              <a:gdLst/>
              <a:ahLst/>
              <a:cxnLst/>
              <a:rect l="l" t="t" r="r" b="b"/>
              <a:pathLst>
                <a:path w="1419" h="3246" extrusionOk="0">
                  <a:moveTo>
                    <a:pt x="1419" y="1"/>
                  </a:moveTo>
                  <a:cubicBezTo>
                    <a:pt x="1135" y="253"/>
                    <a:pt x="725" y="379"/>
                    <a:pt x="347" y="379"/>
                  </a:cubicBezTo>
                  <a:cubicBezTo>
                    <a:pt x="221" y="379"/>
                    <a:pt x="95" y="379"/>
                    <a:pt x="1" y="316"/>
                  </a:cubicBezTo>
                  <a:lnTo>
                    <a:pt x="1" y="3246"/>
                  </a:lnTo>
                  <a:cubicBezTo>
                    <a:pt x="788" y="3246"/>
                    <a:pt x="1419" y="2584"/>
                    <a:pt x="1419" y="1796"/>
                  </a:cubicBezTo>
                  <a:lnTo>
                    <a:pt x="141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0840;p63"/>
            <p:cNvSpPr/>
            <p:nvPr/>
          </p:nvSpPr>
          <p:spPr>
            <a:xfrm>
              <a:off x="-16285450" y="3891250"/>
              <a:ext cx="35475" cy="59875"/>
            </a:xfrm>
            <a:custGeom>
              <a:avLst/>
              <a:gdLst/>
              <a:ahLst/>
              <a:cxnLst/>
              <a:rect l="l" t="t" r="r" b="b"/>
              <a:pathLst>
                <a:path w="1419" h="2395" extrusionOk="0">
                  <a:moveTo>
                    <a:pt x="725" y="0"/>
                  </a:moveTo>
                  <a:cubicBezTo>
                    <a:pt x="505" y="252"/>
                    <a:pt x="284" y="504"/>
                    <a:pt x="0" y="662"/>
                  </a:cubicBezTo>
                  <a:lnTo>
                    <a:pt x="0" y="2268"/>
                  </a:lnTo>
                  <a:cubicBezTo>
                    <a:pt x="252" y="2363"/>
                    <a:pt x="473" y="2394"/>
                    <a:pt x="725" y="2394"/>
                  </a:cubicBezTo>
                  <a:cubicBezTo>
                    <a:pt x="946" y="2394"/>
                    <a:pt x="1198" y="2363"/>
                    <a:pt x="1418" y="2268"/>
                  </a:cubicBezTo>
                  <a:lnTo>
                    <a:pt x="1418" y="662"/>
                  </a:lnTo>
                  <a:cubicBezTo>
                    <a:pt x="1135" y="504"/>
                    <a:pt x="914" y="315"/>
                    <a:pt x="7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0841;p63"/>
            <p:cNvSpPr/>
            <p:nvPr/>
          </p:nvSpPr>
          <p:spPr>
            <a:xfrm>
              <a:off x="-16401225" y="3683275"/>
              <a:ext cx="267800" cy="249725"/>
            </a:xfrm>
            <a:custGeom>
              <a:avLst/>
              <a:gdLst/>
              <a:ahLst/>
              <a:cxnLst/>
              <a:rect l="l" t="t" r="r" b="b"/>
              <a:pathLst>
                <a:path w="10712" h="9989" extrusionOk="0">
                  <a:moveTo>
                    <a:pt x="3214" y="2900"/>
                  </a:moveTo>
                  <a:cubicBezTo>
                    <a:pt x="3403" y="2900"/>
                    <a:pt x="3560" y="3058"/>
                    <a:pt x="3560" y="3278"/>
                  </a:cubicBezTo>
                  <a:cubicBezTo>
                    <a:pt x="3560" y="3467"/>
                    <a:pt x="3403" y="3625"/>
                    <a:pt x="3214" y="3625"/>
                  </a:cubicBezTo>
                  <a:cubicBezTo>
                    <a:pt x="3025" y="3625"/>
                    <a:pt x="2867" y="3467"/>
                    <a:pt x="2867" y="3278"/>
                  </a:cubicBezTo>
                  <a:cubicBezTo>
                    <a:pt x="2867" y="3058"/>
                    <a:pt x="3025" y="2900"/>
                    <a:pt x="3214" y="2900"/>
                  </a:cubicBezTo>
                  <a:close/>
                  <a:moveTo>
                    <a:pt x="7498" y="2900"/>
                  </a:moveTo>
                  <a:cubicBezTo>
                    <a:pt x="7719" y="2900"/>
                    <a:pt x="7876" y="3058"/>
                    <a:pt x="7876" y="3278"/>
                  </a:cubicBezTo>
                  <a:cubicBezTo>
                    <a:pt x="7876" y="3467"/>
                    <a:pt x="7719" y="3625"/>
                    <a:pt x="7498" y="3625"/>
                  </a:cubicBezTo>
                  <a:cubicBezTo>
                    <a:pt x="7309" y="3625"/>
                    <a:pt x="7152" y="3467"/>
                    <a:pt x="7152" y="3278"/>
                  </a:cubicBezTo>
                  <a:cubicBezTo>
                    <a:pt x="7152" y="3058"/>
                    <a:pt x="7309" y="2900"/>
                    <a:pt x="7498" y="2900"/>
                  </a:cubicBezTo>
                  <a:close/>
                  <a:moveTo>
                    <a:pt x="5322" y="0"/>
                  </a:moveTo>
                  <a:cubicBezTo>
                    <a:pt x="5281" y="0"/>
                    <a:pt x="5240" y="1"/>
                    <a:pt x="5199" y="2"/>
                  </a:cubicBezTo>
                  <a:cubicBezTo>
                    <a:pt x="2300" y="65"/>
                    <a:pt x="0" y="2585"/>
                    <a:pt x="0" y="5578"/>
                  </a:cubicBezTo>
                  <a:lnTo>
                    <a:pt x="0" y="8225"/>
                  </a:lnTo>
                  <a:cubicBezTo>
                    <a:pt x="0" y="9201"/>
                    <a:pt x="788" y="9989"/>
                    <a:pt x="1764" y="9989"/>
                  </a:cubicBezTo>
                  <a:lnTo>
                    <a:pt x="1764" y="8319"/>
                  </a:lnTo>
                  <a:cubicBezTo>
                    <a:pt x="1512" y="7941"/>
                    <a:pt x="1418" y="7563"/>
                    <a:pt x="1418" y="7122"/>
                  </a:cubicBezTo>
                  <a:cubicBezTo>
                    <a:pt x="1418" y="5956"/>
                    <a:pt x="2363" y="5011"/>
                    <a:pt x="3529" y="5011"/>
                  </a:cubicBezTo>
                  <a:lnTo>
                    <a:pt x="7089" y="5011"/>
                  </a:lnTo>
                  <a:cubicBezTo>
                    <a:pt x="8255" y="5011"/>
                    <a:pt x="9200" y="5956"/>
                    <a:pt x="9200" y="7122"/>
                  </a:cubicBezTo>
                  <a:cubicBezTo>
                    <a:pt x="9200" y="7563"/>
                    <a:pt x="9074" y="7941"/>
                    <a:pt x="8853" y="8319"/>
                  </a:cubicBezTo>
                  <a:lnTo>
                    <a:pt x="8853" y="9989"/>
                  </a:lnTo>
                  <a:cubicBezTo>
                    <a:pt x="9830" y="9989"/>
                    <a:pt x="10617" y="9201"/>
                    <a:pt x="10617" y="8225"/>
                  </a:cubicBezTo>
                  <a:lnTo>
                    <a:pt x="10617" y="5389"/>
                  </a:lnTo>
                  <a:cubicBezTo>
                    <a:pt x="10712" y="3940"/>
                    <a:pt x="10113" y="2554"/>
                    <a:pt x="9074" y="1546"/>
                  </a:cubicBezTo>
                  <a:cubicBezTo>
                    <a:pt x="8063" y="535"/>
                    <a:pt x="6754" y="0"/>
                    <a:pt x="53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 name="Google Shape;10619;p63"/>
          <p:cNvGrpSpPr/>
          <p:nvPr/>
        </p:nvGrpSpPr>
        <p:grpSpPr>
          <a:xfrm>
            <a:off x="8253260" y="1566842"/>
            <a:ext cx="652728" cy="648569"/>
            <a:chOff x="-19396575" y="3708500"/>
            <a:chExt cx="307200" cy="304050"/>
          </a:xfrm>
          <a:solidFill>
            <a:schemeClr val="bg1"/>
          </a:solidFill>
        </p:grpSpPr>
        <p:sp>
          <p:nvSpPr>
            <p:cNvPr id="57" name="Google Shape;10620;p63"/>
            <p:cNvSpPr/>
            <p:nvPr/>
          </p:nvSpPr>
          <p:spPr>
            <a:xfrm>
              <a:off x="-19215425" y="3708500"/>
              <a:ext cx="70925" cy="70925"/>
            </a:xfrm>
            <a:custGeom>
              <a:avLst/>
              <a:gdLst/>
              <a:ahLst/>
              <a:cxnLst/>
              <a:rect l="l" t="t" r="r" b="b"/>
              <a:pathLst>
                <a:path w="2837" h="2837" extrusionOk="0">
                  <a:moveTo>
                    <a:pt x="1419" y="1"/>
                  </a:moveTo>
                  <a:cubicBezTo>
                    <a:pt x="631" y="1"/>
                    <a:pt x="1" y="631"/>
                    <a:pt x="1" y="1419"/>
                  </a:cubicBezTo>
                  <a:cubicBezTo>
                    <a:pt x="1" y="2206"/>
                    <a:pt x="631" y="2836"/>
                    <a:pt x="1419" y="2836"/>
                  </a:cubicBezTo>
                  <a:cubicBezTo>
                    <a:pt x="2206" y="2836"/>
                    <a:pt x="2836" y="2206"/>
                    <a:pt x="2836" y="1419"/>
                  </a:cubicBezTo>
                  <a:cubicBezTo>
                    <a:pt x="2836" y="631"/>
                    <a:pt x="2175" y="1"/>
                    <a:pt x="14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0621;p63"/>
            <p:cNvSpPr/>
            <p:nvPr/>
          </p:nvSpPr>
          <p:spPr>
            <a:xfrm>
              <a:off x="-19396575" y="3773100"/>
              <a:ext cx="277275" cy="239450"/>
            </a:xfrm>
            <a:custGeom>
              <a:avLst/>
              <a:gdLst/>
              <a:ahLst/>
              <a:cxnLst/>
              <a:rect l="l" t="t" r="r" b="b"/>
              <a:pathLst>
                <a:path w="11091" h="9578" extrusionOk="0">
                  <a:moveTo>
                    <a:pt x="5073" y="6207"/>
                  </a:moveTo>
                  <a:lnTo>
                    <a:pt x="5073" y="6774"/>
                  </a:lnTo>
                  <a:lnTo>
                    <a:pt x="4380" y="6774"/>
                  </a:lnTo>
                  <a:lnTo>
                    <a:pt x="5073" y="6207"/>
                  </a:lnTo>
                  <a:close/>
                  <a:moveTo>
                    <a:pt x="6806" y="0"/>
                  </a:moveTo>
                  <a:lnTo>
                    <a:pt x="6806" y="0"/>
                  </a:lnTo>
                  <a:cubicBezTo>
                    <a:pt x="6711" y="662"/>
                    <a:pt x="6900" y="1355"/>
                    <a:pt x="7373" y="1891"/>
                  </a:cubicBezTo>
                  <a:lnTo>
                    <a:pt x="8759" y="3371"/>
                  </a:lnTo>
                  <a:cubicBezTo>
                    <a:pt x="8917" y="3623"/>
                    <a:pt x="8759" y="3938"/>
                    <a:pt x="8444" y="3938"/>
                  </a:cubicBezTo>
                  <a:lnTo>
                    <a:pt x="7814" y="3938"/>
                  </a:lnTo>
                  <a:cubicBezTo>
                    <a:pt x="7499" y="2552"/>
                    <a:pt x="6459" y="1450"/>
                    <a:pt x="5136" y="1166"/>
                  </a:cubicBezTo>
                  <a:cubicBezTo>
                    <a:pt x="4862" y="1101"/>
                    <a:pt x="4592" y="1070"/>
                    <a:pt x="4326" y="1070"/>
                  </a:cubicBezTo>
                  <a:cubicBezTo>
                    <a:pt x="3557" y="1070"/>
                    <a:pt x="2831" y="1335"/>
                    <a:pt x="2175" y="1828"/>
                  </a:cubicBezTo>
                  <a:cubicBezTo>
                    <a:pt x="1419" y="2426"/>
                    <a:pt x="946" y="3245"/>
                    <a:pt x="851" y="4159"/>
                  </a:cubicBezTo>
                  <a:cubicBezTo>
                    <a:pt x="1135" y="4001"/>
                    <a:pt x="1513" y="3907"/>
                    <a:pt x="1860" y="3907"/>
                  </a:cubicBezTo>
                  <a:lnTo>
                    <a:pt x="2238" y="3907"/>
                  </a:lnTo>
                  <a:cubicBezTo>
                    <a:pt x="2427" y="3088"/>
                    <a:pt x="3120" y="2489"/>
                    <a:pt x="4002" y="2489"/>
                  </a:cubicBezTo>
                  <a:lnTo>
                    <a:pt x="4695" y="2489"/>
                  </a:lnTo>
                  <a:cubicBezTo>
                    <a:pt x="4884" y="2489"/>
                    <a:pt x="5042" y="2647"/>
                    <a:pt x="5042" y="2867"/>
                  </a:cubicBezTo>
                  <a:cubicBezTo>
                    <a:pt x="5042" y="3056"/>
                    <a:pt x="4884" y="3214"/>
                    <a:pt x="4695" y="3214"/>
                  </a:cubicBezTo>
                  <a:lnTo>
                    <a:pt x="4002" y="3214"/>
                  </a:lnTo>
                  <a:cubicBezTo>
                    <a:pt x="3498" y="3214"/>
                    <a:pt x="3120" y="3529"/>
                    <a:pt x="2962" y="3907"/>
                  </a:cubicBezTo>
                  <a:lnTo>
                    <a:pt x="5420" y="3907"/>
                  </a:lnTo>
                  <a:cubicBezTo>
                    <a:pt x="5609" y="3907"/>
                    <a:pt x="5766" y="4064"/>
                    <a:pt x="5766" y="4285"/>
                  </a:cubicBezTo>
                  <a:cubicBezTo>
                    <a:pt x="5766" y="4474"/>
                    <a:pt x="5609" y="4632"/>
                    <a:pt x="5420" y="4632"/>
                  </a:cubicBezTo>
                  <a:lnTo>
                    <a:pt x="1828" y="4632"/>
                  </a:lnTo>
                  <a:cubicBezTo>
                    <a:pt x="883" y="4632"/>
                    <a:pt x="1" y="5388"/>
                    <a:pt x="64" y="6427"/>
                  </a:cubicBezTo>
                  <a:cubicBezTo>
                    <a:pt x="84" y="6633"/>
                    <a:pt x="239" y="6745"/>
                    <a:pt x="397" y="6745"/>
                  </a:cubicBezTo>
                  <a:cubicBezTo>
                    <a:pt x="481" y="6745"/>
                    <a:pt x="565" y="6713"/>
                    <a:pt x="631" y="6648"/>
                  </a:cubicBezTo>
                  <a:cubicBezTo>
                    <a:pt x="1041" y="6238"/>
                    <a:pt x="1576" y="6049"/>
                    <a:pt x="2143" y="6049"/>
                  </a:cubicBezTo>
                  <a:lnTo>
                    <a:pt x="4096" y="6049"/>
                  </a:lnTo>
                  <a:lnTo>
                    <a:pt x="3025" y="6837"/>
                  </a:lnTo>
                  <a:cubicBezTo>
                    <a:pt x="2773" y="7026"/>
                    <a:pt x="2931" y="7467"/>
                    <a:pt x="3246" y="7467"/>
                  </a:cubicBezTo>
                  <a:lnTo>
                    <a:pt x="5010" y="7467"/>
                  </a:lnTo>
                  <a:lnTo>
                    <a:pt x="5010" y="9231"/>
                  </a:lnTo>
                  <a:cubicBezTo>
                    <a:pt x="5010" y="9420"/>
                    <a:pt x="5168" y="9578"/>
                    <a:pt x="5357" y="9578"/>
                  </a:cubicBezTo>
                  <a:cubicBezTo>
                    <a:pt x="5577" y="9578"/>
                    <a:pt x="5735" y="9420"/>
                    <a:pt x="5735" y="9231"/>
                  </a:cubicBezTo>
                  <a:lnTo>
                    <a:pt x="5735" y="7467"/>
                  </a:lnTo>
                  <a:lnTo>
                    <a:pt x="6428" y="7467"/>
                  </a:lnTo>
                  <a:lnTo>
                    <a:pt x="6428" y="7814"/>
                  </a:lnTo>
                  <a:cubicBezTo>
                    <a:pt x="6428" y="8003"/>
                    <a:pt x="6585" y="8160"/>
                    <a:pt x="6774" y="8160"/>
                  </a:cubicBezTo>
                  <a:cubicBezTo>
                    <a:pt x="6995" y="8160"/>
                    <a:pt x="7152" y="8003"/>
                    <a:pt x="7152" y="7814"/>
                  </a:cubicBezTo>
                  <a:lnTo>
                    <a:pt x="7152" y="7120"/>
                  </a:lnTo>
                  <a:cubicBezTo>
                    <a:pt x="7152" y="6900"/>
                    <a:pt x="6995" y="6774"/>
                    <a:pt x="6774" y="6774"/>
                  </a:cubicBezTo>
                  <a:lnTo>
                    <a:pt x="5735" y="6774"/>
                  </a:lnTo>
                  <a:lnTo>
                    <a:pt x="5735" y="6049"/>
                  </a:lnTo>
                  <a:lnTo>
                    <a:pt x="8413" y="6049"/>
                  </a:lnTo>
                  <a:cubicBezTo>
                    <a:pt x="9295" y="6049"/>
                    <a:pt x="10177" y="5545"/>
                    <a:pt x="10587" y="4726"/>
                  </a:cubicBezTo>
                  <a:cubicBezTo>
                    <a:pt x="11091" y="3781"/>
                    <a:pt x="10902" y="2584"/>
                    <a:pt x="10208" y="1828"/>
                  </a:cubicBezTo>
                  <a:lnTo>
                    <a:pt x="9389" y="882"/>
                  </a:lnTo>
                  <a:cubicBezTo>
                    <a:pt x="9137" y="977"/>
                    <a:pt x="8917" y="1008"/>
                    <a:pt x="8633" y="1008"/>
                  </a:cubicBezTo>
                  <a:cubicBezTo>
                    <a:pt x="7846" y="1008"/>
                    <a:pt x="7184" y="567"/>
                    <a:pt x="68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0622;p63"/>
            <p:cNvSpPr/>
            <p:nvPr/>
          </p:nvSpPr>
          <p:spPr>
            <a:xfrm>
              <a:off x="-19140600" y="3727425"/>
              <a:ext cx="51225" cy="70550"/>
            </a:xfrm>
            <a:custGeom>
              <a:avLst/>
              <a:gdLst/>
              <a:ahLst/>
              <a:cxnLst/>
              <a:rect l="l" t="t" r="r" b="b"/>
              <a:pathLst>
                <a:path w="2049" h="2822" extrusionOk="0">
                  <a:moveTo>
                    <a:pt x="442" y="0"/>
                  </a:moveTo>
                  <a:lnTo>
                    <a:pt x="442" y="0"/>
                  </a:lnTo>
                  <a:cubicBezTo>
                    <a:pt x="505" y="252"/>
                    <a:pt x="568" y="441"/>
                    <a:pt x="568" y="725"/>
                  </a:cubicBezTo>
                  <a:cubicBezTo>
                    <a:pt x="568" y="1260"/>
                    <a:pt x="316" y="1764"/>
                    <a:pt x="1" y="2142"/>
                  </a:cubicBezTo>
                  <a:cubicBezTo>
                    <a:pt x="505" y="2174"/>
                    <a:pt x="1041" y="2363"/>
                    <a:pt x="1419" y="2709"/>
                  </a:cubicBezTo>
                  <a:cubicBezTo>
                    <a:pt x="1503" y="2793"/>
                    <a:pt x="1601" y="2821"/>
                    <a:pt x="1694" y="2821"/>
                  </a:cubicBezTo>
                  <a:cubicBezTo>
                    <a:pt x="1741" y="2821"/>
                    <a:pt x="1786" y="2814"/>
                    <a:pt x="1828" y="2804"/>
                  </a:cubicBezTo>
                  <a:cubicBezTo>
                    <a:pt x="1923" y="2741"/>
                    <a:pt x="2049" y="2615"/>
                    <a:pt x="2049" y="2489"/>
                  </a:cubicBezTo>
                  <a:lnTo>
                    <a:pt x="2049" y="1764"/>
                  </a:lnTo>
                  <a:cubicBezTo>
                    <a:pt x="2017" y="882"/>
                    <a:pt x="1293" y="126"/>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Rectangle 2"/>
          <p:cNvSpPr/>
          <p:nvPr/>
        </p:nvSpPr>
        <p:spPr>
          <a:xfrm>
            <a:off x="235360" y="2692643"/>
            <a:ext cx="1291725" cy="1169551"/>
          </a:xfrm>
          <a:prstGeom prst="rect">
            <a:avLst/>
          </a:prstGeom>
        </p:spPr>
        <p:txBody>
          <a:bodyPr wrap="square">
            <a:spAutoFit/>
          </a:bodyPr>
          <a:lstStyle/>
          <a:p>
            <a:pPr fontAlgn="base">
              <a:spcBef>
                <a:spcPts val="900"/>
              </a:spcBef>
              <a:spcAft>
                <a:spcPts val="900"/>
              </a:spcAft>
            </a:pPr>
            <a:r>
              <a:rPr lang="en-US" dirty="0">
                <a:solidFill>
                  <a:schemeClr val="bg1"/>
                </a:solidFill>
                <a:latin typeface="Times New Roman" panose="02020603050405020304" pitchFamily="18" charset="0"/>
                <a:ea typeface="Times New Roman" panose="02020603050405020304" pitchFamily="18" charset="0"/>
              </a:rPr>
              <a:t>Nghiêm cấm xả nước thải, chất thải và các chất độc hại ra môi trường </a:t>
            </a:r>
            <a:r>
              <a:rPr lang="en-US" dirty="0" smtClean="0">
                <a:solidFill>
                  <a:schemeClr val="bg1"/>
                </a:solidFill>
                <a:latin typeface="Times New Roman" panose="02020603050405020304" pitchFamily="18" charset="0"/>
                <a:ea typeface="Times New Roman" panose="02020603050405020304" pitchFamily="18" charset="0"/>
              </a:rPr>
              <a:t>đất.</a:t>
            </a:r>
            <a:endParaRPr lang="en-US" dirty="0">
              <a:solidFill>
                <a:schemeClr val="bg1"/>
              </a:solidFill>
              <a:latin typeface="Times New Roman" panose="02020603050405020304" pitchFamily="18" charset="0"/>
              <a:ea typeface="Times New Roman" panose="02020603050405020304" pitchFamily="18" charset="0"/>
            </a:endParaRPr>
          </a:p>
        </p:txBody>
      </p:sp>
      <p:sp>
        <p:nvSpPr>
          <p:cNvPr id="5" name="Rectangle 4"/>
          <p:cNvSpPr/>
          <p:nvPr/>
        </p:nvSpPr>
        <p:spPr>
          <a:xfrm>
            <a:off x="1994216" y="2620367"/>
            <a:ext cx="1527605" cy="1600438"/>
          </a:xfrm>
          <a:prstGeom prst="rect">
            <a:avLst/>
          </a:prstGeom>
        </p:spPr>
        <p:txBody>
          <a:bodyPr wrap="square">
            <a:spAutoFit/>
          </a:bodyPr>
          <a:lstStyle/>
          <a:p>
            <a:r>
              <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Sử dụng gen thực vật cho năng suất cao, chống chịu sâu bệnh để giảm </a:t>
            </a:r>
            <a:r>
              <a:rPr lang="en-US"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thiểu sử </a:t>
            </a:r>
            <a:r>
              <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dụng thuốc bảo vệ thực vật. </a:t>
            </a:r>
            <a:endParaRPr lang="en-US" dirty="0">
              <a:solidFill>
                <a:schemeClr val="bg1"/>
              </a:solidFill>
            </a:endParaRPr>
          </a:p>
        </p:txBody>
      </p:sp>
      <p:sp>
        <p:nvSpPr>
          <p:cNvPr id="7" name="Rectangle 6"/>
          <p:cNvSpPr/>
          <p:nvPr/>
        </p:nvSpPr>
        <p:spPr>
          <a:xfrm>
            <a:off x="3880724" y="2652757"/>
            <a:ext cx="1474220" cy="738664"/>
          </a:xfrm>
          <a:prstGeom prst="rect">
            <a:avLst/>
          </a:prstGeom>
        </p:spPr>
        <p:txBody>
          <a:bodyPr wrap="square">
            <a:spAutoFit/>
          </a:bodyPr>
          <a:lstStyle/>
          <a:p>
            <a:r>
              <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Áp dụng nông lâm kết hợp, lâm ngư kết </a:t>
            </a:r>
            <a:r>
              <a:rPr lang="en-US" dirty="0" smtClean="0">
                <a:solidFill>
                  <a:schemeClr val="bg1"/>
                </a:solidFill>
                <a:latin typeface="Calibri" panose="020F0502020204030204" pitchFamily="34" charset="0"/>
                <a:ea typeface="Malgun Gothic" panose="020B0503020000020004" pitchFamily="34" charset="-127"/>
                <a:cs typeface="Times New Roman" panose="02020603050405020304" pitchFamily="18" charset="0"/>
              </a:rPr>
              <a:t>hợp.</a:t>
            </a:r>
            <a:endParaRPr lang="en-US" dirty="0">
              <a:solidFill>
                <a:schemeClr val="bg1"/>
              </a:solidFill>
            </a:endParaRPr>
          </a:p>
        </p:txBody>
      </p:sp>
      <p:sp>
        <p:nvSpPr>
          <p:cNvPr id="9" name="Rectangle 8"/>
          <p:cNvSpPr/>
          <p:nvPr/>
        </p:nvSpPr>
        <p:spPr>
          <a:xfrm>
            <a:off x="5808339" y="2688505"/>
            <a:ext cx="1426929" cy="1169551"/>
          </a:xfrm>
          <a:prstGeom prst="rect">
            <a:avLst/>
          </a:prstGeom>
        </p:spPr>
        <p:txBody>
          <a:bodyPr wrap="square">
            <a:spAutoFit/>
          </a:bodyPr>
          <a:lstStyle/>
          <a:p>
            <a:pPr fontAlgn="base">
              <a:spcBef>
                <a:spcPts val="900"/>
              </a:spcBef>
              <a:spcAft>
                <a:spcPts val="900"/>
              </a:spcAft>
            </a:pPr>
            <a:r>
              <a:rPr lang="en-US" dirty="0">
                <a:solidFill>
                  <a:schemeClr val="bg1"/>
                </a:solidFill>
                <a:latin typeface="Times New Roman" panose="02020603050405020304" pitchFamily="18" charset="0"/>
                <a:ea typeface="Times New Roman" panose="02020603050405020304" pitchFamily="18" charset="0"/>
              </a:rPr>
              <a:t>Tuyên truyền, nâng cao ý thức bảo vệ môi trường của người dân.</a:t>
            </a:r>
          </a:p>
        </p:txBody>
      </p:sp>
      <p:sp>
        <p:nvSpPr>
          <p:cNvPr id="11" name="Rectangle 10"/>
          <p:cNvSpPr/>
          <p:nvPr/>
        </p:nvSpPr>
        <p:spPr>
          <a:xfrm>
            <a:off x="7712743" y="2643191"/>
            <a:ext cx="1572632" cy="1500411"/>
          </a:xfrm>
          <a:prstGeom prst="rect">
            <a:avLst/>
          </a:prstGeom>
        </p:spPr>
        <p:txBody>
          <a:bodyPr wrap="square">
            <a:spAutoFit/>
          </a:bodyPr>
          <a:lstStyle/>
          <a:p>
            <a:pPr fontAlgn="base">
              <a:spcBef>
                <a:spcPts val="900"/>
              </a:spcBef>
              <a:spcAft>
                <a:spcPts val="900"/>
              </a:spcAft>
            </a:pPr>
            <a:r>
              <a:rPr lang="en-US" dirty="0">
                <a:solidFill>
                  <a:schemeClr val="bg1"/>
                </a:solidFill>
                <a:latin typeface="Times New Roman" panose="02020603050405020304" pitchFamily="18" charset="0"/>
                <a:ea typeface="Times New Roman" panose="02020603050405020304" pitchFamily="18" charset="0"/>
              </a:rPr>
              <a:t>Sục khí đất tại khu vực bị ô </a:t>
            </a:r>
            <a:r>
              <a:rPr lang="en-US" dirty="0" smtClean="0">
                <a:solidFill>
                  <a:schemeClr val="bg1"/>
                </a:solidFill>
                <a:latin typeface="Times New Roman" panose="02020603050405020304" pitchFamily="18" charset="0"/>
                <a:ea typeface="Times New Roman" panose="02020603050405020304" pitchFamily="18" charset="0"/>
              </a:rPr>
              <a:t>nhiễm.</a:t>
            </a:r>
            <a:endParaRPr lang="en-US" dirty="0">
              <a:solidFill>
                <a:schemeClr val="bg1"/>
              </a:solidFill>
              <a:latin typeface="Times New Roman" panose="02020603050405020304" pitchFamily="18" charset="0"/>
              <a:ea typeface="Times New Roman" panose="02020603050405020304" pitchFamily="18" charset="0"/>
            </a:endParaRPr>
          </a:p>
          <a:p>
            <a:r>
              <a:rPr lang="en-US" dirty="0">
                <a:solidFill>
                  <a:schemeClr val="bg1"/>
                </a:solidFill>
                <a:latin typeface="Calibri" panose="020F0502020204030204" pitchFamily="34" charset="0"/>
                <a:ea typeface="Malgun Gothic" panose="020B0503020000020004" pitchFamily="34" charset="-127"/>
                <a:cs typeface="Times New Roman" panose="02020603050405020304" pitchFamily="18" charset="0"/>
              </a:rPr>
              <a:t>Dùng nhiệt để khiến các chất độc bốc hơi khỏi môi trường đất.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0" y="867701"/>
            <a:ext cx="6400800" cy="2463238"/>
          </a:xfrm>
          <a:prstGeom prst="rect">
            <a:avLst/>
          </a:prstGeom>
        </p:spPr>
        <p:txBody>
          <a:bodyPr wrap="square">
            <a:spAutoFit/>
          </a:bodyPr>
          <a:lstStyle/>
          <a:p>
            <a:pPr marL="457200">
              <a:lnSpc>
                <a:spcPct val="107000"/>
              </a:lnSpc>
              <a:spcAft>
                <a:spcPts val="800"/>
              </a:spcAft>
            </a:pPr>
            <a:r>
              <a:rPr lang="en-US" sz="1800" dirty="0" smtClean="0">
                <a:latin typeface="Times New Roman" panose="02020603050405020304" pitchFamily="18" charset="0"/>
                <a:ea typeface="Malgun Gothic" panose="020B0503020000020004" pitchFamily="34" charset="-127"/>
                <a:cs typeface="Times New Roman" panose="02020603050405020304" pitchFamily="18" charset="0"/>
              </a:rPr>
              <a:t>Sinh </a:t>
            </a:r>
            <a:r>
              <a:rPr lang="en-US" sz="1800" dirty="0">
                <a:latin typeface="Times New Roman" panose="02020603050405020304" pitchFamily="18" charset="0"/>
                <a:ea typeface="Malgun Gothic" panose="020B0503020000020004" pitchFamily="34" charset="-127"/>
                <a:cs typeface="Times New Roman" panose="02020603050405020304" pitchFamily="18" charset="0"/>
              </a:rPr>
              <a:t>thái đất nghiên cứu về mối quan hệ giữa các quá trình xảy ra trong đất, hoạt động của các nhân tố, sinh vật trong đất. Từ đó hiểu được tác động của các yếu tố ảnh hưởng như thế nào đến đất nhằm phục vụ cho nhu cầu sử dụng đất của con người. Bên cạnh khai thác sử dụng hợp lý nguồn tài nguyên đất, con người có thể dựa vào các tính chất của đất để khai thác tối đa phục vụ cho trồng trọt canh tác nhưng vẫn đảm bảo bảo vệ môi trường đất. </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5" name="TextBox 4"/>
          <p:cNvSpPr txBox="1"/>
          <p:nvPr/>
        </p:nvSpPr>
        <p:spPr>
          <a:xfrm>
            <a:off x="4042065" y="467591"/>
            <a:ext cx="4530436" cy="400110"/>
          </a:xfrm>
          <a:prstGeom prst="rect">
            <a:avLst/>
          </a:prstGeom>
          <a:noFill/>
        </p:spPr>
        <p:txBody>
          <a:bodyPr wrap="square" rtlCol="0">
            <a:spAutoFit/>
          </a:bodyPr>
          <a:lstStyle/>
          <a:p>
            <a:r>
              <a:rPr lang="en-US" sz="2000" b="1" dirty="0" smtClean="0">
                <a:solidFill>
                  <a:srgbClr val="7030A0"/>
                </a:solidFill>
              </a:rPr>
              <a:t>VIII. Ý NGHĨA CỦA SINH THÁI ĐẤT:</a:t>
            </a:r>
            <a:endParaRPr lang="en-US" sz="2000" b="1" dirty="0">
              <a:solidFill>
                <a:srgbClr val="7030A0"/>
              </a:solidFill>
            </a:endParaRPr>
          </a:p>
        </p:txBody>
      </p:sp>
      <p:pic>
        <p:nvPicPr>
          <p:cNvPr id="7" name="Picture 6"/>
          <p:cNvPicPr>
            <a:picLocks noChangeAspect="1"/>
          </p:cNvPicPr>
          <p:nvPr/>
        </p:nvPicPr>
        <p:blipFill>
          <a:blip r:embed="rId2"/>
          <a:stretch>
            <a:fillRect/>
          </a:stretch>
        </p:blipFill>
        <p:spPr>
          <a:xfrm>
            <a:off x="442480" y="3222048"/>
            <a:ext cx="2685184" cy="1733550"/>
          </a:xfrm>
          <a:prstGeom prst="rect">
            <a:avLst/>
          </a:prstGeom>
        </p:spPr>
      </p:pic>
      <p:pic>
        <p:nvPicPr>
          <p:cNvPr id="8" name="Picture 7"/>
          <p:cNvPicPr>
            <a:picLocks noChangeAspect="1"/>
          </p:cNvPicPr>
          <p:nvPr/>
        </p:nvPicPr>
        <p:blipFill>
          <a:blip r:embed="rId3"/>
          <a:stretch>
            <a:fillRect/>
          </a:stretch>
        </p:blipFill>
        <p:spPr>
          <a:xfrm>
            <a:off x="335541" y="1752570"/>
            <a:ext cx="2103642" cy="1323139"/>
          </a:xfrm>
          <a:prstGeom prst="rect">
            <a:avLst/>
          </a:prstGeom>
        </p:spPr>
      </p:pic>
    </p:spTree>
    <p:extLst>
      <p:ext uri="{BB962C8B-B14F-4D97-AF65-F5344CB8AC3E}">
        <p14:creationId xmlns:p14="http://schemas.microsoft.com/office/powerpoint/2010/main" val="11524557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929"/>
        <p:cNvGrpSpPr/>
        <p:nvPr/>
      </p:nvGrpSpPr>
      <p:grpSpPr>
        <a:xfrm>
          <a:off x="0" y="0"/>
          <a:ext cx="0" cy="0"/>
          <a:chOff x="0" y="0"/>
          <a:chExt cx="0" cy="0"/>
        </a:xfrm>
      </p:grpSpPr>
      <p:sp>
        <p:nvSpPr>
          <p:cNvPr id="3930" name="Google Shape;3930;p50"/>
          <p:cNvSpPr txBox="1">
            <a:spLocks noGrp="1"/>
          </p:cNvSpPr>
          <p:nvPr>
            <p:ph type="ctrTitle"/>
          </p:nvPr>
        </p:nvSpPr>
        <p:spPr>
          <a:xfrm>
            <a:off x="391150" y="1408513"/>
            <a:ext cx="8342700" cy="1420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s" dirty="0"/>
              <a:t>Thanks!</a:t>
            </a:r>
            <a:endParaRPr dirty="0"/>
          </a:p>
        </p:txBody>
      </p:sp>
      <p:sp>
        <p:nvSpPr>
          <p:cNvPr id="3931" name="Google Shape;3931;p50"/>
          <p:cNvSpPr txBox="1">
            <a:spLocks noGrp="1"/>
          </p:cNvSpPr>
          <p:nvPr>
            <p:ph type="subTitle" idx="1"/>
          </p:nvPr>
        </p:nvSpPr>
        <p:spPr>
          <a:xfrm>
            <a:off x="2217050" y="2759750"/>
            <a:ext cx="4690800" cy="170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grpSp>
        <p:nvGrpSpPr>
          <p:cNvPr id="3932" name="Google Shape;3932;p50"/>
          <p:cNvGrpSpPr/>
          <p:nvPr/>
        </p:nvGrpSpPr>
        <p:grpSpPr>
          <a:xfrm rot="-3173619">
            <a:off x="5187168" y="1636647"/>
            <a:ext cx="404019" cy="908554"/>
            <a:chOff x="619975" y="3437025"/>
            <a:chExt cx="232225" cy="522225"/>
          </a:xfrm>
        </p:grpSpPr>
        <p:sp>
          <p:nvSpPr>
            <p:cNvPr id="3933" name="Google Shape;3933;p50"/>
            <p:cNvSpPr/>
            <p:nvPr/>
          </p:nvSpPr>
          <p:spPr>
            <a:xfrm>
              <a:off x="640900" y="3833650"/>
              <a:ext cx="190375" cy="125600"/>
            </a:xfrm>
            <a:custGeom>
              <a:avLst/>
              <a:gdLst/>
              <a:ahLst/>
              <a:cxnLst/>
              <a:rect l="l" t="t" r="r" b="b"/>
              <a:pathLst>
                <a:path w="7615" h="5024" extrusionOk="0">
                  <a:moveTo>
                    <a:pt x="4342" y="1"/>
                  </a:moveTo>
                  <a:cubicBezTo>
                    <a:pt x="4342" y="1"/>
                    <a:pt x="7615" y="2182"/>
                    <a:pt x="3809" y="5024"/>
                  </a:cubicBezTo>
                  <a:cubicBezTo>
                    <a:pt x="0" y="2182"/>
                    <a:pt x="3276" y="1"/>
                    <a:pt x="3276" y="1"/>
                  </a:cubicBezTo>
                  <a:close/>
                </a:path>
              </a:pathLst>
            </a:custGeom>
            <a:solidFill>
              <a:srgbClr val="8B30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4" name="Google Shape;3934;p50"/>
            <p:cNvSpPr/>
            <p:nvPr/>
          </p:nvSpPr>
          <p:spPr>
            <a:xfrm>
              <a:off x="673475" y="3833650"/>
              <a:ext cx="125000" cy="82350"/>
            </a:xfrm>
            <a:custGeom>
              <a:avLst/>
              <a:gdLst/>
              <a:ahLst/>
              <a:cxnLst/>
              <a:rect l="l" t="t" r="r" b="b"/>
              <a:pathLst>
                <a:path w="5000" h="3294" extrusionOk="0">
                  <a:moveTo>
                    <a:pt x="2855" y="1"/>
                  </a:moveTo>
                  <a:cubicBezTo>
                    <a:pt x="2855" y="1"/>
                    <a:pt x="5000" y="1428"/>
                    <a:pt x="2506" y="3293"/>
                  </a:cubicBezTo>
                  <a:cubicBezTo>
                    <a:pt x="1" y="1428"/>
                    <a:pt x="2154" y="1"/>
                    <a:pt x="2154" y="1"/>
                  </a:cubicBezTo>
                  <a:close/>
                </a:path>
              </a:pathLst>
            </a:custGeom>
            <a:solidFill>
              <a:srgbClr val="8B30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5" name="Google Shape;3935;p50"/>
            <p:cNvSpPr/>
            <p:nvPr/>
          </p:nvSpPr>
          <p:spPr>
            <a:xfrm>
              <a:off x="699225" y="3833650"/>
              <a:ext cx="73625" cy="48525"/>
            </a:xfrm>
            <a:custGeom>
              <a:avLst/>
              <a:gdLst/>
              <a:ahLst/>
              <a:cxnLst/>
              <a:rect l="l" t="t" r="r" b="b"/>
              <a:pathLst>
                <a:path w="2945" h="1941" extrusionOk="0">
                  <a:moveTo>
                    <a:pt x="1681" y="1"/>
                  </a:moveTo>
                  <a:cubicBezTo>
                    <a:pt x="1681" y="1"/>
                    <a:pt x="2944" y="845"/>
                    <a:pt x="1476" y="1940"/>
                  </a:cubicBezTo>
                  <a:cubicBezTo>
                    <a:pt x="0" y="841"/>
                    <a:pt x="1271" y="1"/>
                    <a:pt x="1271" y="1"/>
                  </a:cubicBezTo>
                  <a:close/>
                </a:path>
              </a:pathLst>
            </a:custGeom>
            <a:solidFill>
              <a:srgbClr val="5925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6" name="Google Shape;3936;p50"/>
            <p:cNvSpPr/>
            <p:nvPr/>
          </p:nvSpPr>
          <p:spPr>
            <a:xfrm>
              <a:off x="619975" y="3715975"/>
              <a:ext cx="83575" cy="139850"/>
            </a:xfrm>
            <a:custGeom>
              <a:avLst/>
              <a:gdLst/>
              <a:ahLst/>
              <a:cxnLst/>
              <a:rect l="l" t="t" r="r" b="b"/>
              <a:pathLst>
                <a:path w="3343" h="5594" extrusionOk="0">
                  <a:moveTo>
                    <a:pt x="1854" y="0"/>
                  </a:moveTo>
                  <a:lnTo>
                    <a:pt x="398" y="2461"/>
                  </a:lnTo>
                  <a:cubicBezTo>
                    <a:pt x="99" y="2969"/>
                    <a:pt x="1" y="3551"/>
                    <a:pt x="103" y="4125"/>
                  </a:cubicBezTo>
                  <a:lnTo>
                    <a:pt x="365" y="5593"/>
                  </a:lnTo>
                  <a:cubicBezTo>
                    <a:pt x="1145" y="5392"/>
                    <a:pt x="1682" y="4868"/>
                    <a:pt x="1801" y="4183"/>
                  </a:cubicBezTo>
                  <a:lnTo>
                    <a:pt x="1801" y="4179"/>
                  </a:lnTo>
                  <a:lnTo>
                    <a:pt x="3342" y="3457"/>
                  </a:lnTo>
                  <a:lnTo>
                    <a:pt x="1854" y="0"/>
                  </a:lnTo>
                  <a:close/>
                </a:path>
              </a:pathLst>
            </a:custGeom>
            <a:solidFill>
              <a:srgbClr val="7A4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7" name="Google Shape;3937;p50"/>
            <p:cNvSpPr/>
            <p:nvPr/>
          </p:nvSpPr>
          <p:spPr>
            <a:xfrm>
              <a:off x="619975" y="3715875"/>
              <a:ext cx="46475" cy="139750"/>
            </a:xfrm>
            <a:custGeom>
              <a:avLst/>
              <a:gdLst/>
              <a:ahLst/>
              <a:cxnLst/>
              <a:rect l="l" t="t" r="r" b="b"/>
              <a:pathLst>
                <a:path w="1859" h="5590" extrusionOk="0">
                  <a:moveTo>
                    <a:pt x="411" y="4207"/>
                  </a:moveTo>
                  <a:cubicBezTo>
                    <a:pt x="308" y="3633"/>
                    <a:pt x="411" y="2973"/>
                    <a:pt x="652" y="2428"/>
                  </a:cubicBezTo>
                  <a:cubicBezTo>
                    <a:pt x="1046" y="1546"/>
                    <a:pt x="1858" y="0"/>
                    <a:pt x="1858" y="0"/>
                  </a:cubicBezTo>
                  <a:lnTo>
                    <a:pt x="402" y="2460"/>
                  </a:lnTo>
                  <a:cubicBezTo>
                    <a:pt x="99" y="2969"/>
                    <a:pt x="1" y="3551"/>
                    <a:pt x="103" y="4125"/>
                  </a:cubicBezTo>
                  <a:lnTo>
                    <a:pt x="365" y="5589"/>
                  </a:lnTo>
                  <a:cubicBezTo>
                    <a:pt x="464" y="5565"/>
                    <a:pt x="558" y="5536"/>
                    <a:pt x="648" y="5499"/>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8" name="Google Shape;3938;p50"/>
            <p:cNvSpPr/>
            <p:nvPr/>
          </p:nvSpPr>
          <p:spPr>
            <a:xfrm>
              <a:off x="768625" y="3715975"/>
              <a:ext cx="83575" cy="139850"/>
            </a:xfrm>
            <a:custGeom>
              <a:avLst/>
              <a:gdLst/>
              <a:ahLst/>
              <a:cxnLst/>
              <a:rect l="l" t="t" r="r" b="b"/>
              <a:pathLst>
                <a:path w="3343" h="5594" extrusionOk="0">
                  <a:moveTo>
                    <a:pt x="1489" y="0"/>
                  </a:moveTo>
                  <a:lnTo>
                    <a:pt x="0" y="3457"/>
                  </a:lnTo>
                  <a:lnTo>
                    <a:pt x="1542" y="4179"/>
                  </a:lnTo>
                  <a:lnTo>
                    <a:pt x="1542" y="4183"/>
                  </a:lnTo>
                  <a:cubicBezTo>
                    <a:pt x="1661" y="4868"/>
                    <a:pt x="2198" y="5392"/>
                    <a:pt x="2977" y="5593"/>
                  </a:cubicBezTo>
                  <a:lnTo>
                    <a:pt x="3240" y="4125"/>
                  </a:lnTo>
                  <a:cubicBezTo>
                    <a:pt x="3342" y="3551"/>
                    <a:pt x="3244" y="2969"/>
                    <a:pt x="2944" y="2461"/>
                  </a:cubicBezTo>
                  <a:lnTo>
                    <a:pt x="1489" y="0"/>
                  </a:lnTo>
                  <a:close/>
                </a:path>
              </a:pathLst>
            </a:custGeom>
            <a:solidFill>
              <a:srgbClr val="7A41A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9" name="Google Shape;3939;p50"/>
            <p:cNvSpPr/>
            <p:nvPr/>
          </p:nvSpPr>
          <p:spPr>
            <a:xfrm>
              <a:off x="805825" y="3715875"/>
              <a:ext cx="46375" cy="139750"/>
            </a:xfrm>
            <a:custGeom>
              <a:avLst/>
              <a:gdLst/>
              <a:ahLst/>
              <a:cxnLst/>
              <a:rect l="l" t="t" r="r" b="b"/>
              <a:pathLst>
                <a:path w="1855" h="5590" extrusionOk="0">
                  <a:moveTo>
                    <a:pt x="1444" y="4207"/>
                  </a:moveTo>
                  <a:cubicBezTo>
                    <a:pt x="1547" y="3633"/>
                    <a:pt x="1444" y="2973"/>
                    <a:pt x="1202" y="2428"/>
                  </a:cubicBezTo>
                  <a:cubicBezTo>
                    <a:pt x="809" y="1546"/>
                    <a:pt x="1" y="0"/>
                    <a:pt x="1" y="0"/>
                  </a:cubicBezTo>
                  <a:lnTo>
                    <a:pt x="1456" y="2460"/>
                  </a:lnTo>
                  <a:cubicBezTo>
                    <a:pt x="1756" y="2969"/>
                    <a:pt x="1854" y="3551"/>
                    <a:pt x="1752" y="4125"/>
                  </a:cubicBezTo>
                  <a:lnTo>
                    <a:pt x="1489" y="5589"/>
                  </a:lnTo>
                  <a:cubicBezTo>
                    <a:pt x="1395" y="5565"/>
                    <a:pt x="1297" y="5536"/>
                    <a:pt x="1210" y="5499"/>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0" name="Google Shape;3940;p50"/>
            <p:cNvSpPr/>
            <p:nvPr/>
          </p:nvSpPr>
          <p:spPr>
            <a:xfrm>
              <a:off x="628175" y="3483475"/>
              <a:ext cx="215925" cy="320575"/>
            </a:xfrm>
            <a:custGeom>
              <a:avLst/>
              <a:gdLst/>
              <a:ahLst/>
              <a:cxnLst/>
              <a:rect l="l" t="t" r="r" b="b"/>
              <a:pathLst>
                <a:path w="8637" h="12823" extrusionOk="0">
                  <a:moveTo>
                    <a:pt x="8091" y="2969"/>
                  </a:moveTo>
                  <a:cubicBezTo>
                    <a:pt x="7890" y="1694"/>
                    <a:pt x="7382" y="726"/>
                    <a:pt x="6803" y="0"/>
                  </a:cubicBezTo>
                  <a:lnTo>
                    <a:pt x="1842" y="0"/>
                  </a:lnTo>
                  <a:cubicBezTo>
                    <a:pt x="1259" y="726"/>
                    <a:pt x="755" y="1694"/>
                    <a:pt x="554" y="2969"/>
                  </a:cubicBezTo>
                  <a:cubicBezTo>
                    <a:pt x="1" y="6467"/>
                    <a:pt x="1866" y="10776"/>
                    <a:pt x="2896" y="12823"/>
                  </a:cubicBezTo>
                  <a:lnTo>
                    <a:pt x="5749" y="12823"/>
                  </a:lnTo>
                  <a:cubicBezTo>
                    <a:pt x="6771" y="10776"/>
                    <a:pt x="8636" y="6467"/>
                    <a:pt x="8091" y="2969"/>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1" name="Google Shape;3941;p50"/>
            <p:cNvSpPr/>
            <p:nvPr/>
          </p:nvSpPr>
          <p:spPr>
            <a:xfrm>
              <a:off x="700450" y="3804125"/>
              <a:ext cx="71375" cy="29650"/>
            </a:xfrm>
            <a:custGeom>
              <a:avLst/>
              <a:gdLst/>
              <a:ahLst/>
              <a:cxnLst/>
              <a:rect l="l" t="t" r="r" b="b"/>
              <a:pathLst>
                <a:path w="2855" h="1186" extrusionOk="0">
                  <a:moveTo>
                    <a:pt x="505" y="956"/>
                  </a:moveTo>
                  <a:cubicBezTo>
                    <a:pt x="579" y="1100"/>
                    <a:pt x="730" y="1186"/>
                    <a:pt x="894" y="1186"/>
                  </a:cubicBezTo>
                  <a:lnTo>
                    <a:pt x="1960" y="1186"/>
                  </a:lnTo>
                  <a:cubicBezTo>
                    <a:pt x="2124" y="1186"/>
                    <a:pt x="2272" y="1100"/>
                    <a:pt x="2350" y="956"/>
                  </a:cubicBezTo>
                  <a:cubicBezTo>
                    <a:pt x="2461" y="755"/>
                    <a:pt x="2641" y="427"/>
                    <a:pt x="2854" y="1"/>
                  </a:cubicBezTo>
                  <a:lnTo>
                    <a:pt x="0" y="1"/>
                  </a:lnTo>
                  <a:cubicBezTo>
                    <a:pt x="210" y="419"/>
                    <a:pt x="390" y="751"/>
                    <a:pt x="505" y="956"/>
                  </a:cubicBezTo>
                  <a:close/>
                </a:path>
              </a:pathLst>
            </a:custGeom>
            <a:solidFill>
              <a:srgbClr val="8B30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2" name="Google Shape;3942;p50"/>
            <p:cNvSpPr/>
            <p:nvPr/>
          </p:nvSpPr>
          <p:spPr>
            <a:xfrm>
              <a:off x="674100" y="3437025"/>
              <a:ext cx="124075" cy="46575"/>
            </a:xfrm>
            <a:custGeom>
              <a:avLst/>
              <a:gdLst/>
              <a:ahLst/>
              <a:cxnLst/>
              <a:rect l="l" t="t" r="r" b="b"/>
              <a:pathLst>
                <a:path w="4963" h="1863" extrusionOk="0">
                  <a:moveTo>
                    <a:pt x="2481" y="1"/>
                  </a:moveTo>
                  <a:cubicBezTo>
                    <a:pt x="2481" y="1"/>
                    <a:pt x="1108" y="481"/>
                    <a:pt x="1" y="1862"/>
                  </a:cubicBezTo>
                  <a:lnTo>
                    <a:pt x="4962" y="1862"/>
                  </a:lnTo>
                  <a:cubicBezTo>
                    <a:pt x="3855" y="481"/>
                    <a:pt x="2481" y="1"/>
                    <a:pt x="2481" y="1"/>
                  </a:cubicBezTo>
                  <a:close/>
                </a:path>
              </a:pathLst>
            </a:custGeom>
            <a:solidFill>
              <a:srgbClr val="8B30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3" name="Google Shape;3943;p50"/>
            <p:cNvSpPr/>
            <p:nvPr/>
          </p:nvSpPr>
          <p:spPr>
            <a:xfrm>
              <a:off x="628075" y="3437025"/>
              <a:ext cx="108075" cy="396650"/>
            </a:xfrm>
            <a:custGeom>
              <a:avLst/>
              <a:gdLst/>
              <a:ahLst/>
              <a:cxnLst/>
              <a:rect l="l" t="t" r="r" b="b"/>
              <a:pathLst>
                <a:path w="4323" h="15866" extrusionOk="0">
                  <a:moveTo>
                    <a:pt x="4322" y="1"/>
                  </a:moveTo>
                  <a:cubicBezTo>
                    <a:pt x="4322" y="1"/>
                    <a:pt x="2949" y="481"/>
                    <a:pt x="1842" y="1862"/>
                  </a:cubicBezTo>
                  <a:cubicBezTo>
                    <a:pt x="1259" y="2584"/>
                    <a:pt x="755" y="3552"/>
                    <a:pt x="554" y="4827"/>
                  </a:cubicBezTo>
                  <a:cubicBezTo>
                    <a:pt x="0" y="8325"/>
                    <a:pt x="1866" y="12634"/>
                    <a:pt x="2895" y="14681"/>
                  </a:cubicBezTo>
                  <a:cubicBezTo>
                    <a:pt x="3113" y="15107"/>
                    <a:pt x="3289" y="15435"/>
                    <a:pt x="3404" y="15632"/>
                  </a:cubicBezTo>
                  <a:cubicBezTo>
                    <a:pt x="3482" y="15775"/>
                    <a:pt x="3629" y="15866"/>
                    <a:pt x="3793" y="15866"/>
                  </a:cubicBezTo>
                  <a:cubicBezTo>
                    <a:pt x="54" y="6475"/>
                    <a:pt x="911" y="3470"/>
                    <a:pt x="4322" y="1"/>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4" name="Google Shape;3944;p50"/>
            <p:cNvSpPr/>
            <p:nvPr/>
          </p:nvSpPr>
          <p:spPr>
            <a:xfrm>
              <a:off x="676450" y="3505200"/>
              <a:ext cx="119250" cy="119150"/>
            </a:xfrm>
            <a:custGeom>
              <a:avLst/>
              <a:gdLst/>
              <a:ahLst/>
              <a:cxnLst/>
              <a:rect l="l" t="t" r="r" b="b"/>
              <a:pathLst>
                <a:path w="4770" h="4766" extrusionOk="0">
                  <a:moveTo>
                    <a:pt x="2387" y="1"/>
                  </a:moveTo>
                  <a:cubicBezTo>
                    <a:pt x="1067" y="1"/>
                    <a:pt x="1" y="1067"/>
                    <a:pt x="1" y="2383"/>
                  </a:cubicBezTo>
                  <a:cubicBezTo>
                    <a:pt x="1" y="3699"/>
                    <a:pt x="1067" y="4765"/>
                    <a:pt x="2387" y="4765"/>
                  </a:cubicBezTo>
                  <a:cubicBezTo>
                    <a:pt x="3704" y="4765"/>
                    <a:pt x="4770" y="3699"/>
                    <a:pt x="4770" y="2383"/>
                  </a:cubicBezTo>
                  <a:cubicBezTo>
                    <a:pt x="4770" y="1067"/>
                    <a:pt x="3704" y="1"/>
                    <a:pt x="2387" y="1"/>
                  </a:cubicBezTo>
                  <a:close/>
                </a:path>
              </a:pathLst>
            </a:custGeom>
            <a:solidFill>
              <a:srgbClr val="452C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5" name="Google Shape;3945;p50"/>
            <p:cNvSpPr/>
            <p:nvPr/>
          </p:nvSpPr>
          <p:spPr>
            <a:xfrm>
              <a:off x="677375" y="3503450"/>
              <a:ext cx="117400" cy="117400"/>
            </a:xfrm>
            <a:custGeom>
              <a:avLst/>
              <a:gdLst/>
              <a:ahLst/>
              <a:cxnLst/>
              <a:rect l="l" t="t" r="r" b="b"/>
              <a:pathLst>
                <a:path w="4696" h="4696" extrusionOk="0">
                  <a:moveTo>
                    <a:pt x="2350" y="1"/>
                  </a:moveTo>
                  <a:cubicBezTo>
                    <a:pt x="1051" y="1"/>
                    <a:pt x="1" y="1055"/>
                    <a:pt x="1" y="2350"/>
                  </a:cubicBezTo>
                  <a:cubicBezTo>
                    <a:pt x="1" y="3646"/>
                    <a:pt x="1051" y="4696"/>
                    <a:pt x="2350" y="4696"/>
                  </a:cubicBezTo>
                  <a:cubicBezTo>
                    <a:pt x="3646" y="4696"/>
                    <a:pt x="4696" y="3646"/>
                    <a:pt x="4696" y="2350"/>
                  </a:cubicBezTo>
                  <a:cubicBezTo>
                    <a:pt x="4696" y="1055"/>
                    <a:pt x="3646" y="1"/>
                    <a:pt x="2350" y="1"/>
                  </a:cubicBezTo>
                  <a:close/>
                </a:path>
              </a:pathLst>
            </a:custGeom>
            <a:solidFill>
              <a:srgbClr val="CED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6" name="Google Shape;3946;p50"/>
            <p:cNvSpPr/>
            <p:nvPr/>
          </p:nvSpPr>
          <p:spPr>
            <a:xfrm>
              <a:off x="689275" y="3515450"/>
              <a:ext cx="93625" cy="93525"/>
            </a:xfrm>
            <a:custGeom>
              <a:avLst/>
              <a:gdLst/>
              <a:ahLst/>
              <a:cxnLst/>
              <a:rect l="l" t="t" r="r" b="b"/>
              <a:pathLst>
                <a:path w="3745" h="3741" extrusionOk="0">
                  <a:moveTo>
                    <a:pt x="3744" y="1870"/>
                  </a:moveTo>
                  <a:cubicBezTo>
                    <a:pt x="3744" y="2904"/>
                    <a:pt x="2904" y="3740"/>
                    <a:pt x="1874" y="3740"/>
                  </a:cubicBezTo>
                  <a:cubicBezTo>
                    <a:pt x="841" y="3740"/>
                    <a:pt x="0" y="2904"/>
                    <a:pt x="0" y="1870"/>
                  </a:cubicBezTo>
                  <a:cubicBezTo>
                    <a:pt x="0" y="837"/>
                    <a:pt x="841" y="1"/>
                    <a:pt x="1874" y="1"/>
                  </a:cubicBezTo>
                  <a:cubicBezTo>
                    <a:pt x="2904" y="1"/>
                    <a:pt x="3744" y="837"/>
                    <a:pt x="3744" y="1870"/>
                  </a:cubicBezTo>
                  <a:close/>
                </a:path>
              </a:pathLst>
            </a:custGeom>
            <a:solidFill>
              <a:srgbClr val="3E1A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7" name="Google Shape;3947;p50"/>
            <p:cNvSpPr/>
            <p:nvPr/>
          </p:nvSpPr>
          <p:spPr>
            <a:xfrm>
              <a:off x="697675" y="3523750"/>
              <a:ext cx="76925" cy="76925"/>
            </a:xfrm>
            <a:custGeom>
              <a:avLst/>
              <a:gdLst/>
              <a:ahLst/>
              <a:cxnLst/>
              <a:rect l="l" t="t" r="r" b="b"/>
              <a:pathLst>
                <a:path w="3077" h="3077" extrusionOk="0">
                  <a:moveTo>
                    <a:pt x="1538" y="1"/>
                  </a:moveTo>
                  <a:cubicBezTo>
                    <a:pt x="685" y="1"/>
                    <a:pt x="1" y="690"/>
                    <a:pt x="1" y="1538"/>
                  </a:cubicBezTo>
                  <a:cubicBezTo>
                    <a:pt x="1" y="2387"/>
                    <a:pt x="685" y="3076"/>
                    <a:pt x="1538" y="3076"/>
                  </a:cubicBezTo>
                  <a:cubicBezTo>
                    <a:pt x="2387" y="3076"/>
                    <a:pt x="3076" y="2387"/>
                    <a:pt x="3076" y="1538"/>
                  </a:cubicBezTo>
                  <a:cubicBezTo>
                    <a:pt x="3076" y="690"/>
                    <a:pt x="2387" y="1"/>
                    <a:pt x="1538" y="1"/>
                  </a:cubicBezTo>
                  <a:close/>
                </a:path>
              </a:pathLst>
            </a:custGeom>
            <a:solidFill>
              <a:srgbClr val="3B3B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8" name="Google Shape;3948;p50"/>
            <p:cNvSpPr/>
            <p:nvPr/>
          </p:nvSpPr>
          <p:spPr>
            <a:xfrm>
              <a:off x="706600" y="3532850"/>
              <a:ext cx="29550" cy="29375"/>
            </a:xfrm>
            <a:custGeom>
              <a:avLst/>
              <a:gdLst/>
              <a:ahLst/>
              <a:cxnLst/>
              <a:rect l="l" t="t" r="r" b="b"/>
              <a:pathLst>
                <a:path w="1182" h="1175" extrusionOk="0">
                  <a:moveTo>
                    <a:pt x="1129" y="0"/>
                  </a:moveTo>
                  <a:cubicBezTo>
                    <a:pt x="992" y="0"/>
                    <a:pt x="858" y="29"/>
                    <a:pt x="730" y="84"/>
                  </a:cubicBezTo>
                  <a:cubicBezTo>
                    <a:pt x="587" y="137"/>
                    <a:pt x="452" y="227"/>
                    <a:pt x="341" y="334"/>
                  </a:cubicBezTo>
                  <a:cubicBezTo>
                    <a:pt x="230" y="445"/>
                    <a:pt x="144" y="580"/>
                    <a:pt x="87" y="723"/>
                  </a:cubicBezTo>
                  <a:cubicBezTo>
                    <a:pt x="25" y="867"/>
                    <a:pt x="0" y="1019"/>
                    <a:pt x="5" y="1174"/>
                  </a:cubicBezTo>
                  <a:lnTo>
                    <a:pt x="33" y="1174"/>
                  </a:lnTo>
                  <a:cubicBezTo>
                    <a:pt x="128" y="1027"/>
                    <a:pt x="205" y="908"/>
                    <a:pt x="287" y="805"/>
                  </a:cubicBezTo>
                  <a:cubicBezTo>
                    <a:pt x="370" y="703"/>
                    <a:pt x="452" y="617"/>
                    <a:pt x="534" y="531"/>
                  </a:cubicBezTo>
                  <a:cubicBezTo>
                    <a:pt x="620" y="441"/>
                    <a:pt x="710" y="363"/>
                    <a:pt x="812" y="281"/>
                  </a:cubicBezTo>
                  <a:cubicBezTo>
                    <a:pt x="915" y="207"/>
                    <a:pt x="1030" y="125"/>
                    <a:pt x="1181" y="26"/>
                  </a:cubicBezTo>
                  <a:lnTo>
                    <a:pt x="1181" y="2"/>
                  </a:lnTo>
                  <a:cubicBezTo>
                    <a:pt x="1164" y="1"/>
                    <a:pt x="1147" y="0"/>
                    <a:pt x="1129" y="0"/>
                  </a:cubicBezTo>
                  <a:close/>
                </a:path>
              </a:pathLst>
            </a:custGeom>
            <a:solidFill>
              <a:srgbClr val="CED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9" name="Google Shape;3949;p50"/>
            <p:cNvSpPr/>
            <p:nvPr/>
          </p:nvSpPr>
          <p:spPr>
            <a:xfrm>
              <a:off x="716950" y="3543125"/>
              <a:ext cx="55900" cy="55800"/>
            </a:xfrm>
            <a:custGeom>
              <a:avLst/>
              <a:gdLst/>
              <a:ahLst/>
              <a:cxnLst/>
              <a:rect l="l" t="t" r="r" b="b"/>
              <a:pathLst>
                <a:path w="2236" h="2232" extrusionOk="0">
                  <a:moveTo>
                    <a:pt x="2030" y="1"/>
                  </a:moveTo>
                  <a:lnTo>
                    <a:pt x="1" y="2031"/>
                  </a:lnTo>
                  <a:cubicBezTo>
                    <a:pt x="222" y="2158"/>
                    <a:pt x="472" y="2231"/>
                    <a:pt x="747" y="2231"/>
                  </a:cubicBezTo>
                  <a:cubicBezTo>
                    <a:pt x="1567" y="2231"/>
                    <a:pt x="2235" y="1563"/>
                    <a:pt x="2235" y="739"/>
                  </a:cubicBezTo>
                  <a:cubicBezTo>
                    <a:pt x="2231" y="472"/>
                    <a:pt x="2162" y="222"/>
                    <a:pt x="2030" y="1"/>
                  </a:cubicBezTo>
                  <a:close/>
                </a:path>
              </a:pathLst>
            </a:custGeom>
            <a:solidFill>
              <a:srgbClr val="CED0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0" name="Google Shape;3950;p50"/>
            <p:cNvSpPr/>
            <p:nvPr/>
          </p:nvSpPr>
          <p:spPr>
            <a:xfrm>
              <a:off x="724950" y="3737300"/>
              <a:ext cx="22375" cy="25"/>
            </a:xfrm>
            <a:custGeom>
              <a:avLst/>
              <a:gdLst/>
              <a:ahLst/>
              <a:cxnLst/>
              <a:rect l="l" t="t" r="r" b="b"/>
              <a:pathLst>
                <a:path w="895" h="1" fill="none" extrusionOk="0">
                  <a:moveTo>
                    <a:pt x="0" y="0"/>
                  </a:moveTo>
                  <a:lnTo>
                    <a:pt x="894" y="0"/>
                  </a:lnTo>
                </a:path>
              </a:pathLst>
            </a:custGeom>
            <a:noFill/>
            <a:ln w="1325" cap="rnd" cmpd="sng">
              <a:solidFill>
                <a:srgbClr val="3B3B3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1" name="Google Shape;3951;p50"/>
            <p:cNvSpPr/>
            <p:nvPr/>
          </p:nvSpPr>
          <p:spPr>
            <a:xfrm>
              <a:off x="724950" y="3745400"/>
              <a:ext cx="22375" cy="25"/>
            </a:xfrm>
            <a:custGeom>
              <a:avLst/>
              <a:gdLst/>
              <a:ahLst/>
              <a:cxnLst/>
              <a:rect l="l" t="t" r="r" b="b"/>
              <a:pathLst>
                <a:path w="895" h="1" fill="none" extrusionOk="0">
                  <a:moveTo>
                    <a:pt x="0" y="0"/>
                  </a:moveTo>
                  <a:lnTo>
                    <a:pt x="894" y="0"/>
                  </a:lnTo>
                </a:path>
              </a:pathLst>
            </a:custGeom>
            <a:noFill/>
            <a:ln w="1325" cap="rnd" cmpd="sng">
              <a:solidFill>
                <a:srgbClr val="3B3B3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2" name="Google Shape;3952;p50"/>
            <p:cNvSpPr/>
            <p:nvPr/>
          </p:nvSpPr>
          <p:spPr>
            <a:xfrm>
              <a:off x="724950" y="3753800"/>
              <a:ext cx="22375" cy="25"/>
            </a:xfrm>
            <a:custGeom>
              <a:avLst/>
              <a:gdLst/>
              <a:ahLst/>
              <a:cxnLst/>
              <a:rect l="l" t="t" r="r" b="b"/>
              <a:pathLst>
                <a:path w="895" h="1" fill="none" extrusionOk="0">
                  <a:moveTo>
                    <a:pt x="0" y="0"/>
                  </a:moveTo>
                  <a:lnTo>
                    <a:pt x="894" y="0"/>
                  </a:lnTo>
                </a:path>
              </a:pathLst>
            </a:custGeom>
            <a:noFill/>
            <a:ln w="1325" cap="rnd" cmpd="sng">
              <a:solidFill>
                <a:srgbClr val="3B3B3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3" name="Google Shape;3953;p50"/>
            <p:cNvSpPr/>
            <p:nvPr/>
          </p:nvSpPr>
          <p:spPr>
            <a:xfrm>
              <a:off x="724950" y="3762100"/>
              <a:ext cx="22375" cy="25"/>
            </a:xfrm>
            <a:custGeom>
              <a:avLst/>
              <a:gdLst/>
              <a:ahLst/>
              <a:cxnLst/>
              <a:rect l="l" t="t" r="r" b="b"/>
              <a:pathLst>
                <a:path w="895" h="1" fill="none" extrusionOk="0">
                  <a:moveTo>
                    <a:pt x="0" y="1"/>
                  </a:moveTo>
                  <a:lnTo>
                    <a:pt x="894" y="1"/>
                  </a:lnTo>
                </a:path>
              </a:pathLst>
            </a:custGeom>
            <a:noFill/>
            <a:ln w="1325" cap="rnd" cmpd="sng">
              <a:solidFill>
                <a:srgbClr val="3B3B3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4" name="Google Shape;3954;p50"/>
            <p:cNvSpPr/>
            <p:nvPr/>
          </p:nvSpPr>
          <p:spPr>
            <a:xfrm>
              <a:off x="724950" y="3770400"/>
              <a:ext cx="22375" cy="25"/>
            </a:xfrm>
            <a:custGeom>
              <a:avLst/>
              <a:gdLst/>
              <a:ahLst/>
              <a:cxnLst/>
              <a:rect l="l" t="t" r="r" b="b"/>
              <a:pathLst>
                <a:path w="895" h="1" fill="none" extrusionOk="0">
                  <a:moveTo>
                    <a:pt x="0" y="1"/>
                  </a:moveTo>
                  <a:lnTo>
                    <a:pt x="894" y="1"/>
                  </a:lnTo>
                </a:path>
              </a:pathLst>
            </a:custGeom>
            <a:noFill/>
            <a:ln w="1325" cap="rnd" cmpd="sng">
              <a:solidFill>
                <a:srgbClr val="3B3B3B"/>
              </a:solidFill>
              <a:prstDash val="solid"/>
              <a:miter lim="41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5" name="Google Shape;3955;p50"/>
            <p:cNvSpPr/>
            <p:nvPr/>
          </p:nvSpPr>
          <p:spPr>
            <a:xfrm>
              <a:off x="720025" y="3642275"/>
              <a:ext cx="32125" cy="32100"/>
            </a:xfrm>
            <a:custGeom>
              <a:avLst/>
              <a:gdLst/>
              <a:ahLst/>
              <a:cxnLst/>
              <a:rect l="l" t="t" r="r" b="b"/>
              <a:pathLst>
                <a:path w="1285" h="1284" extrusionOk="0">
                  <a:moveTo>
                    <a:pt x="1" y="640"/>
                  </a:moveTo>
                  <a:cubicBezTo>
                    <a:pt x="1" y="287"/>
                    <a:pt x="288" y="0"/>
                    <a:pt x="644" y="0"/>
                  </a:cubicBezTo>
                  <a:cubicBezTo>
                    <a:pt x="997" y="0"/>
                    <a:pt x="1284" y="287"/>
                    <a:pt x="1284" y="640"/>
                  </a:cubicBezTo>
                  <a:cubicBezTo>
                    <a:pt x="1284" y="996"/>
                    <a:pt x="997" y="1283"/>
                    <a:pt x="644" y="1283"/>
                  </a:cubicBezTo>
                  <a:cubicBezTo>
                    <a:pt x="288" y="1283"/>
                    <a:pt x="1" y="996"/>
                    <a:pt x="1" y="640"/>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6" name="Google Shape;3956;p50"/>
            <p:cNvSpPr/>
            <p:nvPr/>
          </p:nvSpPr>
          <p:spPr>
            <a:xfrm>
              <a:off x="723300" y="3645450"/>
              <a:ext cx="25650" cy="25650"/>
            </a:xfrm>
            <a:custGeom>
              <a:avLst/>
              <a:gdLst/>
              <a:ahLst/>
              <a:cxnLst/>
              <a:rect l="l" t="t" r="r" b="b"/>
              <a:pathLst>
                <a:path w="1026" h="1026" extrusionOk="0">
                  <a:moveTo>
                    <a:pt x="1026" y="513"/>
                  </a:moveTo>
                  <a:cubicBezTo>
                    <a:pt x="1026" y="796"/>
                    <a:pt x="792" y="1025"/>
                    <a:pt x="513" y="1025"/>
                  </a:cubicBezTo>
                  <a:cubicBezTo>
                    <a:pt x="230" y="1025"/>
                    <a:pt x="1" y="796"/>
                    <a:pt x="1" y="513"/>
                  </a:cubicBezTo>
                  <a:cubicBezTo>
                    <a:pt x="1" y="234"/>
                    <a:pt x="230" y="0"/>
                    <a:pt x="513" y="0"/>
                  </a:cubicBezTo>
                  <a:cubicBezTo>
                    <a:pt x="792" y="0"/>
                    <a:pt x="1026" y="234"/>
                    <a:pt x="1026" y="513"/>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7" name="Google Shape;3957;p50"/>
            <p:cNvSpPr/>
            <p:nvPr/>
          </p:nvSpPr>
          <p:spPr>
            <a:xfrm>
              <a:off x="728125" y="3684600"/>
              <a:ext cx="15925" cy="15925"/>
            </a:xfrm>
            <a:custGeom>
              <a:avLst/>
              <a:gdLst/>
              <a:ahLst/>
              <a:cxnLst/>
              <a:rect l="l" t="t" r="r" b="b"/>
              <a:pathLst>
                <a:path w="637" h="637" extrusionOk="0">
                  <a:moveTo>
                    <a:pt x="636" y="316"/>
                  </a:moveTo>
                  <a:cubicBezTo>
                    <a:pt x="636" y="493"/>
                    <a:pt x="493" y="636"/>
                    <a:pt x="320" y="636"/>
                  </a:cubicBezTo>
                  <a:cubicBezTo>
                    <a:pt x="144" y="636"/>
                    <a:pt x="1" y="493"/>
                    <a:pt x="1" y="316"/>
                  </a:cubicBezTo>
                  <a:cubicBezTo>
                    <a:pt x="1" y="140"/>
                    <a:pt x="144" y="1"/>
                    <a:pt x="320" y="1"/>
                  </a:cubicBezTo>
                  <a:cubicBezTo>
                    <a:pt x="493" y="1"/>
                    <a:pt x="636" y="140"/>
                    <a:pt x="636" y="316"/>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8" name="Google Shape;3958;p50"/>
            <p:cNvSpPr/>
            <p:nvPr/>
          </p:nvSpPr>
          <p:spPr>
            <a:xfrm>
              <a:off x="729675" y="3686150"/>
              <a:ext cx="12825" cy="12825"/>
            </a:xfrm>
            <a:custGeom>
              <a:avLst/>
              <a:gdLst/>
              <a:ahLst/>
              <a:cxnLst/>
              <a:rect l="l" t="t" r="r" b="b"/>
              <a:pathLst>
                <a:path w="513" h="513" extrusionOk="0">
                  <a:moveTo>
                    <a:pt x="513" y="254"/>
                  </a:moveTo>
                  <a:cubicBezTo>
                    <a:pt x="513" y="398"/>
                    <a:pt x="402" y="513"/>
                    <a:pt x="258" y="513"/>
                  </a:cubicBezTo>
                  <a:cubicBezTo>
                    <a:pt x="115" y="513"/>
                    <a:pt x="0" y="398"/>
                    <a:pt x="0" y="254"/>
                  </a:cubicBezTo>
                  <a:cubicBezTo>
                    <a:pt x="0" y="111"/>
                    <a:pt x="115" y="0"/>
                    <a:pt x="258" y="0"/>
                  </a:cubicBezTo>
                  <a:cubicBezTo>
                    <a:pt x="402" y="0"/>
                    <a:pt x="513" y="115"/>
                    <a:pt x="513" y="254"/>
                  </a:cubicBezTo>
                  <a:close/>
                </a:path>
              </a:pathLst>
            </a:custGeom>
            <a:solidFill>
              <a:srgbClr val="B4B7C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2"/>
        <p:cNvGrpSpPr/>
        <p:nvPr/>
      </p:nvGrpSpPr>
      <p:grpSpPr>
        <a:xfrm>
          <a:off x="0" y="0"/>
          <a:ext cx="0" cy="0"/>
          <a:chOff x="0" y="0"/>
          <a:chExt cx="0" cy="0"/>
        </a:xfrm>
      </p:grpSpPr>
      <p:sp>
        <p:nvSpPr>
          <p:cNvPr id="2503" name="Google Shape;2503;p23"/>
          <p:cNvSpPr txBox="1">
            <a:spLocks noGrp="1"/>
          </p:cNvSpPr>
          <p:nvPr>
            <p:ph type="subTitle" idx="1"/>
          </p:nvPr>
        </p:nvSpPr>
        <p:spPr>
          <a:xfrm>
            <a:off x="2043025" y="42233"/>
            <a:ext cx="5057700" cy="89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2400" b="1" dirty="0" smtClean="0">
                <a:latin typeface="Times New Roman" panose="02020603050405020304" pitchFamily="18" charset="0"/>
                <a:cs typeface="Times New Roman" panose="02020603050405020304" pitchFamily="18" charset="0"/>
              </a:rPr>
              <a:t>II. Quá trình hình thành đất :</a:t>
            </a:r>
            <a:endParaRPr sz="2400" b="1" dirty="0">
              <a:latin typeface="Times New Roman" panose="02020603050405020304" pitchFamily="18" charset="0"/>
              <a:cs typeface="Times New Roman" panose="02020603050405020304" pitchFamily="18" charset="0"/>
            </a:endParaRPr>
          </a:p>
          <a:p>
            <a:pPr marL="0" lvl="0" indent="0" algn="ctr" rtl="0">
              <a:spcBef>
                <a:spcPts val="0"/>
              </a:spcBef>
              <a:spcAft>
                <a:spcPts val="0"/>
              </a:spcAft>
              <a:buNone/>
            </a:pPr>
            <a:endParaRPr dirty="0"/>
          </a:p>
        </p:txBody>
      </p:sp>
      <p:sp>
        <p:nvSpPr>
          <p:cNvPr id="2504" name="Google Shape;2504;p23"/>
          <p:cNvSpPr txBox="1">
            <a:spLocks noGrp="1"/>
          </p:cNvSpPr>
          <p:nvPr>
            <p:ph type="ctrTitle"/>
          </p:nvPr>
        </p:nvSpPr>
        <p:spPr>
          <a:xfrm>
            <a:off x="3709825" y="2906100"/>
            <a:ext cx="3390900" cy="274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es">
                <a:solidFill>
                  <a:srgbClr val="753E93"/>
                </a:solidFill>
              </a:rPr>
              <a:t>—SOMEONE FAMOUS</a:t>
            </a:r>
            <a:endParaRPr>
              <a:solidFill>
                <a:srgbClr val="753E93"/>
              </a:solidFill>
            </a:endParaRPr>
          </a:p>
          <a:p>
            <a:pPr marL="0" lvl="0" indent="0" algn="r" rtl="0">
              <a:spcBef>
                <a:spcPts val="0"/>
              </a:spcBef>
              <a:spcAft>
                <a:spcPts val="0"/>
              </a:spcAft>
              <a:buClr>
                <a:schemeClr val="dk1"/>
              </a:buClr>
              <a:buSzPts val="1100"/>
              <a:buFont typeface="Arial"/>
              <a:buNone/>
            </a:pPr>
            <a:endParaRPr/>
          </a:p>
          <a:p>
            <a:pPr marL="0" lvl="0" indent="0" algn="r" rtl="0">
              <a:spcBef>
                <a:spcPts val="0"/>
              </a:spcBef>
              <a:spcAft>
                <a:spcPts val="0"/>
              </a:spcAft>
              <a:buNone/>
            </a:pPr>
            <a:endParaRPr/>
          </a:p>
        </p:txBody>
      </p:sp>
      <p:grpSp>
        <p:nvGrpSpPr>
          <p:cNvPr id="2505" name="Google Shape;2505;p23"/>
          <p:cNvGrpSpPr/>
          <p:nvPr/>
        </p:nvGrpSpPr>
        <p:grpSpPr>
          <a:xfrm rot="7560219" flipH="1">
            <a:off x="-733725" y="-432469"/>
            <a:ext cx="1746097" cy="1763524"/>
            <a:chOff x="1977150" y="891025"/>
            <a:chExt cx="255500" cy="258050"/>
          </a:xfrm>
        </p:grpSpPr>
        <p:sp>
          <p:nvSpPr>
            <p:cNvPr id="2506" name="Google Shape;2506;p23"/>
            <p:cNvSpPr/>
            <p:nvPr/>
          </p:nvSpPr>
          <p:spPr>
            <a:xfrm>
              <a:off x="2058550" y="1111325"/>
              <a:ext cx="41325" cy="37750"/>
            </a:xfrm>
            <a:custGeom>
              <a:avLst/>
              <a:gdLst/>
              <a:ahLst/>
              <a:cxnLst/>
              <a:rect l="l" t="t" r="r" b="b"/>
              <a:pathLst>
                <a:path w="1653" h="1510" extrusionOk="0">
                  <a:moveTo>
                    <a:pt x="641" y="0"/>
                  </a:moveTo>
                  <a:cubicBezTo>
                    <a:pt x="353" y="0"/>
                    <a:pt x="104" y="212"/>
                    <a:pt x="70" y="505"/>
                  </a:cubicBezTo>
                  <a:lnTo>
                    <a:pt x="33" y="812"/>
                  </a:lnTo>
                  <a:cubicBezTo>
                    <a:pt x="0" y="1124"/>
                    <a:pt x="226" y="1411"/>
                    <a:pt x="538" y="1452"/>
                  </a:cubicBezTo>
                  <a:lnTo>
                    <a:pt x="943" y="1505"/>
                  </a:lnTo>
                  <a:cubicBezTo>
                    <a:pt x="966" y="1508"/>
                    <a:pt x="988" y="1509"/>
                    <a:pt x="1010" y="1509"/>
                  </a:cubicBezTo>
                  <a:cubicBezTo>
                    <a:pt x="1295" y="1509"/>
                    <a:pt x="1545" y="1294"/>
                    <a:pt x="1583" y="1001"/>
                  </a:cubicBezTo>
                  <a:lnTo>
                    <a:pt x="1620" y="693"/>
                  </a:lnTo>
                  <a:cubicBezTo>
                    <a:pt x="1653" y="382"/>
                    <a:pt x="1427" y="95"/>
                    <a:pt x="1116" y="54"/>
                  </a:cubicBezTo>
                  <a:lnTo>
                    <a:pt x="710" y="4"/>
                  </a:lnTo>
                  <a:cubicBezTo>
                    <a:pt x="687" y="2"/>
                    <a:pt x="664" y="0"/>
                    <a:pt x="641"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23"/>
            <p:cNvSpPr/>
            <p:nvPr/>
          </p:nvSpPr>
          <p:spPr>
            <a:xfrm>
              <a:off x="2186900" y="1026575"/>
              <a:ext cx="45750" cy="45275"/>
            </a:xfrm>
            <a:custGeom>
              <a:avLst/>
              <a:gdLst/>
              <a:ahLst/>
              <a:cxnLst/>
              <a:rect l="l" t="t" r="r" b="b"/>
              <a:pathLst>
                <a:path w="1830" h="1811" extrusionOk="0">
                  <a:moveTo>
                    <a:pt x="678" y="1"/>
                  </a:moveTo>
                  <a:cubicBezTo>
                    <a:pt x="563" y="1"/>
                    <a:pt x="455" y="73"/>
                    <a:pt x="410" y="184"/>
                  </a:cubicBezTo>
                  <a:lnTo>
                    <a:pt x="58" y="1106"/>
                  </a:lnTo>
                  <a:cubicBezTo>
                    <a:pt x="0" y="1250"/>
                    <a:pt x="78" y="1418"/>
                    <a:pt x="222" y="1475"/>
                  </a:cubicBezTo>
                  <a:lnTo>
                    <a:pt x="1050" y="1791"/>
                  </a:lnTo>
                  <a:cubicBezTo>
                    <a:pt x="1085" y="1804"/>
                    <a:pt x="1121" y="1811"/>
                    <a:pt x="1156" y="1811"/>
                  </a:cubicBezTo>
                  <a:cubicBezTo>
                    <a:pt x="1272" y="1811"/>
                    <a:pt x="1378" y="1742"/>
                    <a:pt x="1419" y="1631"/>
                  </a:cubicBezTo>
                  <a:lnTo>
                    <a:pt x="1776" y="709"/>
                  </a:lnTo>
                  <a:cubicBezTo>
                    <a:pt x="1829" y="557"/>
                    <a:pt x="1755" y="393"/>
                    <a:pt x="1612" y="340"/>
                  </a:cubicBezTo>
                  <a:lnTo>
                    <a:pt x="779" y="20"/>
                  </a:lnTo>
                  <a:cubicBezTo>
                    <a:pt x="746" y="7"/>
                    <a:pt x="712" y="1"/>
                    <a:pt x="678" y="1"/>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23"/>
            <p:cNvSpPr/>
            <p:nvPr/>
          </p:nvSpPr>
          <p:spPr>
            <a:xfrm>
              <a:off x="2169475" y="934025"/>
              <a:ext cx="44500" cy="40975"/>
            </a:xfrm>
            <a:custGeom>
              <a:avLst/>
              <a:gdLst/>
              <a:ahLst/>
              <a:cxnLst/>
              <a:rect l="l" t="t" r="r" b="b"/>
              <a:pathLst>
                <a:path w="1780" h="1639" extrusionOk="0">
                  <a:moveTo>
                    <a:pt x="887" y="1"/>
                  </a:moveTo>
                  <a:cubicBezTo>
                    <a:pt x="762" y="1"/>
                    <a:pt x="636" y="39"/>
                    <a:pt x="529" y="117"/>
                  </a:cubicBezTo>
                  <a:lnTo>
                    <a:pt x="324" y="273"/>
                  </a:lnTo>
                  <a:cubicBezTo>
                    <a:pt x="58" y="466"/>
                    <a:pt x="0" y="847"/>
                    <a:pt x="201" y="1114"/>
                  </a:cubicBezTo>
                  <a:lnTo>
                    <a:pt x="410" y="1397"/>
                  </a:lnTo>
                  <a:cubicBezTo>
                    <a:pt x="527" y="1555"/>
                    <a:pt x="708" y="1638"/>
                    <a:pt x="891" y="1638"/>
                  </a:cubicBezTo>
                  <a:cubicBezTo>
                    <a:pt x="1016" y="1638"/>
                    <a:pt x="1143" y="1600"/>
                    <a:pt x="1251" y="1520"/>
                  </a:cubicBezTo>
                  <a:lnTo>
                    <a:pt x="1456" y="1364"/>
                  </a:lnTo>
                  <a:cubicBezTo>
                    <a:pt x="1722" y="1171"/>
                    <a:pt x="1780" y="790"/>
                    <a:pt x="1579" y="523"/>
                  </a:cubicBezTo>
                  <a:lnTo>
                    <a:pt x="1370" y="240"/>
                  </a:lnTo>
                  <a:cubicBezTo>
                    <a:pt x="1250" y="82"/>
                    <a:pt x="1069" y="1"/>
                    <a:pt x="887" y="1"/>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23"/>
            <p:cNvSpPr/>
            <p:nvPr/>
          </p:nvSpPr>
          <p:spPr>
            <a:xfrm>
              <a:off x="2073400" y="891025"/>
              <a:ext cx="40025" cy="37450"/>
            </a:xfrm>
            <a:custGeom>
              <a:avLst/>
              <a:gdLst/>
              <a:ahLst/>
              <a:cxnLst/>
              <a:rect l="l" t="t" r="r" b="b"/>
              <a:pathLst>
                <a:path w="1601" h="1498" extrusionOk="0">
                  <a:moveTo>
                    <a:pt x="323" y="0"/>
                  </a:moveTo>
                  <a:cubicBezTo>
                    <a:pt x="165" y="0"/>
                    <a:pt x="42" y="128"/>
                    <a:pt x="34" y="279"/>
                  </a:cubicBezTo>
                  <a:lnTo>
                    <a:pt x="5" y="1157"/>
                  </a:lnTo>
                  <a:cubicBezTo>
                    <a:pt x="1" y="1321"/>
                    <a:pt x="128" y="1456"/>
                    <a:pt x="288" y="1460"/>
                  </a:cubicBezTo>
                  <a:lnTo>
                    <a:pt x="1260" y="1497"/>
                  </a:lnTo>
                  <a:cubicBezTo>
                    <a:pt x="1262" y="1497"/>
                    <a:pt x="1265" y="1497"/>
                    <a:pt x="1267" y="1497"/>
                  </a:cubicBezTo>
                  <a:cubicBezTo>
                    <a:pt x="1428" y="1497"/>
                    <a:pt x="1559" y="1372"/>
                    <a:pt x="1563" y="1214"/>
                  </a:cubicBezTo>
                  <a:lnTo>
                    <a:pt x="1592" y="337"/>
                  </a:lnTo>
                  <a:cubicBezTo>
                    <a:pt x="1600" y="173"/>
                    <a:pt x="1469" y="41"/>
                    <a:pt x="1313" y="33"/>
                  </a:cubicBezTo>
                  <a:lnTo>
                    <a:pt x="337" y="0"/>
                  </a:lnTo>
                  <a:cubicBezTo>
                    <a:pt x="332" y="0"/>
                    <a:pt x="327" y="0"/>
                    <a:pt x="323" y="0"/>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23"/>
            <p:cNvSpPr/>
            <p:nvPr/>
          </p:nvSpPr>
          <p:spPr>
            <a:xfrm>
              <a:off x="1986900" y="933675"/>
              <a:ext cx="46350" cy="43400"/>
            </a:xfrm>
            <a:custGeom>
              <a:avLst/>
              <a:gdLst/>
              <a:ahLst/>
              <a:cxnLst/>
              <a:rect l="l" t="t" r="r" b="b"/>
              <a:pathLst>
                <a:path w="1854" h="1736" extrusionOk="0">
                  <a:moveTo>
                    <a:pt x="1042" y="0"/>
                  </a:moveTo>
                  <a:cubicBezTo>
                    <a:pt x="827" y="0"/>
                    <a:pt x="616" y="96"/>
                    <a:pt x="472" y="275"/>
                  </a:cubicBezTo>
                  <a:lnTo>
                    <a:pt x="250" y="554"/>
                  </a:lnTo>
                  <a:cubicBezTo>
                    <a:pt x="0" y="865"/>
                    <a:pt x="57" y="1329"/>
                    <a:pt x="369" y="1579"/>
                  </a:cubicBezTo>
                  <a:cubicBezTo>
                    <a:pt x="501" y="1684"/>
                    <a:pt x="659" y="1735"/>
                    <a:pt x="816" y="1735"/>
                  </a:cubicBezTo>
                  <a:cubicBezTo>
                    <a:pt x="1032" y="1735"/>
                    <a:pt x="1247" y="1640"/>
                    <a:pt x="1394" y="1460"/>
                  </a:cubicBezTo>
                  <a:lnTo>
                    <a:pt x="1607" y="1185"/>
                  </a:lnTo>
                  <a:cubicBezTo>
                    <a:pt x="1854" y="869"/>
                    <a:pt x="1804" y="410"/>
                    <a:pt x="1497" y="160"/>
                  </a:cubicBezTo>
                  <a:cubicBezTo>
                    <a:pt x="1361" y="52"/>
                    <a:pt x="1201" y="0"/>
                    <a:pt x="1042" y="0"/>
                  </a:cubicBezTo>
                  <a:close/>
                </a:path>
              </a:pathLst>
            </a:custGeom>
            <a:solidFill>
              <a:srgbClr val="D5D5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23"/>
            <p:cNvSpPr/>
            <p:nvPr/>
          </p:nvSpPr>
          <p:spPr>
            <a:xfrm>
              <a:off x="1977250" y="898100"/>
              <a:ext cx="247600" cy="247600"/>
            </a:xfrm>
            <a:custGeom>
              <a:avLst/>
              <a:gdLst/>
              <a:ahLst/>
              <a:cxnLst/>
              <a:rect l="l" t="t" r="r" b="b"/>
              <a:pathLst>
                <a:path w="9904" h="9904" extrusionOk="0">
                  <a:moveTo>
                    <a:pt x="4962" y="0"/>
                  </a:moveTo>
                  <a:cubicBezTo>
                    <a:pt x="4959" y="0"/>
                    <a:pt x="4957" y="0"/>
                    <a:pt x="4954" y="0"/>
                  </a:cubicBezTo>
                  <a:cubicBezTo>
                    <a:pt x="2219" y="0"/>
                    <a:pt x="1" y="2215"/>
                    <a:pt x="1" y="4954"/>
                  </a:cubicBezTo>
                  <a:cubicBezTo>
                    <a:pt x="1" y="7685"/>
                    <a:pt x="2215" y="9903"/>
                    <a:pt x="4954" y="9903"/>
                  </a:cubicBezTo>
                  <a:cubicBezTo>
                    <a:pt x="7685" y="9903"/>
                    <a:pt x="9903" y="7693"/>
                    <a:pt x="9903" y="4954"/>
                  </a:cubicBezTo>
                  <a:cubicBezTo>
                    <a:pt x="9903" y="2221"/>
                    <a:pt x="7689" y="0"/>
                    <a:pt x="4962" y="0"/>
                  </a:cubicBez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23"/>
            <p:cNvSpPr/>
            <p:nvPr/>
          </p:nvSpPr>
          <p:spPr>
            <a:xfrm>
              <a:off x="1977150" y="996300"/>
              <a:ext cx="247600" cy="149400"/>
            </a:xfrm>
            <a:custGeom>
              <a:avLst/>
              <a:gdLst/>
              <a:ahLst/>
              <a:cxnLst/>
              <a:rect l="l" t="t" r="r" b="b"/>
              <a:pathLst>
                <a:path w="9904" h="5976" extrusionOk="0">
                  <a:moveTo>
                    <a:pt x="107" y="1"/>
                  </a:moveTo>
                  <a:cubicBezTo>
                    <a:pt x="37" y="333"/>
                    <a:pt x="1" y="677"/>
                    <a:pt x="1" y="1026"/>
                  </a:cubicBezTo>
                  <a:cubicBezTo>
                    <a:pt x="1" y="3765"/>
                    <a:pt x="2219" y="5975"/>
                    <a:pt x="4950" y="5975"/>
                  </a:cubicBezTo>
                  <a:cubicBezTo>
                    <a:pt x="7689" y="5975"/>
                    <a:pt x="9903" y="3757"/>
                    <a:pt x="9903" y="1026"/>
                  </a:cubicBezTo>
                  <a:cubicBezTo>
                    <a:pt x="9903" y="673"/>
                    <a:pt x="9866" y="329"/>
                    <a:pt x="9797" y="1"/>
                  </a:cubicBezTo>
                  <a:cubicBezTo>
                    <a:pt x="9329" y="2239"/>
                    <a:pt x="7336" y="3929"/>
                    <a:pt x="4950" y="3929"/>
                  </a:cubicBezTo>
                  <a:cubicBezTo>
                    <a:pt x="2567" y="3929"/>
                    <a:pt x="579" y="2248"/>
                    <a:pt x="10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23"/>
            <p:cNvSpPr/>
            <p:nvPr/>
          </p:nvSpPr>
          <p:spPr>
            <a:xfrm>
              <a:off x="2042150" y="945550"/>
              <a:ext cx="31075" cy="21500"/>
            </a:xfrm>
            <a:custGeom>
              <a:avLst/>
              <a:gdLst/>
              <a:ahLst/>
              <a:cxnLst/>
              <a:rect l="l" t="t" r="r" b="b"/>
              <a:pathLst>
                <a:path w="1243" h="860" extrusionOk="0">
                  <a:moveTo>
                    <a:pt x="778" y="0"/>
                  </a:moveTo>
                  <a:cubicBezTo>
                    <a:pt x="681" y="0"/>
                    <a:pt x="576" y="22"/>
                    <a:pt x="472" y="66"/>
                  </a:cubicBezTo>
                  <a:cubicBezTo>
                    <a:pt x="172" y="189"/>
                    <a:pt x="0" y="456"/>
                    <a:pt x="82" y="657"/>
                  </a:cubicBezTo>
                  <a:cubicBezTo>
                    <a:pt x="136" y="788"/>
                    <a:pt x="287" y="860"/>
                    <a:pt x="467" y="860"/>
                  </a:cubicBezTo>
                  <a:cubicBezTo>
                    <a:pt x="564" y="860"/>
                    <a:pt x="668" y="839"/>
                    <a:pt x="771" y="796"/>
                  </a:cubicBezTo>
                  <a:cubicBezTo>
                    <a:pt x="1075" y="673"/>
                    <a:pt x="1243" y="407"/>
                    <a:pt x="1161" y="206"/>
                  </a:cubicBezTo>
                  <a:cubicBezTo>
                    <a:pt x="1105" y="73"/>
                    <a:pt x="956" y="0"/>
                    <a:pt x="77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23"/>
            <p:cNvSpPr/>
            <p:nvPr/>
          </p:nvSpPr>
          <p:spPr>
            <a:xfrm>
              <a:off x="2034150" y="940200"/>
              <a:ext cx="41850" cy="29475"/>
            </a:xfrm>
            <a:custGeom>
              <a:avLst/>
              <a:gdLst/>
              <a:ahLst/>
              <a:cxnLst/>
              <a:rect l="l" t="t" r="r" b="b"/>
              <a:pathLst>
                <a:path w="1674" h="1179" extrusionOk="0">
                  <a:moveTo>
                    <a:pt x="1174" y="1"/>
                  </a:moveTo>
                  <a:cubicBezTo>
                    <a:pt x="1028" y="1"/>
                    <a:pt x="870" y="31"/>
                    <a:pt x="714" y="96"/>
                  </a:cubicBezTo>
                  <a:cubicBezTo>
                    <a:pt x="263" y="280"/>
                    <a:pt x="0" y="682"/>
                    <a:pt x="128" y="986"/>
                  </a:cubicBezTo>
                  <a:cubicBezTo>
                    <a:pt x="160" y="1060"/>
                    <a:pt x="218" y="1129"/>
                    <a:pt x="292" y="1178"/>
                  </a:cubicBezTo>
                  <a:cubicBezTo>
                    <a:pt x="251" y="1137"/>
                    <a:pt x="226" y="1096"/>
                    <a:pt x="205" y="1047"/>
                  </a:cubicBezTo>
                  <a:cubicBezTo>
                    <a:pt x="78" y="744"/>
                    <a:pt x="337" y="342"/>
                    <a:pt x="792" y="157"/>
                  </a:cubicBezTo>
                  <a:cubicBezTo>
                    <a:pt x="948" y="94"/>
                    <a:pt x="1105" y="63"/>
                    <a:pt x="1250" y="63"/>
                  </a:cubicBezTo>
                  <a:cubicBezTo>
                    <a:pt x="1413" y="63"/>
                    <a:pt x="1561" y="102"/>
                    <a:pt x="1673" y="178"/>
                  </a:cubicBezTo>
                  <a:cubicBezTo>
                    <a:pt x="1560" y="63"/>
                    <a:pt x="1380" y="1"/>
                    <a:pt x="1174"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23"/>
            <p:cNvSpPr/>
            <p:nvPr/>
          </p:nvSpPr>
          <p:spPr>
            <a:xfrm>
              <a:off x="2043875" y="947600"/>
              <a:ext cx="29350" cy="19350"/>
            </a:xfrm>
            <a:custGeom>
              <a:avLst/>
              <a:gdLst/>
              <a:ahLst/>
              <a:cxnLst/>
              <a:rect l="l" t="t" r="r" b="b"/>
              <a:pathLst>
                <a:path w="1174" h="774" extrusionOk="0">
                  <a:moveTo>
                    <a:pt x="997" y="1"/>
                  </a:moveTo>
                  <a:lnTo>
                    <a:pt x="997" y="1"/>
                  </a:lnTo>
                  <a:cubicBezTo>
                    <a:pt x="1051" y="198"/>
                    <a:pt x="883" y="440"/>
                    <a:pt x="596" y="559"/>
                  </a:cubicBezTo>
                  <a:cubicBezTo>
                    <a:pt x="492" y="602"/>
                    <a:pt x="388" y="623"/>
                    <a:pt x="292" y="623"/>
                  </a:cubicBezTo>
                  <a:cubicBezTo>
                    <a:pt x="178" y="623"/>
                    <a:pt x="76" y="594"/>
                    <a:pt x="1" y="538"/>
                  </a:cubicBezTo>
                  <a:lnTo>
                    <a:pt x="1" y="538"/>
                  </a:lnTo>
                  <a:cubicBezTo>
                    <a:pt x="5" y="550"/>
                    <a:pt x="5" y="559"/>
                    <a:pt x="13" y="571"/>
                  </a:cubicBezTo>
                  <a:cubicBezTo>
                    <a:pt x="67" y="699"/>
                    <a:pt x="217" y="773"/>
                    <a:pt x="398" y="773"/>
                  </a:cubicBezTo>
                  <a:cubicBezTo>
                    <a:pt x="494" y="773"/>
                    <a:pt x="599" y="752"/>
                    <a:pt x="702" y="706"/>
                  </a:cubicBezTo>
                  <a:cubicBezTo>
                    <a:pt x="1001" y="583"/>
                    <a:pt x="1174" y="325"/>
                    <a:pt x="1092" y="124"/>
                  </a:cubicBezTo>
                  <a:cubicBezTo>
                    <a:pt x="1071" y="71"/>
                    <a:pt x="1038" y="30"/>
                    <a:pt x="99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23"/>
            <p:cNvSpPr/>
            <p:nvPr/>
          </p:nvSpPr>
          <p:spPr>
            <a:xfrm>
              <a:off x="2093925" y="917650"/>
              <a:ext cx="20200" cy="11125"/>
            </a:xfrm>
            <a:custGeom>
              <a:avLst/>
              <a:gdLst/>
              <a:ahLst/>
              <a:cxnLst/>
              <a:rect l="l" t="t" r="r" b="b"/>
              <a:pathLst>
                <a:path w="808" h="445" extrusionOk="0">
                  <a:moveTo>
                    <a:pt x="461" y="1"/>
                  </a:moveTo>
                  <a:cubicBezTo>
                    <a:pt x="434" y="1"/>
                    <a:pt x="406" y="2"/>
                    <a:pt x="377" y="6"/>
                  </a:cubicBezTo>
                  <a:cubicBezTo>
                    <a:pt x="164" y="30"/>
                    <a:pt x="0" y="149"/>
                    <a:pt x="12" y="268"/>
                  </a:cubicBezTo>
                  <a:cubicBezTo>
                    <a:pt x="27" y="369"/>
                    <a:pt x="171" y="445"/>
                    <a:pt x="354" y="445"/>
                  </a:cubicBezTo>
                  <a:cubicBezTo>
                    <a:pt x="379" y="445"/>
                    <a:pt x="404" y="443"/>
                    <a:pt x="431" y="440"/>
                  </a:cubicBezTo>
                  <a:cubicBezTo>
                    <a:pt x="644" y="416"/>
                    <a:pt x="808" y="297"/>
                    <a:pt x="791" y="178"/>
                  </a:cubicBezTo>
                  <a:cubicBezTo>
                    <a:pt x="784" y="71"/>
                    <a:pt x="643" y="1"/>
                    <a:pt x="461"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23"/>
            <p:cNvSpPr/>
            <p:nvPr/>
          </p:nvSpPr>
          <p:spPr>
            <a:xfrm>
              <a:off x="2135225" y="957850"/>
              <a:ext cx="12225" cy="11225"/>
            </a:xfrm>
            <a:custGeom>
              <a:avLst/>
              <a:gdLst/>
              <a:ahLst/>
              <a:cxnLst/>
              <a:rect l="l" t="t" r="r" b="b"/>
              <a:pathLst>
                <a:path w="489" h="449" extrusionOk="0">
                  <a:moveTo>
                    <a:pt x="115" y="1"/>
                  </a:moveTo>
                  <a:cubicBezTo>
                    <a:pt x="103" y="13"/>
                    <a:pt x="95" y="26"/>
                    <a:pt x="91" y="42"/>
                  </a:cubicBezTo>
                  <a:cubicBezTo>
                    <a:pt x="1" y="198"/>
                    <a:pt x="13" y="370"/>
                    <a:pt x="119" y="427"/>
                  </a:cubicBezTo>
                  <a:cubicBezTo>
                    <a:pt x="143" y="442"/>
                    <a:pt x="170" y="448"/>
                    <a:pt x="199" y="448"/>
                  </a:cubicBezTo>
                  <a:cubicBezTo>
                    <a:pt x="293" y="448"/>
                    <a:pt x="402" y="376"/>
                    <a:pt x="468" y="259"/>
                  </a:cubicBezTo>
                  <a:cubicBezTo>
                    <a:pt x="480" y="243"/>
                    <a:pt x="484" y="231"/>
                    <a:pt x="488" y="218"/>
                  </a:cubicBezTo>
                  <a:lnTo>
                    <a:pt x="488" y="218"/>
                  </a:lnTo>
                  <a:cubicBezTo>
                    <a:pt x="425" y="312"/>
                    <a:pt x="333" y="368"/>
                    <a:pt x="249" y="368"/>
                  </a:cubicBezTo>
                  <a:cubicBezTo>
                    <a:pt x="219" y="368"/>
                    <a:pt x="191" y="360"/>
                    <a:pt x="165" y="345"/>
                  </a:cubicBezTo>
                  <a:cubicBezTo>
                    <a:pt x="70" y="288"/>
                    <a:pt x="54" y="140"/>
                    <a:pt x="115"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23"/>
            <p:cNvSpPr/>
            <p:nvPr/>
          </p:nvSpPr>
          <p:spPr>
            <a:xfrm>
              <a:off x="2087975" y="914225"/>
              <a:ext cx="27175" cy="16800"/>
            </a:xfrm>
            <a:custGeom>
              <a:avLst/>
              <a:gdLst/>
              <a:ahLst/>
              <a:cxnLst/>
              <a:rect l="l" t="t" r="r" b="b"/>
              <a:pathLst>
                <a:path w="1087" h="672" extrusionOk="0">
                  <a:moveTo>
                    <a:pt x="726" y="1"/>
                  </a:moveTo>
                  <a:cubicBezTo>
                    <a:pt x="688" y="1"/>
                    <a:pt x="648" y="3"/>
                    <a:pt x="607" y="7"/>
                  </a:cubicBezTo>
                  <a:cubicBezTo>
                    <a:pt x="263" y="44"/>
                    <a:pt x="0" y="233"/>
                    <a:pt x="21" y="426"/>
                  </a:cubicBezTo>
                  <a:cubicBezTo>
                    <a:pt x="33" y="536"/>
                    <a:pt x="140" y="622"/>
                    <a:pt x="287" y="672"/>
                  </a:cubicBezTo>
                  <a:cubicBezTo>
                    <a:pt x="185" y="622"/>
                    <a:pt x="119" y="553"/>
                    <a:pt x="107" y="458"/>
                  </a:cubicBezTo>
                  <a:cubicBezTo>
                    <a:pt x="86" y="266"/>
                    <a:pt x="349" y="81"/>
                    <a:pt x="693" y="44"/>
                  </a:cubicBezTo>
                  <a:cubicBezTo>
                    <a:pt x="735" y="39"/>
                    <a:pt x="777" y="37"/>
                    <a:pt x="817" y="37"/>
                  </a:cubicBezTo>
                  <a:cubicBezTo>
                    <a:pt x="916" y="37"/>
                    <a:pt x="1008" y="51"/>
                    <a:pt x="1087" y="77"/>
                  </a:cubicBezTo>
                  <a:cubicBezTo>
                    <a:pt x="990" y="29"/>
                    <a:pt x="866" y="1"/>
                    <a:pt x="72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23"/>
            <p:cNvSpPr/>
            <p:nvPr/>
          </p:nvSpPr>
          <p:spPr>
            <a:xfrm>
              <a:off x="2098625" y="917675"/>
              <a:ext cx="15500" cy="11075"/>
            </a:xfrm>
            <a:custGeom>
              <a:avLst/>
              <a:gdLst/>
              <a:ahLst/>
              <a:cxnLst/>
              <a:rect l="l" t="t" r="r" b="b"/>
              <a:pathLst>
                <a:path w="620" h="443" extrusionOk="0">
                  <a:moveTo>
                    <a:pt x="275" y="1"/>
                  </a:moveTo>
                  <a:cubicBezTo>
                    <a:pt x="374" y="29"/>
                    <a:pt x="439" y="87"/>
                    <a:pt x="452" y="152"/>
                  </a:cubicBezTo>
                  <a:cubicBezTo>
                    <a:pt x="468" y="271"/>
                    <a:pt x="304" y="390"/>
                    <a:pt x="87" y="415"/>
                  </a:cubicBezTo>
                  <a:cubicBezTo>
                    <a:pt x="58" y="419"/>
                    <a:pt x="29" y="419"/>
                    <a:pt x="1" y="419"/>
                  </a:cubicBezTo>
                  <a:cubicBezTo>
                    <a:pt x="49" y="434"/>
                    <a:pt x="109" y="442"/>
                    <a:pt x="174" y="442"/>
                  </a:cubicBezTo>
                  <a:cubicBezTo>
                    <a:pt x="196" y="442"/>
                    <a:pt x="219" y="441"/>
                    <a:pt x="243" y="439"/>
                  </a:cubicBezTo>
                  <a:cubicBezTo>
                    <a:pt x="456" y="415"/>
                    <a:pt x="620" y="296"/>
                    <a:pt x="603" y="177"/>
                  </a:cubicBezTo>
                  <a:cubicBezTo>
                    <a:pt x="595" y="74"/>
                    <a:pt x="452" y="5"/>
                    <a:pt x="27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23"/>
            <p:cNvSpPr/>
            <p:nvPr/>
          </p:nvSpPr>
          <p:spPr>
            <a:xfrm>
              <a:off x="1990675" y="994325"/>
              <a:ext cx="25350" cy="26525"/>
            </a:xfrm>
            <a:custGeom>
              <a:avLst/>
              <a:gdLst/>
              <a:ahLst/>
              <a:cxnLst/>
              <a:rect l="l" t="t" r="r" b="b"/>
              <a:pathLst>
                <a:path w="1014" h="1061" extrusionOk="0">
                  <a:moveTo>
                    <a:pt x="658" y="0"/>
                  </a:moveTo>
                  <a:cubicBezTo>
                    <a:pt x="492" y="0"/>
                    <a:pt x="299" y="122"/>
                    <a:pt x="173" y="322"/>
                  </a:cubicBezTo>
                  <a:cubicBezTo>
                    <a:pt x="1" y="592"/>
                    <a:pt x="17" y="900"/>
                    <a:pt x="202" y="1019"/>
                  </a:cubicBezTo>
                  <a:cubicBezTo>
                    <a:pt x="248" y="1047"/>
                    <a:pt x="301" y="1061"/>
                    <a:pt x="356" y="1061"/>
                  </a:cubicBezTo>
                  <a:cubicBezTo>
                    <a:pt x="523" y="1061"/>
                    <a:pt x="715" y="940"/>
                    <a:pt x="841" y="740"/>
                  </a:cubicBezTo>
                  <a:cubicBezTo>
                    <a:pt x="1014" y="469"/>
                    <a:pt x="997" y="162"/>
                    <a:pt x="813" y="43"/>
                  </a:cubicBezTo>
                  <a:cubicBezTo>
                    <a:pt x="766" y="14"/>
                    <a:pt x="714" y="0"/>
                    <a:pt x="658"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23"/>
            <p:cNvSpPr/>
            <p:nvPr/>
          </p:nvSpPr>
          <p:spPr>
            <a:xfrm>
              <a:off x="2006050" y="989875"/>
              <a:ext cx="14800" cy="20075"/>
            </a:xfrm>
            <a:custGeom>
              <a:avLst/>
              <a:gdLst/>
              <a:ahLst/>
              <a:cxnLst/>
              <a:rect l="l" t="t" r="r" b="b"/>
              <a:pathLst>
                <a:path w="592" h="803" extrusionOk="0">
                  <a:moveTo>
                    <a:pt x="198" y="0"/>
                  </a:moveTo>
                  <a:cubicBezTo>
                    <a:pt x="135" y="0"/>
                    <a:pt x="69" y="16"/>
                    <a:pt x="1" y="44"/>
                  </a:cubicBezTo>
                  <a:cubicBezTo>
                    <a:pt x="39" y="34"/>
                    <a:pt x="77" y="29"/>
                    <a:pt x="113" y="29"/>
                  </a:cubicBezTo>
                  <a:cubicBezTo>
                    <a:pt x="183" y="29"/>
                    <a:pt x="248" y="48"/>
                    <a:pt x="304" y="85"/>
                  </a:cubicBezTo>
                  <a:cubicBezTo>
                    <a:pt x="505" y="208"/>
                    <a:pt x="546" y="508"/>
                    <a:pt x="423" y="803"/>
                  </a:cubicBezTo>
                  <a:cubicBezTo>
                    <a:pt x="591" y="504"/>
                    <a:pt x="571" y="171"/>
                    <a:pt x="370" y="48"/>
                  </a:cubicBezTo>
                  <a:cubicBezTo>
                    <a:pt x="319" y="16"/>
                    <a:pt x="260" y="0"/>
                    <a:pt x="19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23"/>
            <p:cNvSpPr/>
            <p:nvPr/>
          </p:nvSpPr>
          <p:spPr>
            <a:xfrm>
              <a:off x="1982375" y="998775"/>
              <a:ext cx="32425" cy="29500"/>
            </a:xfrm>
            <a:custGeom>
              <a:avLst/>
              <a:gdLst/>
              <a:ahLst/>
              <a:cxnLst/>
              <a:rect l="l" t="t" r="r" b="b"/>
              <a:pathLst>
                <a:path w="1297" h="1180" extrusionOk="0">
                  <a:moveTo>
                    <a:pt x="312" y="0"/>
                  </a:moveTo>
                  <a:lnTo>
                    <a:pt x="312" y="0"/>
                  </a:lnTo>
                  <a:cubicBezTo>
                    <a:pt x="292" y="25"/>
                    <a:pt x="271" y="57"/>
                    <a:pt x="251" y="86"/>
                  </a:cubicBezTo>
                  <a:cubicBezTo>
                    <a:pt x="1" y="488"/>
                    <a:pt x="21" y="947"/>
                    <a:pt x="300" y="1115"/>
                  </a:cubicBezTo>
                  <a:cubicBezTo>
                    <a:pt x="369" y="1159"/>
                    <a:pt x="448" y="1179"/>
                    <a:pt x="531" y="1179"/>
                  </a:cubicBezTo>
                  <a:cubicBezTo>
                    <a:pt x="777" y="1179"/>
                    <a:pt x="1060" y="1000"/>
                    <a:pt x="1247" y="705"/>
                  </a:cubicBezTo>
                  <a:cubicBezTo>
                    <a:pt x="1268" y="677"/>
                    <a:pt x="1284" y="644"/>
                    <a:pt x="1296" y="615"/>
                  </a:cubicBezTo>
                  <a:lnTo>
                    <a:pt x="1296" y="615"/>
                  </a:lnTo>
                  <a:cubicBezTo>
                    <a:pt x="1115" y="864"/>
                    <a:pt x="868" y="1008"/>
                    <a:pt x="647" y="1008"/>
                  </a:cubicBezTo>
                  <a:cubicBezTo>
                    <a:pt x="563" y="1008"/>
                    <a:pt x="482" y="987"/>
                    <a:pt x="411" y="943"/>
                  </a:cubicBezTo>
                  <a:cubicBezTo>
                    <a:pt x="161" y="783"/>
                    <a:pt x="124" y="377"/>
                    <a:pt x="312"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23"/>
            <p:cNvSpPr/>
            <p:nvPr/>
          </p:nvSpPr>
          <p:spPr>
            <a:xfrm>
              <a:off x="1993250" y="994325"/>
              <a:ext cx="22775" cy="21375"/>
            </a:xfrm>
            <a:custGeom>
              <a:avLst/>
              <a:gdLst/>
              <a:ahLst/>
              <a:cxnLst/>
              <a:rect l="l" t="t" r="r" b="b"/>
              <a:pathLst>
                <a:path w="911" h="855" extrusionOk="0">
                  <a:moveTo>
                    <a:pt x="555" y="0"/>
                  </a:moveTo>
                  <a:cubicBezTo>
                    <a:pt x="389" y="0"/>
                    <a:pt x="196" y="122"/>
                    <a:pt x="70" y="322"/>
                  </a:cubicBezTo>
                  <a:cubicBezTo>
                    <a:pt x="41" y="363"/>
                    <a:pt x="21" y="408"/>
                    <a:pt x="0" y="449"/>
                  </a:cubicBezTo>
                  <a:cubicBezTo>
                    <a:pt x="121" y="319"/>
                    <a:pt x="269" y="242"/>
                    <a:pt x="400" y="242"/>
                  </a:cubicBezTo>
                  <a:cubicBezTo>
                    <a:pt x="455" y="242"/>
                    <a:pt x="508" y="255"/>
                    <a:pt x="554" y="285"/>
                  </a:cubicBezTo>
                  <a:cubicBezTo>
                    <a:pt x="710" y="383"/>
                    <a:pt x="747" y="617"/>
                    <a:pt x="652" y="855"/>
                  </a:cubicBezTo>
                  <a:cubicBezTo>
                    <a:pt x="685" y="818"/>
                    <a:pt x="714" y="781"/>
                    <a:pt x="738" y="740"/>
                  </a:cubicBezTo>
                  <a:cubicBezTo>
                    <a:pt x="911" y="469"/>
                    <a:pt x="894" y="158"/>
                    <a:pt x="710" y="43"/>
                  </a:cubicBezTo>
                  <a:cubicBezTo>
                    <a:pt x="663" y="14"/>
                    <a:pt x="611" y="0"/>
                    <a:pt x="555"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23"/>
            <p:cNvSpPr/>
            <p:nvPr/>
          </p:nvSpPr>
          <p:spPr>
            <a:xfrm>
              <a:off x="2014675" y="1040825"/>
              <a:ext cx="46550" cy="37250"/>
            </a:xfrm>
            <a:custGeom>
              <a:avLst/>
              <a:gdLst/>
              <a:ahLst/>
              <a:cxnLst/>
              <a:rect l="l" t="t" r="r" b="b"/>
              <a:pathLst>
                <a:path w="1862" h="1490" extrusionOk="0">
                  <a:moveTo>
                    <a:pt x="786" y="0"/>
                  </a:moveTo>
                  <a:cubicBezTo>
                    <a:pt x="544" y="0"/>
                    <a:pt x="326" y="100"/>
                    <a:pt x="205" y="290"/>
                  </a:cubicBezTo>
                  <a:cubicBezTo>
                    <a:pt x="0" y="618"/>
                    <a:pt x="160" y="1086"/>
                    <a:pt x="558" y="1336"/>
                  </a:cubicBezTo>
                  <a:cubicBezTo>
                    <a:pt x="724" y="1439"/>
                    <a:pt x="906" y="1490"/>
                    <a:pt x="1076" y="1490"/>
                  </a:cubicBezTo>
                  <a:cubicBezTo>
                    <a:pt x="1318" y="1490"/>
                    <a:pt x="1537" y="1389"/>
                    <a:pt x="1657" y="1197"/>
                  </a:cubicBezTo>
                  <a:cubicBezTo>
                    <a:pt x="1862" y="869"/>
                    <a:pt x="1702" y="405"/>
                    <a:pt x="1304" y="151"/>
                  </a:cubicBezTo>
                  <a:cubicBezTo>
                    <a:pt x="1137" y="49"/>
                    <a:pt x="955" y="0"/>
                    <a:pt x="786" y="0"/>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23"/>
            <p:cNvSpPr/>
            <p:nvPr/>
          </p:nvSpPr>
          <p:spPr>
            <a:xfrm>
              <a:off x="2017025" y="1040875"/>
              <a:ext cx="43400" cy="27625"/>
            </a:xfrm>
            <a:custGeom>
              <a:avLst/>
              <a:gdLst/>
              <a:ahLst/>
              <a:cxnLst/>
              <a:rect l="l" t="t" r="r" b="b"/>
              <a:pathLst>
                <a:path w="1736" h="1105" extrusionOk="0">
                  <a:moveTo>
                    <a:pt x="689" y="0"/>
                  </a:moveTo>
                  <a:cubicBezTo>
                    <a:pt x="449" y="0"/>
                    <a:pt x="231" y="101"/>
                    <a:pt x="111" y="292"/>
                  </a:cubicBezTo>
                  <a:cubicBezTo>
                    <a:pt x="9" y="456"/>
                    <a:pt x="1" y="657"/>
                    <a:pt x="66" y="854"/>
                  </a:cubicBezTo>
                  <a:cubicBezTo>
                    <a:pt x="74" y="817"/>
                    <a:pt x="91" y="785"/>
                    <a:pt x="111" y="752"/>
                  </a:cubicBezTo>
                  <a:cubicBezTo>
                    <a:pt x="232" y="559"/>
                    <a:pt x="450" y="459"/>
                    <a:pt x="692" y="459"/>
                  </a:cubicBezTo>
                  <a:cubicBezTo>
                    <a:pt x="862" y="459"/>
                    <a:pt x="1044" y="509"/>
                    <a:pt x="1210" y="612"/>
                  </a:cubicBezTo>
                  <a:cubicBezTo>
                    <a:pt x="1407" y="735"/>
                    <a:pt x="1547" y="916"/>
                    <a:pt x="1612" y="1104"/>
                  </a:cubicBezTo>
                  <a:cubicBezTo>
                    <a:pt x="1735" y="785"/>
                    <a:pt x="1571" y="383"/>
                    <a:pt x="1210" y="157"/>
                  </a:cubicBezTo>
                  <a:cubicBezTo>
                    <a:pt x="1043" y="51"/>
                    <a:pt x="860" y="0"/>
                    <a:pt x="68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23"/>
            <p:cNvSpPr/>
            <p:nvPr/>
          </p:nvSpPr>
          <p:spPr>
            <a:xfrm>
              <a:off x="2010475" y="1060875"/>
              <a:ext cx="59375" cy="30150"/>
            </a:xfrm>
            <a:custGeom>
              <a:avLst/>
              <a:gdLst/>
              <a:ahLst/>
              <a:cxnLst/>
              <a:rect l="l" t="t" r="r" b="b"/>
              <a:pathLst>
                <a:path w="2375" h="1206" extrusionOk="0">
                  <a:moveTo>
                    <a:pt x="0" y="1"/>
                  </a:moveTo>
                  <a:cubicBezTo>
                    <a:pt x="17" y="382"/>
                    <a:pt x="259" y="776"/>
                    <a:pt x="669" y="1010"/>
                  </a:cubicBezTo>
                  <a:cubicBezTo>
                    <a:pt x="897" y="1142"/>
                    <a:pt x="1141" y="1206"/>
                    <a:pt x="1372" y="1206"/>
                  </a:cubicBezTo>
                  <a:cubicBezTo>
                    <a:pt x="1734" y="1206"/>
                    <a:pt x="2060" y="1049"/>
                    <a:pt x="2231" y="755"/>
                  </a:cubicBezTo>
                  <a:cubicBezTo>
                    <a:pt x="2354" y="534"/>
                    <a:pt x="2374" y="284"/>
                    <a:pt x="2301" y="38"/>
                  </a:cubicBezTo>
                  <a:lnTo>
                    <a:pt x="2301" y="38"/>
                  </a:lnTo>
                  <a:cubicBezTo>
                    <a:pt x="2305" y="202"/>
                    <a:pt x="2276" y="362"/>
                    <a:pt x="2190" y="509"/>
                  </a:cubicBezTo>
                  <a:cubicBezTo>
                    <a:pt x="2019" y="801"/>
                    <a:pt x="1691" y="958"/>
                    <a:pt x="1329" y="958"/>
                  </a:cubicBezTo>
                  <a:cubicBezTo>
                    <a:pt x="1100" y="958"/>
                    <a:pt x="857" y="895"/>
                    <a:pt x="632" y="764"/>
                  </a:cubicBezTo>
                  <a:cubicBezTo>
                    <a:pt x="308" y="579"/>
                    <a:pt x="90" y="300"/>
                    <a:pt x="0"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23"/>
            <p:cNvSpPr/>
            <p:nvPr/>
          </p:nvSpPr>
          <p:spPr>
            <a:xfrm>
              <a:off x="2054750" y="1107775"/>
              <a:ext cx="36100" cy="20900"/>
            </a:xfrm>
            <a:custGeom>
              <a:avLst/>
              <a:gdLst/>
              <a:ahLst/>
              <a:cxnLst/>
              <a:rect l="l" t="t" r="r" b="b"/>
              <a:pathLst>
                <a:path w="1444" h="836" extrusionOk="0">
                  <a:moveTo>
                    <a:pt x="502" y="0"/>
                  </a:moveTo>
                  <a:cubicBezTo>
                    <a:pt x="315" y="0"/>
                    <a:pt x="155" y="71"/>
                    <a:pt x="70" y="208"/>
                  </a:cubicBezTo>
                  <a:cubicBezTo>
                    <a:pt x="17" y="282"/>
                    <a:pt x="1" y="376"/>
                    <a:pt x="13" y="475"/>
                  </a:cubicBezTo>
                  <a:cubicBezTo>
                    <a:pt x="17" y="413"/>
                    <a:pt x="38" y="352"/>
                    <a:pt x="70" y="294"/>
                  </a:cubicBezTo>
                  <a:cubicBezTo>
                    <a:pt x="154" y="159"/>
                    <a:pt x="315" y="91"/>
                    <a:pt x="501" y="91"/>
                  </a:cubicBezTo>
                  <a:cubicBezTo>
                    <a:pt x="659" y="91"/>
                    <a:pt x="837" y="141"/>
                    <a:pt x="1001" y="241"/>
                  </a:cubicBezTo>
                  <a:cubicBezTo>
                    <a:pt x="1247" y="397"/>
                    <a:pt x="1403" y="626"/>
                    <a:pt x="1424" y="835"/>
                  </a:cubicBezTo>
                  <a:cubicBezTo>
                    <a:pt x="1444" y="606"/>
                    <a:pt x="1284" y="331"/>
                    <a:pt x="1001" y="155"/>
                  </a:cubicBezTo>
                  <a:cubicBezTo>
                    <a:pt x="837" y="51"/>
                    <a:pt x="660" y="0"/>
                    <a:pt x="502"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23"/>
            <p:cNvSpPr/>
            <p:nvPr/>
          </p:nvSpPr>
          <p:spPr>
            <a:xfrm>
              <a:off x="2058350" y="1119625"/>
              <a:ext cx="27075" cy="16125"/>
            </a:xfrm>
            <a:custGeom>
              <a:avLst/>
              <a:gdLst/>
              <a:ahLst/>
              <a:cxnLst/>
              <a:rect l="l" t="t" r="r" b="b"/>
              <a:pathLst>
                <a:path w="1083" h="645" extrusionOk="0">
                  <a:moveTo>
                    <a:pt x="37" y="1"/>
                  </a:moveTo>
                  <a:lnTo>
                    <a:pt x="37" y="1"/>
                  </a:lnTo>
                  <a:cubicBezTo>
                    <a:pt x="0" y="173"/>
                    <a:pt x="119" y="394"/>
                    <a:pt x="340" y="529"/>
                  </a:cubicBezTo>
                  <a:cubicBezTo>
                    <a:pt x="461" y="606"/>
                    <a:pt x="593" y="644"/>
                    <a:pt x="711" y="644"/>
                  </a:cubicBezTo>
                  <a:cubicBezTo>
                    <a:pt x="845" y="644"/>
                    <a:pt x="962" y="595"/>
                    <a:pt x="1025" y="497"/>
                  </a:cubicBezTo>
                  <a:cubicBezTo>
                    <a:pt x="1083" y="402"/>
                    <a:pt x="1083" y="288"/>
                    <a:pt x="1033" y="169"/>
                  </a:cubicBezTo>
                  <a:lnTo>
                    <a:pt x="1033" y="169"/>
                  </a:lnTo>
                  <a:cubicBezTo>
                    <a:pt x="1025" y="206"/>
                    <a:pt x="1017" y="234"/>
                    <a:pt x="997" y="267"/>
                  </a:cubicBezTo>
                  <a:cubicBezTo>
                    <a:pt x="933" y="365"/>
                    <a:pt x="817" y="415"/>
                    <a:pt x="682" y="415"/>
                  </a:cubicBezTo>
                  <a:cubicBezTo>
                    <a:pt x="563" y="415"/>
                    <a:pt x="430" y="377"/>
                    <a:pt x="308" y="300"/>
                  </a:cubicBezTo>
                  <a:cubicBezTo>
                    <a:pt x="181" y="218"/>
                    <a:pt x="82" y="111"/>
                    <a:pt x="37"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23"/>
            <p:cNvSpPr/>
            <p:nvPr/>
          </p:nvSpPr>
          <p:spPr>
            <a:xfrm>
              <a:off x="2115125" y="1040775"/>
              <a:ext cx="71075" cy="59300"/>
            </a:xfrm>
            <a:custGeom>
              <a:avLst/>
              <a:gdLst/>
              <a:ahLst/>
              <a:cxnLst/>
              <a:rect l="l" t="t" r="r" b="b"/>
              <a:pathLst>
                <a:path w="2843" h="2372" extrusionOk="0">
                  <a:moveTo>
                    <a:pt x="1294" y="1"/>
                  </a:moveTo>
                  <a:cubicBezTo>
                    <a:pt x="905" y="1"/>
                    <a:pt x="539" y="176"/>
                    <a:pt x="333" y="506"/>
                  </a:cubicBezTo>
                  <a:cubicBezTo>
                    <a:pt x="1" y="1047"/>
                    <a:pt x="218" y="1785"/>
                    <a:pt x="817" y="2158"/>
                  </a:cubicBezTo>
                  <a:cubicBezTo>
                    <a:pt x="1048" y="2302"/>
                    <a:pt x="1303" y="2372"/>
                    <a:pt x="1549" y="2372"/>
                  </a:cubicBezTo>
                  <a:cubicBezTo>
                    <a:pt x="1938" y="2372"/>
                    <a:pt x="2302" y="2197"/>
                    <a:pt x="2506" y="1867"/>
                  </a:cubicBezTo>
                  <a:cubicBezTo>
                    <a:pt x="2843" y="1326"/>
                    <a:pt x="2625" y="592"/>
                    <a:pt x="2026" y="214"/>
                  </a:cubicBezTo>
                  <a:cubicBezTo>
                    <a:pt x="1795" y="70"/>
                    <a:pt x="1540" y="1"/>
                    <a:pt x="1294"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23"/>
            <p:cNvSpPr/>
            <p:nvPr/>
          </p:nvSpPr>
          <p:spPr>
            <a:xfrm>
              <a:off x="2116675" y="1040800"/>
              <a:ext cx="64600" cy="48100"/>
            </a:xfrm>
            <a:custGeom>
              <a:avLst/>
              <a:gdLst/>
              <a:ahLst/>
              <a:cxnLst/>
              <a:rect l="l" t="t" r="r" b="b"/>
              <a:pathLst>
                <a:path w="2584" h="1924" extrusionOk="0">
                  <a:moveTo>
                    <a:pt x="1234" y="0"/>
                  </a:moveTo>
                  <a:cubicBezTo>
                    <a:pt x="843" y="0"/>
                    <a:pt x="478" y="176"/>
                    <a:pt x="271" y="509"/>
                  </a:cubicBezTo>
                  <a:cubicBezTo>
                    <a:pt x="0" y="947"/>
                    <a:pt x="95" y="1522"/>
                    <a:pt x="468" y="1923"/>
                  </a:cubicBezTo>
                  <a:cubicBezTo>
                    <a:pt x="423" y="1665"/>
                    <a:pt x="464" y="1403"/>
                    <a:pt x="607" y="1177"/>
                  </a:cubicBezTo>
                  <a:cubicBezTo>
                    <a:pt x="811" y="847"/>
                    <a:pt x="1175" y="672"/>
                    <a:pt x="1565" y="672"/>
                  </a:cubicBezTo>
                  <a:cubicBezTo>
                    <a:pt x="1810" y="672"/>
                    <a:pt x="2065" y="742"/>
                    <a:pt x="2297" y="886"/>
                  </a:cubicBezTo>
                  <a:cubicBezTo>
                    <a:pt x="2403" y="952"/>
                    <a:pt x="2502" y="1034"/>
                    <a:pt x="2584" y="1124"/>
                  </a:cubicBezTo>
                  <a:cubicBezTo>
                    <a:pt x="2526" y="767"/>
                    <a:pt x="2305" y="431"/>
                    <a:pt x="1964" y="213"/>
                  </a:cubicBezTo>
                  <a:cubicBezTo>
                    <a:pt x="1734" y="70"/>
                    <a:pt x="1479" y="0"/>
                    <a:pt x="1234"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23"/>
            <p:cNvSpPr/>
            <p:nvPr/>
          </p:nvSpPr>
          <p:spPr>
            <a:xfrm>
              <a:off x="2110425" y="1065100"/>
              <a:ext cx="81725" cy="51375"/>
            </a:xfrm>
            <a:custGeom>
              <a:avLst/>
              <a:gdLst/>
              <a:ahLst/>
              <a:cxnLst/>
              <a:rect l="l" t="t" r="r" b="b"/>
              <a:pathLst>
                <a:path w="3269" h="2055" extrusionOk="0">
                  <a:moveTo>
                    <a:pt x="3178" y="0"/>
                  </a:moveTo>
                  <a:cubicBezTo>
                    <a:pt x="3178" y="316"/>
                    <a:pt x="3096" y="632"/>
                    <a:pt x="2916" y="919"/>
                  </a:cubicBezTo>
                  <a:cubicBezTo>
                    <a:pt x="2593" y="1433"/>
                    <a:pt x="2051" y="1717"/>
                    <a:pt x="1506" y="1717"/>
                  </a:cubicBezTo>
                  <a:cubicBezTo>
                    <a:pt x="1226" y="1717"/>
                    <a:pt x="945" y="1642"/>
                    <a:pt x="693" y="1484"/>
                  </a:cubicBezTo>
                  <a:cubicBezTo>
                    <a:pt x="324" y="1251"/>
                    <a:pt x="86" y="894"/>
                    <a:pt x="0" y="488"/>
                  </a:cubicBezTo>
                  <a:lnTo>
                    <a:pt x="0" y="488"/>
                  </a:lnTo>
                  <a:cubicBezTo>
                    <a:pt x="4" y="1021"/>
                    <a:pt x="259" y="1530"/>
                    <a:pt x="726" y="1821"/>
                  </a:cubicBezTo>
                  <a:cubicBezTo>
                    <a:pt x="979" y="1979"/>
                    <a:pt x="1261" y="2054"/>
                    <a:pt x="1541" y="2054"/>
                  </a:cubicBezTo>
                  <a:cubicBezTo>
                    <a:pt x="2089" y="2054"/>
                    <a:pt x="2633" y="1769"/>
                    <a:pt x="2953" y="1259"/>
                  </a:cubicBezTo>
                  <a:cubicBezTo>
                    <a:pt x="3203" y="869"/>
                    <a:pt x="3268" y="418"/>
                    <a:pt x="317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23"/>
            <p:cNvSpPr/>
            <p:nvPr/>
          </p:nvSpPr>
          <p:spPr>
            <a:xfrm>
              <a:off x="2060400" y="1000950"/>
              <a:ext cx="15075" cy="10100"/>
            </a:xfrm>
            <a:custGeom>
              <a:avLst/>
              <a:gdLst/>
              <a:ahLst/>
              <a:cxnLst/>
              <a:rect l="l" t="t" r="r" b="b"/>
              <a:pathLst>
                <a:path w="603" h="404" extrusionOk="0">
                  <a:moveTo>
                    <a:pt x="243" y="1"/>
                  </a:moveTo>
                  <a:cubicBezTo>
                    <a:pt x="145" y="1"/>
                    <a:pt x="64" y="40"/>
                    <a:pt x="37" y="114"/>
                  </a:cubicBezTo>
                  <a:cubicBezTo>
                    <a:pt x="0" y="208"/>
                    <a:pt x="94" y="331"/>
                    <a:pt x="238" y="385"/>
                  </a:cubicBezTo>
                  <a:cubicBezTo>
                    <a:pt x="280" y="397"/>
                    <a:pt x="321" y="404"/>
                    <a:pt x="360" y="404"/>
                  </a:cubicBezTo>
                  <a:cubicBezTo>
                    <a:pt x="458" y="404"/>
                    <a:pt x="540" y="364"/>
                    <a:pt x="566" y="290"/>
                  </a:cubicBezTo>
                  <a:cubicBezTo>
                    <a:pt x="603" y="196"/>
                    <a:pt x="509" y="73"/>
                    <a:pt x="365" y="20"/>
                  </a:cubicBezTo>
                  <a:cubicBezTo>
                    <a:pt x="323" y="7"/>
                    <a:pt x="282" y="1"/>
                    <a:pt x="243" y="1"/>
                  </a:cubicBezTo>
                  <a:close/>
                </a:path>
              </a:pathLst>
            </a:custGeom>
            <a:solidFill>
              <a:srgbClr val="E2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23"/>
            <p:cNvSpPr/>
            <p:nvPr/>
          </p:nvSpPr>
          <p:spPr>
            <a:xfrm>
              <a:off x="2060300" y="1004300"/>
              <a:ext cx="17850" cy="9425"/>
            </a:xfrm>
            <a:custGeom>
              <a:avLst/>
              <a:gdLst/>
              <a:ahLst/>
              <a:cxnLst/>
              <a:rect l="l" t="t" r="r" b="b"/>
              <a:pathLst>
                <a:path w="714" h="377" extrusionOk="0">
                  <a:moveTo>
                    <a:pt x="636" y="0"/>
                  </a:moveTo>
                  <a:cubicBezTo>
                    <a:pt x="668" y="54"/>
                    <a:pt x="673" y="111"/>
                    <a:pt x="656" y="169"/>
                  </a:cubicBezTo>
                  <a:cubicBezTo>
                    <a:pt x="624" y="263"/>
                    <a:pt x="511" y="319"/>
                    <a:pt x="379" y="319"/>
                  </a:cubicBezTo>
                  <a:cubicBezTo>
                    <a:pt x="327" y="319"/>
                    <a:pt x="272" y="310"/>
                    <a:pt x="217" y="292"/>
                  </a:cubicBezTo>
                  <a:cubicBezTo>
                    <a:pt x="123" y="259"/>
                    <a:pt x="53" y="210"/>
                    <a:pt x="0" y="148"/>
                  </a:cubicBezTo>
                  <a:lnTo>
                    <a:pt x="0" y="148"/>
                  </a:lnTo>
                  <a:cubicBezTo>
                    <a:pt x="41" y="230"/>
                    <a:pt x="135" y="308"/>
                    <a:pt x="250" y="349"/>
                  </a:cubicBezTo>
                  <a:cubicBezTo>
                    <a:pt x="307" y="368"/>
                    <a:pt x="364" y="377"/>
                    <a:pt x="418" y="377"/>
                  </a:cubicBezTo>
                  <a:cubicBezTo>
                    <a:pt x="550" y="377"/>
                    <a:pt x="661" y="322"/>
                    <a:pt x="693" y="226"/>
                  </a:cubicBezTo>
                  <a:cubicBezTo>
                    <a:pt x="714" y="148"/>
                    <a:pt x="693" y="66"/>
                    <a:pt x="636"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23"/>
            <p:cNvSpPr/>
            <p:nvPr/>
          </p:nvSpPr>
          <p:spPr>
            <a:xfrm>
              <a:off x="2060500" y="1001000"/>
              <a:ext cx="13250" cy="8250"/>
            </a:xfrm>
            <a:custGeom>
              <a:avLst/>
              <a:gdLst/>
              <a:ahLst/>
              <a:cxnLst/>
              <a:rect l="l" t="t" r="r" b="b"/>
              <a:pathLst>
                <a:path w="530" h="330" extrusionOk="0">
                  <a:moveTo>
                    <a:pt x="236" y="1"/>
                  </a:moveTo>
                  <a:cubicBezTo>
                    <a:pt x="138" y="1"/>
                    <a:pt x="55" y="43"/>
                    <a:pt x="29" y="116"/>
                  </a:cubicBezTo>
                  <a:cubicBezTo>
                    <a:pt x="0" y="186"/>
                    <a:pt x="41" y="276"/>
                    <a:pt x="127" y="329"/>
                  </a:cubicBezTo>
                  <a:cubicBezTo>
                    <a:pt x="99" y="280"/>
                    <a:pt x="86" y="227"/>
                    <a:pt x="99" y="182"/>
                  </a:cubicBezTo>
                  <a:cubicBezTo>
                    <a:pt x="124" y="111"/>
                    <a:pt x="201" y="71"/>
                    <a:pt x="294" y="71"/>
                  </a:cubicBezTo>
                  <a:cubicBezTo>
                    <a:pt x="336" y="71"/>
                    <a:pt x="381" y="79"/>
                    <a:pt x="427" y="96"/>
                  </a:cubicBezTo>
                  <a:cubicBezTo>
                    <a:pt x="468" y="112"/>
                    <a:pt x="505" y="124"/>
                    <a:pt x="529" y="153"/>
                  </a:cubicBezTo>
                  <a:cubicBezTo>
                    <a:pt x="496" y="100"/>
                    <a:pt x="435" y="50"/>
                    <a:pt x="357" y="22"/>
                  </a:cubicBezTo>
                  <a:cubicBezTo>
                    <a:pt x="316" y="8"/>
                    <a:pt x="275" y="1"/>
                    <a:pt x="23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23"/>
            <p:cNvSpPr/>
            <p:nvPr/>
          </p:nvSpPr>
          <p:spPr>
            <a:xfrm>
              <a:off x="2122825" y="999250"/>
              <a:ext cx="11800" cy="10400"/>
            </a:xfrm>
            <a:custGeom>
              <a:avLst/>
              <a:gdLst/>
              <a:ahLst/>
              <a:cxnLst/>
              <a:rect l="l" t="t" r="r" b="b"/>
              <a:pathLst>
                <a:path w="472" h="416" extrusionOk="0">
                  <a:moveTo>
                    <a:pt x="170" y="1"/>
                  </a:moveTo>
                  <a:cubicBezTo>
                    <a:pt x="102" y="1"/>
                    <a:pt x="40" y="26"/>
                    <a:pt x="0" y="71"/>
                  </a:cubicBezTo>
                  <a:cubicBezTo>
                    <a:pt x="15" y="70"/>
                    <a:pt x="31" y="69"/>
                    <a:pt x="47" y="69"/>
                  </a:cubicBezTo>
                  <a:cubicBezTo>
                    <a:pt x="78" y="69"/>
                    <a:pt x="110" y="73"/>
                    <a:pt x="140" y="84"/>
                  </a:cubicBezTo>
                  <a:cubicBezTo>
                    <a:pt x="267" y="129"/>
                    <a:pt x="345" y="252"/>
                    <a:pt x="304" y="358"/>
                  </a:cubicBezTo>
                  <a:cubicBezTo>
                    <a:pt x="300" y="379"/>
                    <a:pt x="283" y="399"/>
                    <a:pt x="271" y="416"/>
                  </a:cubicBezTo>
                  <a:cubicBezTo>
                    <a:pt x="345" y="399"/>
                    <a:pt x="410" y="358"/>
                    <a:pt x="431" y="293"/>
                  </a:cubicBezTo>
                  <a:cubicBezTo>
                    <a:pt x="472" y="186"/>
                    <a:pt x="402" y="59"/>
                    <a:pt x="267" y="18"/>
                  </a:cubicBezTo>
                  <a:cubicBezTo>
                    <a:pt x="234" y="6"/>
                    <a:pt x="202" y="1"/>
                    <a:pt x="170"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23"/>
            <p:cNvSpPr/>
            <p:nvPr/>
          </p:nvSpPr>
          <p:spPr>
            <a:xfrm>
              <a:off x="2114525" y="995675"/>
              <a:ext cx="24100" cy="18925"/>
            </a:xfrm>
            <a:custGeom>
              <a:avLst/>
              <a:gdLst/>
              <a:ahLst/>
              <a:cxnLst/>
              <a:rect l="l" t="t" r="r" b="b"/>
              <a:pathLst>
                <a:path w="964" h="757" extrusionOk="0">
                  <a:moveTo>
                    <a:pt x="209" y="1"/>
                  </a:moveTo>
                  <a:lnTo>
                    <a:pt x="209" y="1"/>
                  </a:lnTo>
                  <a:cubicBezTo>
                    <a:pt x="136" y="50"/>
                    <a:pt x="82" y="120"/>
                    <a:pt x="62" y="206"/>
                  </a:cubicBezTo>
                  <a:cubicBezTo>
                    <a:pt x="0" y="427"/>
                    <a:pt x="164" y="661"/>
                    <a:pt x="431" y="735"/>
                  </a:cubicBezTo>
                  <a:cubicBezTo>
                    <a:pt x="482" y="750"/>
                    <a:pt x="534" y="757"/>
                    <a:pt x="584" y="757"/>
                  </a:cubicBezTo>
                  <a:cubicBezTo>
                    <a:pt x="742" y="757"/>
                    <a:pt x="886" y="687"/>
                    <a:pt x="964" y="575"/>
                  </a:cubicBezTo>
                  <a:lnTo>
                    <a:pt x="964" y="575"/>
                  </a:lnTo>
                  <a:cubicBezTo>
                    <a:pt x="886" y="628"/>
                    <a:pt x="789" y="656"/>
                    <a:pt x="684" y="656"/>
                  </a:cubicBezTo>
                  <a:cubicBezTo>
                    <a:pt x="634" y="656"/>
                    <a:pt x="582" y="650"/>
                    <a:pt x="529" y="637"/>
                  </a:cubicBezTo>
                  <a:cubicBezTo>
                    <a:pt x="267" y="563"/>
                    <a:pt x="95" y="329"/>
                    <a:pt x="160" y="108"/>
                  </a:cubicBezTo>
                  <a:cubicBezTo>
                    <a:pt x="168" y="67"/>
                    <a:pt x="189" y="34"/>
                    <a:pt x="209"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23"/>
            <p:cNvSpPr/>
            <p:nvPr/>
          </p:nvSpPr>
          <p:spPr>
            <a:xfrm>
              <a:off x="2187300" y="1009025"/>
              <a:ext cx="7300" cy="6025"/>
            </a:xfrm>
            <a:custGeom>
              <a:avLst/>
              <a:gdLst/>
              <a:ahLst/>
              <a:cxnLst/>
              <a:rect l="l" t="t" r="r" b="b"/>
              <a:pathLst>
                <a:path w="292" h="241" extrusionOk="0">
                  <a:moveTo>
                    <a:pt x="267" y="0"/>
                  </a:moveTo>
                  <a:cubicBezTo>
                    <a:pt x="267" y="41"/>
                    <a:pt x="255" y="82"/>
                    <a:pt x="230" y="119"/>
                  </a:cubicBezTo>
                  <a:cubicBezTo>
                    <a:pt x="194" y="161"/>
                    <a:pt x="146" y="184"/>
                    <a:pt x="100" y="184"/>
                  </a:cubicBezTo>
                  <a:cubicBezTo>
                    <a:pt x="73" y="184"/>
                    <a:pt x="48" y="176"/>
                    <a:pt x="25" y="160"/>
                  </a:cubicBezTo>
                  <a:cubicBezTo>
                    <a:pt x="17" y="148"/>
                    <a:pt x="5" y="139"/>
                    <a:pt x="1" y="127"/>
                  </a:cubicBezTo>
                  <a:lnTo>
                    <a:pt x="1" y="127"/>
                  </a:lnTo>
                  <a:cubicBezTo>
                    <a:pt x="5" y="164"/>
                    <a:pt x="17" y="193"/>
                    <a:pt x="42" y="213"/>
                  </a:cubicBezTo>
                  <a:cubicBezTo>
                    <a:pt x="62" y="232"/>
                    <a:pt x="87" y="240"/>
                    <a:pt x="114" y="240"/>
                  </a:cubicBezTo>
                  <a:cubicBezTo>
                    <a:pt x="160" y="240"/>
                    <a:pt x="211" y="216"/>
                    <a:pt x="247" y="172"/>
                  </a:cubicBezTo>
                  <a:cubicBezTo>
                    <a:pt x="288" y="119"/>
                    <a:pt x="292" y="49"/>
                    <a:pt x="267"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23"/>
            <p:cNvSpPr/>
            <p:nvPr/>
          </p:nvSpPr>
          <p:spPr>
            <a:xfrm>
              <a:off x="2139125" y="956125"/>
              <a:ext cx="8125" cy="5550"/>
            </a:xfrm>
            <a:custGeom>
              <a:avLst/>
              <a:gdLst/>
              <a:ahLst/>
              <a:cxnLst/>
              <a:rect l="l" t="t" r="r" b="b"/>
              <a:pathLst>
                <a:path w="325" h="222" extrusionOk="0">
                  <a:moveTo>
                    <a:pt x="176" y="1"/>
                  </a:moveTo>
                  <a:cubicBezTo>
                    <a:pt x="143" y="1"/>
                    <a:pt x="109" y="10"/>
                    <a:pt x="78" y="29"/>
                  </a:cubicBezTo>
                  <a:cubicBezTo>
                    <a:pt x="37" y="54"/>
                    <a:pt x="9" y="90"/>
                    <a:pt x="0" y="127"/>
                  </a:cubicBezTo>
                  <a:cubicBezTo>
                    <a:pt x="17" y="111"/>
                    <a:pt x="29" y="95"/>
                    <a:pt x="50" y="86"/>
                  </a:cubicBezTo>
                  <a:cubicBezTo>
                    <a:pt x="81" y="65"/>
                    <a:pt x="116" y="54"/>
                    <a:pt x="150" y="54"/>
                  </a:cubicBezTo>
                  <a:cubicBezTo>
                    <a:pt x="198" y="54"/>
                    <a:pt x="243" y="76"/>
                    <a:pt x="267" y="115"/>
                  </a:cubicBezTo>
                  <a:cubicBezTo>
                    <a:pt x="287" y="148"/>
                    <a:pt x="291" y="189"/>
                    <a:pt x="275" y="222"/>
                  </a:cubicBezTo>
                  <a:cubicBezTo>
                    <a:pt x="316" y="172"/>
                    <a:pt x="324" y="111"/>
                    <a:pt x="291" y="62"/>
                  </a:cubicBezTo>
                  <a:cubicBezTo>
                    <a:pt x="267" y="21"/>
                    <a:pt x="223" y="1"/>
                    <a:pt x="176"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23"/>
            <p:cNvSpPr/>
            <p:nvPr/>
          </p:nvSpPr>
          <p:spPr>
            <a:xfrm>
              <a:off x="2185450" y="971825"/>
              <a:ext cx="8025" cy="6350"/>
            </a:xfrm>
            <a:custGeom>
              <a:avLst/>
              <a:gdLst/>
              <a:ahLst/>
              <a:cxnLst/>
              <a:rect l="l" t="t" r="r" b="b"/>
              <a:pathLst>
                <a:path w="321" h="254" extrusionOk="0">
                  <a:moveTo>
                    <a:pt x="159" y="0"/>
                  </a:moveTo>
                  <a:cubicBezTo>
                    <a:pt x="138" y="0"/>
                    <a:pt x="117" y="4"/>
                    <a:pt x="95" y="12"/>
                  </a:cubicBezTo>
                  <a:cubicBezTo>
                    <a:pt x="58" y="20"/>
                    <a:pt x="30" y="49"/>
                    <a:pt x="1" y="73"/>
                  </a:cubicBezTo>
                  <a:cubicBezTo>
                    <a:pt x="17" y="61"/>
                    <a:pt x="38" y="53"/>
                    <a:pt x="58" y="49"/>
                  </a:cubicBezTo>
                  <a:cubicBezTo>
                    <a:pt x="78" y="42"/>
                    <a:pt x="99" y="39"/>
                    <a:pt x="119" y="39"/>
                  </a:cubicBezTo>
                  <a:cubicBezTo>
                    <a:pt x="184" y="39"/>
                    <a:pt x="244" y="73"/>
                    <a:pt x="263" y="127"/>
                  </a:cubicBezTo>
                  <a:cubicBezTo>
                    <a:pt x="280" y="172"/>
                    <a:pt x="263" y="217"/>
                    <a:pt x="239" y="254"/>
                  </a:cubicBezTo>
                  <a:cubicBezTo>
                    <a:pt x="288" y="217"/>
                    <a:pt x="321" y="151"/>
                    <a:pt x="300" y="94"/>
                  </a:cubicBezTo>
                  <a:cubicBezTo>
                    <a:pt x="281" y="38"/>
                    <a:pt x="225" y="0"/>
                    <a:pt x="159"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23"/>
            <p:cNvSpPr/>
            <p:nvPr/>
          </p:nvSpPr>
          <p:spPr>
            <a:xfrm>
              <a:off x="2141175" y="929525"/>
              <a:ext cx="15800" cy="8275"/>
            </a:xfrm>
            <a:custGeom>
              <a:avLst/>
              <a:gdLst/>
              <a:ahLst/>
              <a:cxnLst/>
              <a:rect l="l" t="t" r="r" b="b"/>
              <a:pathLst>
                <a:path w="632" h="331" extrusionOk="0">
                  <a:moveTo>
                    <a:pt x="268" y="0"/>
                  </a:moveTo>
                  <a:cubicBezTo>
                    <a:pt x="135" y="0"/>
                    <a:pt x="30" y="47"/>
                    <a:pt x="17" y="125"/>
                  </a:cubicBezTo>
                  <a:cubicBezTo>
                    <a:pt x="0" y="195"/>
                    <a:pt x="66" y="277"/>
                    <a:pt x="173" y="330"/>
                  </a:cubicBezTo>
                  <a:cubicBezTo>
                    <a:pt x="140" y="289"/>
                    <a:pt x="123" y="248"/>
                    <a:pt x="132" y="211"/>
                  </a:cubicBezTo>
                  <a:cubicBezTo>
                    <a:pt x="147" y="135"/>
                    <a:pt x="250" y="88"/>
                    <a:pt x="379" y="88"/>
                  </a:cubicBezTo>
                  <a:cubicBezTo>
                    <a:pt x="416" y="88"/>
                    <a:pt x="456" y="92"/>
                    <a:pt x="497" y="101"/>
                  </a:cubicBezTo>
                  <a:cubicBezTo>
                    <a:pt x="550" y="109"/>
                    <a:pt x="591" y="125"/>
                    <a:pt x="632" y="146"/>
                  </a:cubicBezTo>
                  <a:cubicBezTo>
                    <a:pt x="579" y="88"/>
                    <a:pt x="488" y="39"/>
                    <a:pt x="378" y="10"/>
                  </a:cubicBezTo>
                  <a:cubicBezTo>
                    <a:pt x="340" y="4"/>
                    <a:pt x="303" y="0"/>
                    <a:pt x="268"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23"/>
            <p:cNvSpPr/>
            <p:nvPr/>
          </p:nvSpPr>
          <p:spPr>
            <a:xfrm>
              <a:off x="1984850" y="1062525"/>
              <a:ext cx="16325" cy="26225"/>
            </a:xfrm>
            <a:custGeom>
              <a:avLst/>
              <a:gdLst/>
              <a:ahLst/>
              <a:cxnLst/>
              <a:rect l="l" t="t" r="r" b="b"/>
              <a:pathLst>
                <a:path w="653" h="1049" extrusionOk="0">
                  <a:moveTo>
                    <a:pt x="93" y="1"/>
                  </a:moveTo>
                  <a:cubicBezTo>
                    <a:pt x="75" y="1"/>
                    <a:pt x="57" y="5"/>
                    <a:pt x="41" y="13"/>
                  </a:cubicBezTo>
                  <a:cubicBezTo>
                    <a:pt x="16" y="21"/>
                    <a:pt x="4" y="46"/>
                    <a:pt x="0" y="46"/>
                  </a:cubicBezTo>
                  <a:cubicBezTo>
                    <a:pt x="82" y="74"/>
                    <a:pt x="246" y="238"/>
                    <a:pt x="369" y="488"/>
                  </a:cubicBezTo>
                  <a:cubicBezTo>
                    <a:pt x="480" y="730"/>
                    <a:pt x="468" y="956"/>
                    <a:pt x="447" y="1042"/>
                  </a:cubicBezTo>
                  <a:cubicBezTo>
                    <a:pt x="460" y="1047"/>
                    <a:pt x="472" y="1048"/>
                    <a:pt x="483" y="1048"/>
                  </a:cubicBezTo>
                  <a:cubicBezTo>
                    <a:pt x="510" y="1048"/>
                    <a:pt x="529" y="1038"/>
                    <a:pt x="529" y="1038"/>
                  </a:cubicBezTo>
                  <a:cubicBezTo>
                    <a:pt x="652" y="976"/>
                    <a:pt x="640" y="698"/>
                    <a:pt x="509" y="419"/>
                  </a:cubicBezTo>
                  <a:cubicBezTo>
                    <a:pt x="391" y="173"/>
                    <a:pt x="217" y="1"/>
                    <a:pt x="9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23"/>
            <p:cNvSpPr/>
            <p:nvPr/>
          </p:nvSpPr>
          <p:spPr>
            <a:xfrm>
              <a:off x="1983200" y="1063650"/>
              <a:ext cx="15200" cy="25025"/>
            </a:xfrm>
            <a:custGeom>
              <a:avLst/>
              <a:gdLst/>
              <a:ahLst/>
              <a:cxnLst/>
              <a:rect l="l" t="t" r="r" b="b"/>
              <a:pathLst>
                <a:path w="608" h="1001" extrusionOk="0">
                  <a:moveTo>
                    <a:pt x="85" y="0"/>
                  </a:moveTo>
                  <a:cubicBezTo>
                    <a:pt x="78" y="0"/>
                    <a:pt x="72" y="2"/>
                    <a:pt x="66" y="5"/>
                  </a:cubicBezTo>
                  <a:cubicBezTo>
                    <a:pt x="0" y="38"/>
                    <a:pt x="46" y="292"/>
                    <a:pt x="177" y="562"/>
                  </a:cubicBezTo>
                  <a:cubicBezTo>
                    <a:pt x="302" y="813"/>
                    <a:pt x="449" y="1001"/>
                    <a:pt x="525" y="1001"/>
                  </a:cubicBezTo>
                  <a:cubicBezTo>
                    <a:pt x="531" y="1001"/>
                    <a:pt x="537" y="999"/>
                    <a:pt x="542" y="997"/>
                  </a:cubicBezTo>
                  <a:cubicBezTo>
                    <a:pt x="607" y="960"/>
                    <a:pt x="562" y="710"/>
                    <a:pt x="431" y="439"/>
                  </a:cubicBezTo>
                  <a:cubicBezTo>
                    <a:pt x="311" y="184"/>
                    <a:pt x="163" y="0"/>
                    <a:pt x="85" y="0"/>
                  </a:cubicBezTo>
                  <a:close/>
                </a:path>
              </a:pathLst>
            </a:custGeom>
            <a:solidFill>
              <a:srgbClr val="C1C1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23"/>
            <p:cNvSpPr/>
            <p:nvPr/>
          </p:nvSpPr>
          <p:spPr>
            <a:xfrm>
              <a:off x="1986775" y="1072675"/>
              <a:ext cx="11825" cy="15925"/>
            </a:xfrm>
            <a:custGeom>
              <a:avLst/>
              <a:gdLst/>
              <a:ahLst/>
              <a:cxnLst/>
              <a:rect l="l" t="t" r="r" b="b"/>
              <a:pathLst>
                <a:path w="473" h="637" extrusionOk="0">
                  <a:moveTo>
                    <a:pt x="247" y="0"/>
                  </a:moveTo>
                  <a:lnTo>
                    <a:pt x="247" y="0"/>
                  </a:lnTo>
                  <a:cubicBezTo>
                    <a:pt x="350" y="242"/>
                    <a:pt x="382" y="447"/>
                    <a:pt x="321" y="476"/>
                  </a:cubicBezTo>
                  <a:cubicBezTo>
                    <a:pt x="315" y="479"/>
                    <a:pt x="309" y="480"/>
                    <a:pt x="303" y="480"/>
                  </a:cubicBezTo>
                  <a:cubicBezTo>
                    <a:pt x="236" y="480"/>
                    <a:pt x="113" y="329"/>
                    <a:pt x="1" y="119"/>
                  </a:cubicBezTo>
                  <a:lnTo>
                    <a:pt x="1" y="119"/>
                  </a:lnTo>
                  <a:cubicBezTo>
                    <a:pt x="9" y="144"/>
                    <a:pt x="21" y="169"/>
                    <a:pt x="34" y="197"/>
                  </a:cubicBezTo>
                  <a:cubicBezTo>
                    <a:pt x="155" y="446"/>
                    <a:pt x="303" y="636"/>
                    <a:pt x="380" y="636"/>
                  </a:cubicBezTo>
                  <a:cubicBezTo>
                    <a:pt x="387" y="636"/>
                    <a:pt x="393" y="635"/>
                    <a:pt x="399" y="632"/>
                  </a:cubicBezTo>
                  <a:cubicBezTo>
                    <a:pt x="473" y="599"/>
                    <a:pt x="419" y="349"/>
                    <a:pt x="288" y="78"/>
                  </a:cubicBezTo>
                  <a:cubicBezTo>
                    <a:pt x="276" y="54"/>
                    <a:pt x="259" y="25"/>
                    <a:pt x="247" y="0"/>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23"/>
            <p:cNvSpPr/>
            <p:nvPr/>
          </p:nvSpPr>
          <p:spPr>
            <a:xfrm>
              <a:off x="2181250" y="971800"/>
              <a:ext cx="11925" cy="9675"/>
            </a:xfrm>
            <a:custGeom>
              <a:avLst/>
              <a:gdLst/>
              <a:ahLst/>
              <a:cxnLst/>
              <a:rect l="l" t="t" r="r" b="b"/>
              <a:pathLst>
                <a:path w="477" h="387" extrusionOk="0">
                  <a:moveTo>
                    <a:pt x="115" y="1"/>
                  </a:moveTo>
                  <a:lnTo>
                    <a:pt x="115" y="1"/>
                  </a:lnTo>
                  <a:cubicBezTo>
                    <a:pt x="38" y="62"/>
                    <a:pt x="1" y="156"/>
                    <a:pt x="25" y="243"/>
                  </a:cubicBezTo>
                  <a:cubicBezTo>
                    <a:pt x="53" y="330"/>
                    <a:pt x="141" y="387"/>
                    <a:pt x="243" y="387"/>
                  </a:cubicBezTo>
                  <a:cubicBezTo>
                    <a:pt x="275" y="387"/>
                    <a:pt x="308" y="381"/>
                    <a:pt x="341" y="370"/>
                  </a:cubicBezTo>
                  <a:cubicBezTo>
                    <a:pt x="403" y="349"/>
                    <a:pt x="448" y="316"/>
                    <a:pt x="476" y="275"/>
                  </a:cubicBezTo>
                  <a:lnTo>
                    <a:pt x="476" y="275"/>
                  </a:lnTo>
                  <a:cubicBezTo>
                    <a:pt x="456" y="296"/>
                    <a:pt x="427" y="308"/>
                    <a:pt x="390" y="320"/>
                  </a:cubicBezTo>
                  <a:cubicBezTo>
                    <a:pt x="361" y="329"/>
                    <a:pt x="332" y="334"/>
                    <a:pt x="304" y="334"/>
                  </a:cubicBezTo>
                  <a:cubicBezTo>
                    <a:pt x="203" y="334"/>
                    <a:pt x="111" y="280"/>
                    <a:pt x="79" y="193"/>
                  </a:cubicBezTo>
                  <a:cubicBezTo>
                    <a:pt x="58" y="124"/>
                    <a:pt x="74" y="58"/>
                    <a:pt x="115"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 name="Rectangle 3"/>
          <p:cNvSpPr/>
          <p:nvPr/>
        </p:nvSpPr>
        <p:spPr>
          <a:xfrm>
            <a:off x="598553" y="1150531"/>
            <a:ext cx="8189585" cy="2669000"/>
          </a:xfrm>
          <a:prstGeom prst="rect">
            <a:avLst/>
          </a:prstGeom>
        </p:spPr>
        <p:txBody>
          <a:bodyPr wrap="square">
            <a:spAutoFit/>
          </a:bodyPr>
          <a:lstStyle/>
          <a:p>
            <a:pPr>
              <a:lnSpc>
                <a:spcPct val="107000"/>
              </a:lnSpc>
              <a:spcAft>
                <a:spcPts val="800"/>
              </a:spcAft>
            </a:pPr>
            <a:r>
              <a:rPr lang="en-US" sz="2000" b="1" u="sng"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1. Quá trình hình thành đất :</a:t>
            </a:r>
          </a:p>
          <a:p>
            <a:pPr>
              <a:lnSpc>
                <a:spcPct val="107000"/>
              </a:lnSpc>
              <a:spcAft>
                <a:spcPts val="800"/>
              </a:spcAft>
            </a:pP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Quá </a:t>
            </a:r>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trình hình thành đất là những quá trình biến đổi phức tạp của vật chất diễn ra ở lớp ngoài cùng của vỏ Trái Ðất do sự tác động của các yếu tố tự nhiên và nhân tạo, bao gồm nhiều hoạt động: sinh học, hóa học, lý học, lý – hóa học tác động tương hổ lẫn nhau., dần dần biến đổi tạo nên thể vật chất gọi là đất.</a:t>
            </a:r>
            <a:endParaRPr lang="en-US" b="1" dirty="0">
              <a:solidFill>
                <a:schemeClr val="bg1"/>
              </a:solidFill>
              <a:latin typeface="Calibri" panose="020F0502020204030204" pitchFamily="34" charset="0"/>
              <a:ea typeface="Malgun Gothic" panose="020B0503020000020004" pitchFamily="34" charset="-127"/>
              <a:cs typeface="Times New Roman" panose="02020603050405020304" pitchFamily="18" charset="0"/>
            </a:endParaRPr>
          </a:p>
          <a:p>
            <a:pPr algn="just">
              <a:lnSpc>
                <a:spcPct val="107000"/>
              </a:lnSpc>
              <a:spcBef>
                <a:spcPts val="600"/>
              </a:spcBef>
              <a:spcAft>
                <a:spcPts val="600"/>
              </a:spcAft>
            </a:pPr>
            <a:r>
              <a:rPr lang="en-US"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Từ khi xuất hiện sự sống trên trái đất thì quá trình phong hóa xảy ra đồng thời với quá trình hình thành đất</a:t>
            </a:r>
            <a:r>
              <a:rPr lang="en-US"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07000"/>
              </a:lnSpc>
              <a:spcBef>
                <a:spcPts val="600"/>
              </a:spcBef>
              <a:spcAft>
                <a:spcPts val="600"/>
              </a:spcAft>
            </a:pPr>
            <a:endParaRPr lang="en-US" b="1"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p:txBody>
      </p:sp>
      <p:sp>
        <p:nvSpPr>
          <p:cNvPr id="6" name="Rectangle 5"/>
          <p:cNvSpPr/>
          <p:nvPr/>
        </p:nvSpPr>
        <p:spPr>
          <a:xfrm>
            <a:off x="560628" y="3468803"/>
            <a:ext cx="8381896" cy="1340688"/>
          </a:xfrm>
          <a:prstGeom prst="rect">
            <a:avLst/>
          </a:prstGeom>
        </p:spPr>
        <p:txBody>
          <a:bodyPr wrap="square">
            <a:spAutoFit/>
          </a:bodyPr>
          <a:lstStyle/>
          <a:p>
            <a:pPr lvl="0" algn="just">
              <a:lnSpc>
                <a:spcPct val="107000"/>
              </a:lnSpc>
              <a:spcBef>
                <a:spcPts val="600"/>
              </a:spcBef>
            </a:pP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Quá </a:t>
            </a:r>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trình phong hoá khoáng vật và </a:t>
            </a:r>
            <a:r>
              <a:rPr lang="en-US" sz="1600" b="1" dirty="0" smtClean="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đá :</a:t>
            </a:r>
            <a:endPar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endParaRPr>
          </a:p>
          <a:p>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Dưới sự tác động của nước, các chất khí như O</a:t>
            </a:r>
            <a:r>
              <a:rPr lang="en-US" sz="1600" b="1" baseline="-250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2</a:t>
            </a:r>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CO</a:t>
            </a:r>
            <a:r>
              <a:rPr lang="en-US" sz="1600" b="1" baseline="-25000"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2</a:t>
            </a:r>
            <a:r>
              <a:rPr lang="en-US" sz="1600" b="1" dirty="0">
                <a:solidFill>
                  <a:schemeClr val="bg1"/>
                </a:solidFill>
                <a:latin typeface="Times New Roman" panose="02020603050405020304" pitchFamily="18" charset="0"/>
                <a:ea typeface="Malgun Gothic" panose="020B0503020000020004" pitchFamily="34" charset="-127"/>
                <a:cs typeface="Times New Roman" panose="02020603050405020304" pitchFamily="18" charset="0"/>
              </a:rPr>
              <a:t>... và nguồn năng lượng bức xạ mặt trời, các khoáng vật và đá lộ ra ở phía ngoài cùng của vỏ Trái Ðất bị phá huỷ. Quá trình phá huỷ khoáng vật và đá được gọi là quá trình phong hoá. Có 3 loại phong hoá đá và khoáng vật là phong hoá vật lý, phong hoá hoá học và phong hoá sinh học. </a:t>
            </a:r>
            <a:endParaRPr lang="en-US" sz="16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48"/>
        <p:cNvGrpSpPr/>
        <p:nvPr/>
      </p:nvGrpSpPr>
      <p:grpSpPr>
        <a:xfrm>
          <a:off x="0" y="0"/>
          <a:ext cx="0" cy="0"/>
          <a:chOff x="0" y="0"/>
          <a:chExt cx="0" cy="0"/>
        </a:xfrm>
      </p:grpSpPr>
      <p:sp>
        <p:nvSpPr>
          <p:cNvPr id="3" name="Rectangle 2"/>
          <p:cNvSpPr/>
          <p:nvPr/>
        </p:nvSpPr>
        <p:spPr>
          <a:xfrm>
            <a:off x="568875" y="234804"/>
            <a:ext cx="7598380" cy="1084079"/>
          </a:xfrm>
          <a:prstGeom prst="rect">
            <a:avLst/>
          </a:prstGeom>
        </p:spPr>
        <p:txBody>
          <a:bodyPr wrap="square">
            <a:spAutoFit/>
          </a:bodyPr>
          <a:lstStyle/>
          <a:p>
            <a:pPr lvl="0">
              <a:lnSpc>
                <a:spcPct val="107000"/>
              </a:lnSpc>
              <a:spcBef>
                <a:spcPts val="200"/>
              </a:spcBef>
            </a:pPr>
            <a:r>
              <a:rPr lang="en-US" b="1" u="sng" dirty="0" smtClean="0">
                <a:latin typeface="Times New Roman" panose="02020603050405020304" pitchFamily="18" charset="0"/>
                <a:ea typeface="Malgun Gothic" panose="020B0503020000020004" pitchFamily="34" charset="-127"/>
                <a:cs typeface="Times New Roman" panose="02020603050405020304" pitchFamily="18" charset="0"/>
              </a:rPr>
              <a:t>a. Phong </a:t>
            </a:r>
            <a:r>
              <a:rPr lang="en-US" b="1" u="sng" dirty="0">
                <a:latin typeface="Times New Roman" panose="02020603050405020304" pitchFamily="18" charset="0"/>
                <a:ea typeface="Malgun Gothic" panose="020B0503020000020004" pitchFamily="34" charset="-127"/>
                <a:cs typeface="Times New Roman" panose="02020603050405020304" pitchFamily="18" charset="0"/>
              </a:rPr>
              <a:t>hoá vật lý</a:t>
            </a:r>
            <a:endParaRPr lang="en-US" sz="1200" b="1" i="1" u="sng" dirty="0">
              <a:solidFill>
                <a:srgbClr val="2E74B5"/>
              </a:solidFill>
              <a:latin typeface="Calibri Light" panose="020F03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Phong </a:t>
            </a:r>
            <a:r>
              <a:rPr lang="en-US" dirty="0">
                <a:latin typeface="Times New Roman" panose="02020603050405020304" pitchFamily="18" charset="0"/>
                <a:ea typeface="Malgun Gothic" panose="020B0503020000020004" pitchFamily="34" charset="-127"/>
                <a:cs typeface="Times New Roman" panose="02020603050405020304" pitchFamily="18" charset="0"/>
              </a:rPr>
              <a:t>hoá vật lý là sự vỡ vụn của các loại đá thành các hạt cơ giới có kích thước khác nhau nhưng chưa có sự thay đổi về thành phần khoáng vật, thành phần hoá học của các đá ban đầu</a:t>
            </a: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a:t>
            </a:r>
          </a:p>
          <a:p>
            <a:pPr>
              <a:lnSpc>
                <a:spcPct val="107000"/>
              </a:lnSpc>
              <a:spcAft>
                <a:spcPts val="800"/>
              </a:spcAft>
            </a:pPr>
            <a:r>
              <a:rPr lang="en-US" sz="1200" dirty="0" smtClean="0">
                <a:effectLst/>
                <a:latin typeface="Times New Roman" panose="02020603050405020304" pitchFamily="18" charset="0"/>
                <a:ea typeface="Malgun Gothic" panose="020B0503020000020004" pitchFamily="34" charset="-127"/>
                <a:cs typeface="Times New Roman" panose="02020603050405020304" pitchFamily="18" charset="0"/>
              </a:rPr>
              <a:t>Ví dụ : </a:t>
            </a:r>
            <a:endParaRPr lang="en-US" sz="1200" dirty="0">
              <a:effectLst/>
              <a:latin typeface="Calibri" panose="020F0502020204030204" pitchFamily="34" charset="0"/>
              <a:ea typeface="Malgun Gothic" panose="020B0503020000020004" pitchFamily="34" charset="-127"/>
              <a:cs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563946356"/>
              </p:ext>
            </p:extLst>
          </p:nvPr>
        </p:nvGraphicFramePr>
        <p:xfrm>
          <a:off x="1825337" y="1198648"/>
          <a:ext cx="3203864" cy="1524000"/>
        </p:xfrm>
        <a:graphic>
          <a:graphicData uri="http://schemas.openxmlformats.org/drawingml/2006/table">
            <a:tbl>
              <a:tblPr firstRow="1" bandRow="1">
                <a:tableStyleId>{5940675A-B579-460E-94D1-54222C63F5DA}</a:tableStyleId>
              </a:tblPr>
              <a:tblGrid>
                <a:gridCol w="1601932">
                  <a:extLst>
                    <a:ext uri="{9D8B030D-6E8A-4147-A177-3AD203B41FA5}">
                      <a16:colId xmlns:a16="http://schemas.microsoft.com/office/drawing/2014/main" val="4109456659"/>
                    </a:ext>
                  </a:extLst>
                </a:gridCol>
                <a:gridCol w="1601932">
                  <a:extLst>
                    <a:ext uri="{9D8B030D-6E8A-4147-A177-3AD203B41FA5}">
                      <a16:colId xmlns:a16="http://schemas.microsoft.com/office/drawing/2014/main" val="2318746453"/>
                    </a:ext>
                  </a:extLst>
                </a:gridCol>
              </a:tblGrid>
              <a:tr h="222418">
                <a:tc>
                  <a:txBody>
                    <a:bodyPr/>
                    <a:lstStyle/>
                    <a:p>
                      <a:r>
                        <a:rPr lang="en-US" dirty="0" smtClean="0"/>
                        <a:t>Tên</a:t>
                      </a:r>
                      <a:r>
                        <a:rPr lang="en-US" baseline="0" dirty="0" smtClean="0"/>
                        <a:t> khoáng vật</a:t>
                      </a:r>
                      <a:endParaRPr lang="en-US" dirty="0"/>
                    </a:p>
                  </a:txBody>
                  <a:tcPr/>
                </a:tc>
                <a:tc>
                  <a:txBody>
                    <a:bodyPr/>
                    <a:lstStyle/>
                    <a:p>
                      <a:r>
                        <a:rPr lang="en-US" dirty="0" smtClean="0"/>
                        <a:t>Hệ</a:t>
                      </a:r>
                      <a:r>
                        <a:rPr lang="en-US" baseline="0" dirty="0" smtClean="0"/>
                        <a:t> số giãn nở</a:t>
                      </a:r>
                      <a:endParaRPr lang="en-US" dirty="0"/>
                    </a:p>
                  </a:txBody>
                  <a:tcPr/>
                </a:tc>
                <a:extLst>
                  <a:ext uri="{0D108BD9-81ED-4DB2-BD59-A6C34878D82A}">
                    <a16:rowId xmlns:a16="http://schemas.microsoft.com/office/drawing/2014/main" val="2663840232"/>
                  </a:ext>
                </a:extLst>
              </a:tr>
              <a:tr h="203245">
                <a:tc>
                  <a:txBody>
                    <a:bodyPr/>
                    <a:lstStyle/>
                    <a:p>
                      <a:r>
                        <a:rPr lang="en-US" dirty="0" smtClean="0"/>
                        <a:t>Thạch</a:t>
                      </a:r>
                      <a:r>
                        <a:rPr lang="en-US" baseline="0" dirty="0" smtClean="0"/>
                        <a:t> anh </a:t>
                      </a:r>
                      <a:endParaRPr lang="en-US" dirty="0"/>
                    </a:p>
                  </a:txBody>
                  <a:tcPr/>
                </a:tc>
                <a:tc>
                  <a:txBody>
                    <a:bodyPr/>
                    <a:lstStyle/>
                    <a:p>
                      <a:r>
                        <a:rPr lang="en-US" dirty="0" smtClean="0"/>
                        <a:t>0,00031</a:t>
                      </a:r>
                      <a:endParaRPr lang="en-US" dirty="0"/>
                    </a:p>
                  </a:txBody>
                  <a:tcPr/>
                </a:tc>
                <a:extLst>
                  <a:ext uri="{0D108BD9-81ED-4DB2-BD59-A6C34878D82A}">
                    <a16:rowId xmlns:a16="http://schemas.microsoft.com/office/drawing/2014/main" val="3016626565"/>
                  </a:ext>
                </a:extLst>
              </a:tr>
              <a:tr h="203245">
                <a:tc>
                  <a:txBody>
                    <a:bodyPr/>
                    <a:lstStyle/>
                    <a:p>
                      <a:r>
                        <a:rPr lang="en-US" dirty="0" smtClean="0"/>
                        <a:t>Octoclaz</a:t>
                      </a:r>
                      <a:endParaRPr lang="en-US" dirty="0"/>
                    </a:p>
                  </a:txBody>
                  <a:tcPr/>
                </a:tc>
                <a:tc>
                  <a:txBody>
                    <a:bodyPr/>
                    <a:lstStyle/>
                    <a:p>
                      <a:r>
                        <a:rPr lang="en-US" dirty="0" smtClean="0"/>
                        <a:t>0,00017</a:t>
                      </a:r>
                      <a:endParaRPr lang="en-US" dirty="0"/>
                    </a:p>
                  </a:txBody>
                  <a:tcPr/>
                </a:tc>
                <a:extLst>
                  <a:ext uri="{0D108BD9-81ED-4DB2-BD59-A6C34878D82A}">
                    <a16:rowId xmlns:a16="http://schemas.microsoft.com/office/drawing/2014/main" val="3374356351"/>
                  </a:ext>
                </a:extLst>
              </a:tr>
              <a:tr h="203245">
                <a:tc>
                  <a:txBody>
                    <a:bodyPr/>
                    <a:lstStyle/>
                    <a:p>
                      <a:r>
                        <a:rPr lang="en-US" dirty="0" smtClean="0"/>
                        <a:t>Mica</a:t>
                      </a:r>
                      <a:endParaRPr lang="en-US" dirty="0"/>
                    </a:p>
                  </a:txBody>
                  <a:tcPr/>
                </a:tc>
                <a:tc>
                  <a:txBody>
                    <a:bodyPr/>
                    <a:lstStyle/>
                    <a:p>
                      <a:r>
                        <a:rPr lang="en-US" dirty="0" smtClean="0"/>
                        <a:t>0,00035</a:t>
                      </a:r>
                      <a:endParaRPr lang="en-US" dirty="0"/>
                    </a:p>
                  </a:txBody>
                  <a:tcPr/>
                </a:tc>
                <a:extLst>
                  <a:ext uri="{0D108BD9-81ED-4DB2-BD59-A6C34878D82A}">
                    <a16:rowId xmlns:a16="http://schemas.microsoft.com/office/drawing/2014/main" val="935071680"/>
                  </a:ext>
                </a:extLst>
              </a:tr>
              <a:tr h="203245">
                <a:tc>
                  <a:txBody>
                    <a:bodyPr/>
                    <a:lstStyle/>
                    <a:p>
                      <a:r>
                        <a:rPr lang="en-US" dirty="0" smtClean="0"/>
                        <a:t>Canxit</a:t>
                      </a:r>
                      <a:endParaRPr lang="en-US" dirty="0"/>
                    </a:p>
                  </a:txBody>
                  <a:tcPr/>
                </a:tc>
                <a:tc>
                  <a:txBody>
                    <a:bodyPr/>
                    <a:lstStyle/>
                    <a:p>
                      <a:r>
                        <a:rPr lang="en-US" dirty="0" smtClean="0"/>
                        <a:t>0,00020</a:t>
                      </a:r>
                      <a:endParaRPr lang="en-US" dirty="0"/>
                    </a:p>
                  </a:txBody>
                  <a:tcPr/>
                </a:tc>
                <a:extLst>
                  <a:ext uri="{0D108BD9-81ED-4DB2-BD59-A6C34878D82A}">
                    <a16:rowId xmlns:a16="http://schemas.microsoft.com/office/drawing/2014/main" val="3447699939"/>
                  </a:ext>
                </a:extLst>
              </a:tr>
            </a:tbl>
          </a:graphicData>
        </a:graphic>
      </p:graphicFrame>
      <p:sp>
        <p:nvSpPr>
          <p:cNvPr id="13" name="Rectangle 12"/>
          <p:cNvSpPr/>
          <p:nvPr/>
        </p:nvSpPr>
        <p:spPr>
          <a:xfrm>
            <a:off x="568875" y="3119693"/>
            <a:ext cx="7598380" cy="1347485"/>
          </a:xfrm>
          <a:prstGeom prst="rect">
            <a:avLst/>
          </a:prstGeom>
        </p:spPr>
        <p:txBody>
          <a:bodyPr wrap="square">
            <a:spAutoFit/>
          </a:bodyPr>
          <a:lstStyle/>
          <a:p>
            <a:pPr lvl="0">
              <a:lnSpc>
                <a:spcPct val="107000"/>
              </a:lnSpc>
              <a:spcBef>
                <a:spcPts val="200"/>
              </a:spcBef>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b. Phong </a:t>
            </a:r>
            <a:r>
              <a:rPr lang="en-US" b="1" dirty="0">
                <a:latin typeface="Times New Roman" panose="02020603050405020304" pitchFamily="18" charset="0"/>
                <a:ea typeface="Malgun Gothic" panose="020B0503020000020004" pitchFamily="34" charset="-127"/>
                <a:cs typeface="Times New Roman" panose="02020603050405020304" pitchFamily="18" charset="0"/>
              </a:rPr>
              <a:t>hoá hoá học</a:t>
            </a:r>
            <a:endParaRPr lang="en-US" sz="1200" b="1" i="1" dirty="0">
              <a:solidFill>
                <a:srgbClr val="2E74B5"/>
              </a:solidFill>
              <a:latin typeface="Calibri Light" panose="020F03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Do </a:t>
            </a:r>
            <a:r>
              <a:rPr lang="en-US" dirty="0">
                <a:latin typeface="Times New Roman" panose="02020603050405020304" pitchFamily="18" charset="0"/>
                <a:ea typeface="Malgun Gothic" panose="020B0503020000020004" pitchFamily="34" charset="-127"/>
                <a:cs typeface="Times New Roman" panose="02020603050405020304" pitchFamily="18" charset="0"/>
              </a:rPr>
              <a:t>sự tác động của H</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O, O</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 CO</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 các khoáng vật và đá bị phá huỷ, thay đổi về hình dạng, kích thước, thành phần và tính chất hoá học. Có thể nói, phong hoá hoá học chính là các phản ứng hoá học diễn ra do sự tác động của H</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O, O</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 CO</a:t>
            </a:r>
            <a:r>
              <a:rPr lang="en-US"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dirty="0">
                <a:latin typeface="Times New Roman" panose="02020603050405020304" pitchFamily="18" charset="0"/>
                <a:ea typeface="Malgun Gothic" panose="020B0503020000020004" pitchFamily="34" charset="-127"/>
                <a:cs typeface="Times New Roman" panose="02020603050405020304" pitchFamily="18" charset="0"/>
              </a:rPr>
              <a:t> lên đá và khoáng </a:t>
            </a: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vật.</a:t>
            </a:r>
            <a:endParaRPr lang="en-US" sz="1200" dirty="0" smtClean="0">
              <a:latin typeface="Calibri" panose="020F05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Phong </a:t>
            </a:r>
            <a:r>
              <a:rPr lang="en-US" dirty="0">
                <a:latin typeface="Times New Roman" panose="02020603050405020304" pitchFamily="18" charset="0"/>
                <a:ea typeface="Malgun Gothic" panose="020B0503020000020004" pitchFamily="34" charset="-127"/>
                <a:cs typeface="Times New Roman" panose="02020603050405020304" pitchFamily="18" charset="0"/>
              </a:rPr>
              <a:t>hoá hoá học được chia thành 4 quá trình chính là: Oxy hoá, hydrat hoá, hoà tan và sét hoá.</a:t>
            </a:r>
            <a:endParaRPr lang="en-US" sz="1200" dirty="0">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6974032" y="1151023"/>
            <a:ext cx="2095500" cy="1571625"/>
          </a:xfrm>
          <a:prstGeom prst="rect">
            <a:avLst/>
          </a:prstGeom>
        </p:spPr>
      </p:pic>
      <p:pic>
        <p:nvPicPr>
          <p:cNvPr id="5" name="Picture 4"/>
          <p:cNvPicPr>
            <a:picLocks noChangeAspect="1"/>
          </p:cNvPicPr>
          <p:nvPr/>
        </p:nvPicPr>
        <p:blipFill>
          <a:blip r:embed="rId4"/>
          <a:stretch>
            <a:fillRect/>
          </a:stretch>
        </p:blipFill>
        <p:spPr>
          <a:xfrm>
            <a:off x="5455228" y="1936835"/>
            <a:ext cx="1828799" cy="137159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32510" y="1760009"/>
            <a:ext cx="5351318" cy="761100"/>
          </a:xfrm>
        </p:spPr>
        <p:txBody>
          <a:bodyPr/>
          <a:lstStyle/>
          <a:p>
            <a:pPr algn="l"/>
            <a:r>
              <a:rPr lang="en-US" sz="1600" b="1" u="sng" dirty="0" smtClean="0">
                <a:latin typeface="Times New Roman" panose="02020603050405020304" pitchFamily="18" charset="0"/>
                <a:cs typeface="Times New Roman" panose="02020603050405020304" pitchFamily="18" charset="0"/>
              </a:rPr>
              <a:t>2. Những nhân tố góp phần hình thành môi trường đất</a:t>
            </a:r>
          </a:p>
          <a:p>
            <a:pPr algn="l"/>
            <a:r>
              <a:rPr lang="en-US" sz="1600" b="1" u="sng" dirty="0" smtClean="0">
                <a:latin typeface="Times New Roman" panose="02020603050405020304" pitchFamily="18" charset="0"/>
                <a:cs typeface="Times New Roman" panose="02020603050405020304" pitchFamily="18" charset="0"/>
              </a:rPr>
              <a:t> </a:t>
            </a:r>
            <a:endParaRPr lang="en-US" sz="1600" b="1" u="sng" dirty="0">
              <a:latin typeface="Times New Roman" panose="02020603050405020304" pitchFamily="18" charset="0"/>
              <a:cs typeface="Times New Roman" panose="02020603050405020304" pitchFamily="18" charset="0"/>
            </a:endParaRPr>
          </a:p>
        </p:txBody>
      </p:sp>
      <p:sp>
        <p:nvSpPr>
          <p:cNvPr id="5" name="Rectangle 4"/>
          <p:cNvSpPr/>
          <p:nvPr/>
        </p:nvSpPr>
        <p:spPr>
          <a:xfrm>
            <a:off x="519546" y="180766"/>
            <a:ext cx="7595754" cy="1417568"/>
          </a:xfrm>
          <a:prstGeom prst="rect">
            <a:avLst/>
          </a:prstGeom>
        </p:spPr>
        <p:txBody>
          <a:bodyPr wrap="square">
            <a:spAutoFit/>
          </a:bodyPr>
          <a:lstStyle/>
          <a:p>
            <a:pPr lvl="0">
              <a:lnSpc>
                <a:spcPct val="107000"/>
              </a:lnSpc>
              <a:spcBef>
                <a:spcPts val="200"/>
              </a:spcBef>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c. </a:t>
            </a:r>
            <a:r>
              <a:rPr lang="en-US" sz="1600" b="1" dirty="0" smtClean="0">
                <a:latin typeface="Times New Roman" panose="02020603050405020304" pitchFamily="18" charset="0"/>
                <a:ea typeface="Malgun Gothic" panose="020B0503020000020004" pitchFamily="34" charset="-127"/>
                <a:cs typeface="Times New Roman" panose="02020603050405020304" pitchFamily="18" charset="0"/>
              </a:rPr>
              <a:t>Phong </a:t>
            </a:r>
            <a:r>
              <a:rPr lang="en-US" sz="1600" b="1" dirty="0">
                <a:latin typeface="Times New Roman" panose="02020603050405020304" pitchFamily="18" charset="0"/>
                <a:ea typeface="Malgun Gothic" panose="020B0503020000020004" pitchFamily="34" charset="-127"/>
                <a:cs typeface="Times New Roman" panose="02020603050405020304" pitchFamily="18" charset="0"/>
              </a:rPr>
              <a:t>hoá sinh </a:t>
            </a:r>
            <a:r>
              <a:rPr lang="en-US" sz="1600" b="1" dirty="0" smtClean="0">
                <a:latin typeface="Times New Roman" panose="02020603050405020304" pitchFamily="18" charset="0"/>
                <a:ea typeface="Malgun Gothic" panose="020B0503020000020004" pitchFamily="34" charset="-127"/>
                <a:cs typeface="Times New Roman" panose="02020603050405020304" pitchFamily="18" charset="0"/>
              </a:rPr>
              <a:t>học</a:t>
            </a:r>
            <a:endParaRPr lang="en-US" b="1" i="1" dirty="0" smtClean="0">
              <a:solidFill>
                <a:srgbClr val="2E74B5"/>
              </a:solidFill>
              <a:latin typeface="Times New Roman" panose="02020603050405020304" pitchFamily="18" charset="0"/>
              <a:ea typeface="Malgun Gothic" panose="020B0503020000020004" pitchFamily="34" charset="-127"/>
              <a:cs typeface="Times New Roman" panose="02020603050405020304" pitchFamily="18" charset="0"/>
            </a:endParaRPr>
          </a:p>
          <a:p>
            <a:pPr lvl="0">
              <a:lnSpc>
                <a:spcPct val="107000"/>
              </a:lnSpc>
              <a:spcBef>
                <a:spcPts val="200"/>
              </a:spcBef>
            </a:pPr>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Hoạt </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động của sinh vật bậc thấp, bậc cao cũng tham gia phá huỷ các khoáng vật và đá. Rễ cây xuyên vào các khe nứt hút nước và các chất khoáng, theo thời gian, rễ to dần phá vỡ đá. Mặt khác rễ cây tiết H</a:t>
            </a:r>
            <a:r>
              <a:rPr lang="en-US" sz="1600"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O và CO</a:t>
            </a:r>
            <a:r>
              <a:rPr lang="en-US" sz="1600"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 tạo H</a:t>
            </a:r>
            <a:r>
              <a:rPr lang="en-US" sz="1600" baseline="-25000" dirty="0">
                <a:latin typeface="Times New Roman" panose="02020603050405020304" pitchFamily="18" charset="0"/>
                <a:ea typeface="Malgun Gothic" panose="020B0503020000020004" pitchFamily="34" charset="-127"/>
                <a:cs typeface="Times New Roman" panose="02020603050405020304" pitchFamily="18" charset="0"/>
              </a:rPr>
              <a:t>2</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CO</a:t>
            </a:r>
            <a:r>
              <a:rPr lang="en-US" sz="1600" baseline="-25000" dirty="0">
                <a:latin typeface="Times New Roman" panose="02020603050405020304" pitchFamily="18" charset="0"/>
                <a:ea typeface="Malgun Gothic" panose="020B0503020000020004" pitchFamily="34" charset="-127"/>
                <a:cs typeface="Times New Roman" panose="02020603050405020304" pitchFamily="18" charset="0"/>
              </a:rPr>
              <a:t>3</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 để hoà tan đá và khoáng vật. Khi chết xác sinh vật bị phân huỷ sinh ra các axit hữu cơ góp phần hoà tan các khoáng vật và đá. </a:t>
            </a:r>
            <a:endParaRPr lang="en-US" sz="1600" dirty="0">
              <a:latin typeface="Times New Roman" panose="02020603050405020304" pitchFamily="18" charset="0"/>
              <a:cs typeface="Times New Roman" panose="02020603050405020304" pitchFamily="18" charset="0"/>
            </a:endParaRPr>
          </a:p>
        </p:txBody>
      </p:sp>
      <p:sp>
        <p:nvSpPr>
          <p:cNvPr id="7" name="Rectangle 6"/>
          <p:cNvSpPr/>
          <p:nvPr/>
        </p:nvSpPr>
        <p:spPr>
          <a:xfrm>
            <a:off x="519546" y="2305371"/>
            <a:ext cx="7595754" cy="1094467"/>
          </a:xfrm>
          <a:prstGeom prst="rect">
            <a:avLst/>
          </a:prstGeom>
        </p:spPr>
        <p:txBody>
          <a:bodyPr wrap="square">
            <a:spAutoFit/>
          </a:bodyPr>
          <a:lstStyle/>
          <a:p>
            <a:pPr>
              <a:lnSpc>
                <a:spcPct val="107000"/>
              </a:lnSpc>
              <a:spcBef>
                <a:spcPts val="200"/>
              </a:spcBef>
            </a:pPr>
            <a:r>
              <a:rPr lang="en-US" sz="1600" b="1" dirty="0" smtClean="0">
                <a:latin typeface="Times New Roman" panose="02020603050405020304" pitchFamily="18" charset="0"/>
                <a:ea typeface="Malgun Gothic" panose="020B0503020000020004" pitchFamily="34" charset="-127"/>
                <a:cs typeface="Times New Roman" panose="02020603050405020304" pitchFamily="18" charset="0"/>
              </a:rPr>
              <a:t>a. Ðá </a:t>
            </a:r>
            <a:r>
              <a:rPr lang="en-US" sz="1600" b="1" dirty="0">
                <a:latin typeface="Times New Roman" panose="02020603050405020304" pitchFamily="18" charset="0"/>
                <a:ea typeface="Malgun Gothic" panose="020B0503020000020004" pitchFamily="34" charset="-127"/>
                <a:cs typeface="Times New Roman" panose="02020603050405020304" pitchFamily="18" charset="0"/>
              </a:rPr>
              <a:t>mẹ và mẫu </a:t>
            </a:r>
            <a:r>
              <a:rPr lang="en-US" sz="1600" b="1" dirty="0" smtClean="0">
                <a:latin typeface="Times New Roman" panose="02020603050405020304" pitchFamily="18" charset="0"/>
                <a:ea typeface="Malgun Gothic" panose="020B0503020000020004" pitchFamily="34" charset="-127"/>
                <a:cs typeface="Times New Roman" panose="02020603050405020304" pitchFamily="18" charset="0"/>
              </a:rPr>
              <a:t>chất : </a:t>
            </a:r>
            <a:endParaRPr lang="en-US" sz="1600" b="1" dirty="0">
              <a:solidFill>
                <a:srgbClr val="1F4D78"/>
              </a:solidFill>
              <a:latin typeface="Times New Roman" panose="02020603050405020304" pitchFamily="18" charset="0"/>
              <a:ea typeface="Malgun Gothic" panose="020B0503020000020004" pitchFamily="34" charset="-127"/>
              <a:cs typeface="Times New Roman" panose="02020603050405020304" pitchFamily="18" charset="0"/>
            </a:endParaRPr>
          </a:p>
          <a:p>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Ðá </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bị phá huỷ để tạo thành đất được gọi là đá mẹ.Ðá mẹ là cơ sở vật chất ban đầu và cũng là cơ sở vật chất chủ yếu trong sự hình thành </a:t>
            </a:r>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đất</a:t>
            </a:r>
          </a:p>
          <a:p>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p:txBody>
      </p:sp>
      <p:sp>
        <p:nvSpPr>
          <p:cNvPr id="9" name="Rectangle 8"/>
          <p:cNvSpPr/>
          <p:nvPr/>
        </p:nvSpPr>
        <p:spPr>
          <a:xfrm>
            <a:off x="519547" y="3399838"/>
            <a:ext cx="6296890" cy="882742"/>
          </a:xfrm>
          <a:prstGeom prst="rect">
            <a:avLst/>
          </a:prstGeom>
        </p:spPr>
        <p:txBody>
          <a:bodyPr wrap="square">
            <a:spAutoFit/>
          </a:bodyPr>
          <a:lstStyle/>
          <a:p>
            <a:pPr>
              <a:lnSpc>
                <a:spcPct val="107000"/>
              </a:lnSpc>
              <a:spcBef>
                <a:spcPts val="200"/>
              </a:spcBef>
            </a:pPr>
            <a:r>
              <a:rPr lang="en-US" sz="1600" b="1" dirty="0" smtClean="0">
                <a:latin typeface="Times New Roman" panose="02020603050405020304" pitchFamily="18" charset="0"/>
                <a:ea typeface="Malgun Gothic" panose="020B0503020000020004" pitchFamily="34" charset="-127"/>
                <a:cs typeface="Times New Roman" panose="02020603050405020304" pitchFamily="18" charset="0"/>
              </a:rPr>
              <a:t>b. Sinh </a:t>
            </a:r>
            <a:r>
              <a:rPr lang="en-US" sz="1600" b="1" dirty="0">
                <a:latin typeface="Times New Roman" panose="02020603050405020304" pitchFamily="18" charset="0"/>
                <a:ea typeface="Malgun Gothic" panose="020B0503020000020004" pitchFamily="34" charset="-127"/>
                <a:cs typeface="Times New Roman" panose="02020603050405020304" pitchFamily="18" charset="0"/>
              </a:rPr>
              <a:t>vật</a:t>
            </a:r>
            <a:endParaRPr lang="en-US" sz="1600" b="1" dirty="0">
              <a:solidFill>
                <a:srgbClr val="1F4D78"/>
              </a:solidFill>
              <a:latin typeface="Calibri Light" panose="020F0302020204030204" pitchFamily="34" charset="0"/>
              <a:ea typeface="Malgun Gothic" panose="020B0503020000020004" pitchFamily="34" charset="-127"/>
              <a:cs typeface="Times New Roman" panose="02020603050405020304" pitchFamily="18" charset="0"/>
            </a:endParaRPr>
          </a:p>
          <a:p>
            <a:pPr>
              <a:lnSpc>
                <a:spcPct val="107000"/>
              </a:lnSpc>
              <a:spcAft>
                <a:spcPts val="800"/>
              </a:spcAft>
            </a:pPr>
            <a:r>
              <a:rPr lang="en-US" sz="1600" dirty="0" smtClean="0">
                <a:latin typeface="Times New Roman" panose="02020603050405020304" pitchFamily="18" charset="0"/>
                <a:ea typeface="Malgun Gothic" panose="020B0503020000020004" pitchFamily="34" charset="-127"/>
                <a:cs typeface="Times New Roman" panose="02020603050405020304" pitchFamily="18" charset="0"/>
              </a:rPr>
              <a:t>Tham </a:t>
            </a:r>
            <a:r>
              <a:rPr lang="en-US" sz="1600" dirty="0">
                <a:latin typeface="Times New Roman" panose="02020603050405020304" pitchFamily="18" charset="0"/>
                <a:ea typeface="Malgun Gothic" panose="020B0503020000020004" pitchFamily="34" charset="-127"/>
                <a:cs typeface="Times New Roman" panose="02020603050405020304" pitchFamily="18" charset="0"/>
              </a:rPr>
              <a:t>gia vào quá trình hình thành đất có nhiều loại sinh vật khác nhau nằm trong 3 ngành chính là thực vật màu xanh, động vật và vi sinh vật.</a:t>
            </a:r>
            <a:endParaRPr lang="en-US" dirty="0">
              <a:effectLst/>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6639357" y="2987937"/>
            <a:ext cx="2390775" cy="1914525"/>
          </a:xfrm>
          <a:prstGeom prst="rect">
            <a:avLst/>
          </a:prstGeom>
        </p:spPr>
      </p:pic>
    </p:spTree>
    <p:extLst>
      <p:ext uri="{BB962C8B-B14F-4D97-AF65-F5344CB8AC3E}">
        <p14:creationId xmlns:p14="http://schemas.microsoft.com/office/powerpoint/2010/main" val="1006399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2900" y="789709"/>
            <a:ext cx="8801100" cy="3608039"/>
          </a:xfrm>
          <a:prstGeom prst="rect">
            <a:avLst/>
          </a:prstGeom>
        </p:spPr>
        <p:txBody>
          <a:bodyPr wrap="square">
            <a:spAutoFit/>
          </a:bodyPr>
          <a:lstStyle/>
          <a:p>
            <a:pPr>
              <a:lnSpc>
                <a:spcPct val="107000"/>
              </a:lnSpc>
              <a:spcBef>
                <a:spcPts val="200"/>
              </a:spcBef>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c. </a:t>
            </a:r>
            <a:r>
              <a:rPr lang="en-US" b="1" dirty="0">
                <a:latin typeface="Times New Roman" panose="02020603050405020304" pitchFamily="18" charset="0"/>
                <a:ea typeface="Malgun Gothic" panose="020B0503020000020004" pitchFamily="34" charset="-127"/>
                <a:cs typeface="Times New Roman" panose="02020603050405020304" pitchFamily="18" charset="0"/>
              </a:rPr>
              <a:t>Khí hậu</a:t>
            </a:r>
            <a:endParaRPr lang="en-US" dirty="0">
              <a:solidFill>
                <a:srgbClr val="1F4D78"/>
              </a:solidFill>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Các </a:t>
            </a:r>
            <a:r>
              <a:rPr lang="en-US" dirty="0">
                <a:latin typeface="Times New Roman" panose="02020603050405020304" pitchFamily="18" charset="0"/>
                <a:ea typeface="Malgun Gothic" panose="020B0503020000020004" pitchFamily="34" charset="-127"/>
                <a:cs typeface="Times New Roman" panose="02020603050405020304" pitchFamily="18" charset="0"/>
              </a:rPr>
              <a:t>đặc trưng của khí hậu như nhiệt độ, ẩm độ không khí, lượng mưa... ảnh hưởng rất lớn tới sự hình thành đất.</a:t>
            </a:r>
          </a:p>
          <a:p>
            <a:pPr>
              <a:lnSpc>
                <a:spcPct val="107000"/>
              </a:lnSpc>
              <a:spcBef>
                <a:spcPts val="200"/>
              </a:spcBef>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d. </a:t>
            </a:r>
            <a:r>
              <a:rPr lang="en-US" b="1" dirty="0">
                <a:latin typeface="Times New Roman" panose="02020603050405020304" pitchFamily="18" charset="0"/>
                <a:ea typeface="Malgun Gothic" panose="020B0503020000020004" pitchFamily="34" charset="-127"/>
                <a:cs typeface="Times New Roman" panose="02020603050405020304" pitchFamily="18" charset="0"/>
              </a:rPr>
              <a:t>Ðịa hình</a:t>
            </a:r>
            <a:endParaRPr lang="en-US" b="1" dirty="0">
              <a:solidFill>
                <a:srgbClr val="1F4D78"/>
              </a:solidFill>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Ðịa </a:t>
            </a:r>
            <a:r>
              <a:rPr lang="en-US" dirty="0">
                <a:latin typeface="Times New Roman" panose="02020603050405020304" pitchFamily="18" charset="0"/>
                <a:ea typeface="Malgun Gothic" panose="020B0503020000020004" pitchFamily="34" charset="-127"/>
                <a:cs typeface="Times New Roman" panose="02020603050405020304" pitchFamily="18" charset="0"/>
              </a:rPr>
              <a:t>hình cũng ảnh hưởng trực tiếp và gián tiếp đến sự hình thành đất. Các địa hình khác nhau hình thành nên các loại đất khác nhau. </a:t>
            </a:r>
          </a:p>
          <a:p>
            <a:pPr>
              <a:lnSpc>
                <a:spcPct val="107000"/>
              </a:lnSpc>
              <a:spcBef>
                <a:spcPts val="200"/>
              </a:spcBef>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e. </a:t>
            </a:r>
            <a:r>
              <a:rPr lang="en-US" b="1" dirty="0">
                <a:latin typeface="Times New Roman" panose="02020603050405020304" pitchFamily="18" charset="0"/>
                <a:ea typeface="Malgun Gothic" panose="020B0503020000020004" pitchFamily="34" charset="-127"/>
                <a:cs typeface="Times New Roman" panose="02020603050405020304" pitchFamily="18" charset="0"/>
              </a:rPr>
              <a:t>Thời gian</a:t>
            </a:r>
            <a:endParaRPr lang="en-US" b="1" dirty="0">
              <a:solidFill>
                <a:srgbClr val="1F4D78"/>
              </a:solidFill>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Thời </a:t>
            </a:r>
            <a:r>
              <a:rPr lang="en-US" dirty="0">
                <a:latin typeface="Times New Roman" panose="02020603050405020304" pitchFamily="18" charset="0"/>
                <a:ea typeface="Malgun Gothic" panose="020B0503020000020004" pitchFamily="34" charset="-127"/>
                <a:cs typeface="Times New Roman" panose="02020603050405020304" pitchFamily="18" charset="0"/>
              </a:rPr>
              <a:t>gian là tuổi của đất, gồm tuổi tuyệt đối và tuổi tương đối.</a:t>
            </a:r>
          </a:p>
          <a:p>
            <a:pPr>
              <a:lnSpc>
                <a:spcPct val="107000"/>
              </a:lnSpc>
              <a:spcAft>
                <a:spcPts val="800"/>
              </a:spcAft>
            </a:pPr>
            <a:r>
              <a:rPr lang="en-US" dirty="0" smtClean="0">
                <a:latin typeface="Times New Roman" panose="02020603050405020304" pitchFamily="18" charset="0"/>
                <a:ea typeface="Malgun Gothic" panose="020B0503020000020004" pitchFamily="34" charset="-127"/>
                <a:cs typeface="Times New Roman" panose="02020603050405020304" pitchFamily="18" charset="0"/>
              </a:rPr>
              <a:t>Tuổi </a:t>
            </a:r>
            <a:r>
              <a:rPr lang="en-US" dirty="0">
                <a:latin typeface="Times New Roman" panose="02020603050405020304" pitchFamily="18" charset="0"/>
                <a:ea typeface="Malgun Gothic" panose="020B0503020000020004" pitchFamily="34" charset="-127"/>
                <a:cs typeface="Times New Roman" panose="02020603050405020304" pitchFamily="18" charset="0"/>
              </a:rPr>
              <a:t>tuyệt đối được tính từ khi mẫu chất được tích luỹ chất hữu cơ (cacbon hữu cơ) đến ngày nay, nói cách khác tuổi tuyệt đối chính là tuổi cacbon hữu cơ trong đất hay là tuổi mùn của đất. </a:t>
            </a:r>
          </a:p>
          <a:p>
            <a:pPr>
              <a:lnSpc>
                <a:spcPct val="107000"/>
              </a:lnSpc>
              <a:spcAft>
                <a:spcPts val="800"/>
              </a:spcAft>
            </a:pPr>
            <a:r>
              <a:rPr lang="en-US" b="1" dirty="0" smtClean="0">
                <a:latin typeface="Times New Roman" panose="02020603050405020304" pitchFamily="18" charset="0"/>
                <a:ea typeface="Malgun Gothic" panose="020B0503020000020004" pitchFamily="34" charset="-127"/>
                <a:cs typeface="Times New Roman" panose="02020603050405020304" pitchFamily="18" charset="0"/>
              </a:rPr>
              <a:t>f. </a:t>
            </a:r>
            <a:r>
              <a:rPr lang="en-US" b="1" dirty="0">
                <a:latin typeface="Times New Roman" panose="02020603050405020304" pitchFamily="18" charset="0"/>
                <a:ea typeface="Malgun Gothic" panose="020B0503020000020004" pitchFamily="34" charset="-127"/>
                <a:cs typeface="Times New Roman" panose="02020603050405020304" pitchFamily="18" charset="0"/>
              </a:rPr>
              <a:t>Con người</a:t>
            </a:r>
            <a:endParaRPr lang="en-US" b="1" dirty="0">
              <a:solidFill>
                <a:srgbClr val="1F4D78"/>
              </a:solidFill>
              <a:latin typeface="Times New Roman" panose="02020603050405020304" pitchFamily="18" charset="0"/>
              <a:ea typeface="Malgun Gothic" panose="020B0503020000020004" pitchFamily="34" charset="-127"/>
              <a:cs typeface="Times New Roman" panose="02020603050405020304" pitchFamily="18" charset="0"/>
            </a:endParaRPr>
          </a:p>
          <a:p>
            <a:r>
              <a:rPr lang="en-US" dirty="0" smtClean="0">
                <a:latin typeface="Times New Roman" panose="02020603050405020304" pitchFamily="18" charset="0"/>
                <a:ea typeface="Malgun Gothic" panose="020B0503020000020004" pitchFamily="34" charset="-127"/>
                <a:cs typeface="Times New Roman" panose="02020603050405020304" pitchFamily="18" charset="0"/>
              </a:rPr>
              <a:t>Con </a:t>
            </a:r>
            <a:r>
              <a:rPr lang="en-US" dirty="0">
                <a:latin typeface="Times New Roman" panose="02020603050405020304" pitchFamily="18" charset="0"/>
                <a:ea typeface="Malgun Gothic" panose="020B0503020000020004" pitchFamily="34" charset="-127"/>
                <a:cs typeface="Times New Roman" panose="02020603050405020304" pitchFamily="18" charset="0"/>
              </a:rPr>
              <a:t>người đã có những tác động rất sâu sắc đối với các vùng đất được sử dụng vào sản xuất nông nghiệp, lâm nghiệp. Sự tác động về nhiều mặt trong quá trình sử dụng đất đã làm biến đổi nhiều vùng theo các hướng khác nhau, hình thành nên một số loại đất đặc trưng.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028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54"/>
        <p:cNvGrpSpPr/>
        <p:nvPr/>
      </p:nvGrpSpPr>
      <p:grpSpPr>
        <a:xfrm>
          <a:off x="0" y="0"/>
          <a:ext cx="0" cy="0"/>
          <a:chOff x="0" y="0"/>
          <a:chExt cx="0" cy="0"/>
        </a:xfrm>
      </p:grpSpPr>
      <p:sp>
        <p:nvSpPr>
          <p:cNvPr id="2555" name="Google Shape;2555;p25"/>
          <p:cNvSpPr txBox="1">
            <a:spLocks noGrp="1"/>
          </p:cNvSpPr>
          <p:nvPr>
            <p:ph type="title"/>
          </p:nvPr>
        </p:nvSpPr>
        <p:spPr>
          <a:xfrm>
            <a:off x="1325104" y="1944772"/>
            <a:ext cx="7251818" cy="1317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4800" dirty="0" smtClean="0">
                <a:solidFill>
                  <a:srgbClr val="753E93"/>
                </a:solidFill>
                <a:latin typeface="Times New Roman" panose="02020603050405020304" pitchFamily="18" charset="0"/>
                <a:cs typeface="Times New Roman" panose="02020603050405020304" pitchFamily="18" charset="0"/>
              </a:rPr>
              <a:t>III. Thành phần của môi trường sinh thái đất : </a:t>
            </a:r>
            <a:endParaRPr sz="4800" dirty="0">
              <a:solidFill>
                <a:srgbClr val="753E93"/>
              </a:solidFill>
              <a:latin typeface="Times New Roman" panose="02020603050405020304" pitchFamily="18" charset="0"/>
              <a:cs typeface="Times New Roman" panose="02020603050405020304" pitchFamily="18" charset="0"/>
            </a:endParaRPr>
          </a:p>
        </p:txBody>
      </p:sp>
      <p:grpSp>
        <p:nvGrpSpPr>
          <p:cNvPr id="2557" name="Google Shape;2557;p25"/>
          <p:cNvGrpSpPr/>
          <p:nvPr/>
        </p:nvGrpSpPr>
        <p:grpSpPr>
          <a:xfrm rot="-8839275">
            <a:off x="4455629" y="1115300"/>
            <a:ext cx="561354" cy="670913"/>
            <a:chOff x="1286350" y="1839150"/>
            <a:chExt cx="137875" cy="164775"/>
          </a:xfrm>
        </p:grpSpPr>
        <p:sp>
          <p:nvSpPr>
            <p:cNvPr id="2558" name="Google Shape;2558;p25"/>
            <p:cNvSpPr/>
            <p:nvPr/>
          </p:nvSpPr>
          <p:spPr>
            <a:xfrm>
              <a:off x="1286350" y="1887900"/>
              <a:ext cx="105475" cy="116025"/>
            </a:xfrm>
            <a:custGeom>
              <a:avLst/>
              <a:gdLst/>
              <a:ahLst/>
              <a:cxnLst/>
              <a:rect l="l" t="t" r="r" b="b"/>
              <a:pathLst>
                <a:path w="4219" h="4641" extrusionOk="0">
                  <a:moveTo>
                    <a:pt x="3227" y="1"/>
                  </a:moveTo>
                  <a:cubicBezTo>
                    <a:pt x="3081" y="1"/>
                    <a:pt x="2949" y="52"/>
                    <a:pt x="2861" y="155"/>
                  </a:cubicBezTo>
                  <a:lnTo>
                    <a:pt x="860" y="2894"/>
                  </a:lnTo>
                  <a:cubicBezTo>
                    <a:pt x="842" y="2922"/>
                    <a:pt x="868" y="2957"/>
                    <a:pt x="903" y="2957"/>
                  </a:cubicBezTo>
                  <a:cubicBezTo>
                    <a:pt x="907" y="2957"/>
                    <a:pt x="912" y="2957"/>
                    <a:pt x="918" y="2955"/>
                  </a:cubicBezTo>
                  <a:lnTo>
                    <a:pt x="1090" y="2861"/>
                  </a:lnTo>
                  <a:lnTo>
                    <a:pt x="15" y="4579"/>
                  </a:lnTo>
                  <a:cubicBezTo>
                    <a:pt x="0" y="4610"/>
                    <a:pt x="21" y="4640"/>
                    <a:pt x="48" y="4640"/>
                  </a:cubicBezTo>
                  <a:cubicBezTo>
                    <a:pt x="58" y="4640"/>
                    <a:pt x="68" y="4637"/>
                    <a:pt x="77" y="4628"/>
                  </a:cubicBezTo>
                  <a:lnTo>
                    <a:pt x="2484" y="2496"/>
                  </a:lnTo>
                  <a:lnTo>
                    <a:pt x="2459" y="2660"/>
                  </a:lnTo>
                  <a:cubicBezTo>
                    <a:pt x="2456" y="2686"/>
                    <a:pt x="2478" y="2704"/>
                    <a:pt x="2499" y="2704"/>
                  </a:cubicBezTo>
                  <a:cubicBezTo>
                    <a:pt x="2508" y="2704"/>
                    <a:pt x="2517" y="2700"/>
                    <a:pt x="2525" y="2693"/>
                  </a:cubicBezTo>
                  <a:lnTo>
                    <a:pt x="4022" y="1159"/>
                  </a:lnTo>
                  <a:cubicBezTo>
                    <a:pt x="4218" y="938"/>
                    <a:pt x="4128" y="540"/>
                    <a:pt x="3833" y="282"/>
                  </a:cubicBezTo>
                  <a:lnTo>
                    <a:pt x="3755" y="216"/>
                  </a:lnTo>
                  <a:cubicBezTo>
                    <a:pt x="3594" y="73"/>
                    <a:pt x="3401" y="1"/>
                    <a:pt x="3227" y="1"/>
                  </a:cubicBezTo>
                  <a:close/>
                </a:path>
              </a:pathLst>
            </a:custGeom>
            <a:solidFill>
              <a:srgbClr val="0F0F4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25"/>
            <p:cNvSpPr/>
            <p:nvPr/>
          </p:nvSpPr>
          <p:spPr>
            <a:xfrm>
              <a:off x="1295975" y="1892950"/>
              <a:ext cx="90625" cy="99800"/>
            </a:xfrm>
            <a:custGeom>
              <a:avLst/>
              <a:gdLst/>
              <a:ahLst/>
              <a:cxnLst/>
              <a:rect l="l" t="t" r="r" b="b"/>
              <a:pathLst>
                <a:path w="3625" h="3992" extrusionOk="0">
                  <a:moveTo>
                    <a:pt x="2865" y="0"/>
                  </a:moveTo>
                  <a:cubicBezTo>
                    <a:pt x="2735" y="0"/>
                    <a:pt x="2613" y="47"/>
                    <a:pt x="2529" y="141"/>
                  </a:cubicBezTo>
                  <a:lnTo>
                    <a:pt x="779" y="2511"/>
                  </a:lnTo>
                  <a:cubicBezTo>
                    <a:pt x="760" y="2533"/>
                    <a:pt x="775" y="2560"/>
                    <a:pt x="799" y="2560"/>
                  </a:cubicBezTo>
                  <a:cubicBezTo>
                    <a:pt x="807" y="2560"/>
                    <a:pt x="815" y="2558"/>
                    <a:pt x="824" y="2552"/>
                  </a:cubicBezTo>
                  <a:lnTo>
                    <a:pt x="963" y="2474"/>
                  </a:lnTo>
                  <a:lnTo>
                    <a:pt x="963" y="2474"/>
                  </a:lnTo>
                  <a:lnTo>
                    <a:pt x="16" y="3942"/>
                  </a:lnTo>
                  <a:cubicBezTo>
                    <a:pt x="0" y="3965"/>
                    <a:pt x="21" y="3991"/>
                    <a:pt x="44" y="3991"/>
                  </a:cubicBezTo>
                  <a:cubicBezTo>
                    <a:pt x="51" y="3991"/>
                    <a:pt x="58" y="3989"/>
                    <a:pt x="65" y="3983"/>
                  </a:cubicBezTo>
                  <a:lnTo>
                    <a:pt x="2132" y="2109"/>
                  </a:lnTo>
                  <a:lnTo>
                    <a:pt x="2107" y="2245"/>
                  </a:lnTo>
                  <a:cubicBezTo>
                    <a:pt x="2102" y="2270"/>
                    <a:pt x="2118" y="2287"/>
                    <a:pt x="2136" y="2287"/>
                  </a:cubicBezTo>
                  <a:cubicBezTo>
                    <a:pt x="2145" y="2287"/>
                    <a:pt x="2154" y="2283"/>
                    <a:pt x="2160" y="2273"/>
                  </a:cubicBezTo>
                  <a:lnTo>
                    <a:pt x="3452" y="937"/>
                  </a:lnTo>
                  <a:cubicBezTo>
                    <a:pt x="3624" y="740"/>
                    <a:pt x="3567" y="412"/>
                    <a:pt x="3329" y="207"/>
                  </a:cubicBezTo>
                  <a:lnTo>
                    <a:pt x="3268" y="158"/>
                  </a:lnTo>
                  <a:cubicBezTo>
                    <a:pt x="3148" y="52"/>
                    <a:pt x="3002" y="0"/>
                    <a:pt x="2865" y="0"/>
                  </a:cubicBezTo>
                  <a:close/>
                </a:path>
              </a:pathLst>
            </a:custGeom>
            <a:solidFill>
              <a:srgbClr val="4128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25"/>
            <p:cNvSpPr/>
            <p:nvPr/>
          </p:nvSpPr>
          <p:spPr>
            <a:xfrm>
              <a:off x="1320150" y="1899225"/>
              <a:ext cx="59075" cy="65950"/>
            </a:xfrm>
            <a:custGeom>
              <a:avLst/>
              <a:gdLst/>
              <a:ahLst/>
              <a:cxnLst/>
              <a:rect l="l" t="t" r="r" b="b"/>
              <a:pathLst>
                <a:path w="2363" h="2638" extrusionOk="0">
                  <a:moveTo>
                    <a:pt x="496" y="1649"/>
                  </a:moveTo>
                  <a:lnTo>
                    <a:pt x="1616" y="128"/>
                  </a:lnTo>
                  <a:cubicBezTo>
                    <a:pt x="1722" y="1"/>
                    <a:pt x="1948" y="13"/>
                    <a:pt x="2112" y="157"/>
                  </a:cubicBezTo>
                  <a:lnTo>
                    <a:pt x="2153" y="194"/>
                  </a:lnTo>
                  <a:cubicBezTo>
                    <a:pt x="2317" y="337"/>
                    <a:pt x="2362" y="559"/>
                    <a:pt x="2251" y="682"/>
                  </a:cubicBezTo>
                  <a:lnTo>
                    <a:pt x="1419" y="1539"/>
                  </a:lnTo>
                  <a:cubicBezTo>
                    <a:pt x="1407" y="1551"/>
                    <a:pt x="1374" y="1543"/>
                    <a:pt x="1378" y="1518"/>
                  </a:cubicBezTo>
                  <a:lnTo>
                    <a:pt x="1390" y="1436"/>
                  </a:lnTo>
                  <a:lnTo>
                    <a:pt x="58" y="2617"/>
                  </a:lnTo>
                  <a:cubicBezTo>
                    <a:pt x="37" y="2638"/>
                    <a:pt x="0" y="2613"/>
                    <a:pt x="21" y="2588"/>
                  </a:cubicBezTo>
                  <a:lnTo>
                    <a:pt x="615" y="1645"/>
                  </a:lnTo>
                  <a:lnTo>
                    <a:pt x="533" y="1690"/>
                  </a:lnTo>
                  <a:cubicBezTo>
                    <a:pt x="509" y="1703"/>
                    <a:pt x="484" y="1670"/>
                    <a:pt x="496" y="1649"/>
                  </a:cubicBezTo>
                  <a:close/>
                </a:path>
              </a:pathLst>
            </a:custGeom>
            <a:solidFill>
              <a:srgbClr val="753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25"/>
            <p:cNvSpPr/>
            <p:nvPr/>
          </p:nvSpPr>
          <p:spPr>
            <a:xfrm>
              <a:off x="1332425" y="1900250"/>
              <a:ext cx="44625" cy="41100"/>
            </a:xfrm>
            <a:custGeom>
              <a:avLst/>
              <a:gdLst/>
              <a:ahLst/>
              <a:cxnLst/>
              <a:rect l="l" t="t" r="r" b="b"/>
              <a:pathLst>
                <a:path w="1785" h="1644" extrusionOk="0">
                  <a:moveTo>
                    <a:pt x="1333" y="1"/>
                  </a:moveTo>
                  <a:cubicBezTo>
                    <a:pt x="1250" y="1"/>
                    <a:pt x="1174" y="30"/>
                    <a:pt x="1125" y="87"/>
                  </a:cubicBezTo>
                  <a:lnTo>
                    <a:pt x="18" y="1592"/>
                  </a:lnTo>
                  <a:cubicBezTo>
                    <a:pt x="0" y="1616"/>
                    <a:pt x="18" y="1644"/>
                    <a:pt x="42" y="1644"/>
                  </a:cubicBezTo>
                  <a:cubicBezTo>
                    <a:pt x="46" y="1644"/>
                    <a:pt x="50" y="1643"/>
                    <a:pt x="55" y="1641"/>
                  </a:cubicBezTo>
                  <a:lnTo>
                    <a:pt x="108" y="1608"/>
                  </a:lnTo>
                  <a:lnTo>
                    <a:pt x="1174" y="165"/>
                  </a:lnTo>
                  <a:cubicBezTo>
                    <a:pt x="1225" y="105"/>
                    <a:pt x="1300" y="76"/>
                    <a:pt x="1382" y="76"/>
                  </a:cubicBezTo>
                  <a:cubicBezTo>
                    <a:pt x="1479" y="76"/>
                    <a:pt x="1586" y="116"/>
                    <a:pt x="1674" y="194"/>
                  </a:cubicBezTo>
                  <a:lnTo>
                    <a:pt x="1715" y="231"/>
                  </a:lnTo>
                  <a:cubicBezTo>
                    <a:pt x="1744" y="255"/>
                    <a:pt x="1764" y="280"/>
                    <a:pt x="1785" y="313"/>
                  </a:cubicBezTo>
                  <a:cubicBezTo>
                    <a:pt x="1760" y="255"/>
                    <a:pt x="1719" y="198"/>
                    <a:pt x="1662" y="153"/>
                  </a:cubicBezTo>
                  <a:lnTo>
                    <a:pt x="1621" y="116"/>
                  </a:lnTo>
                  <a:cubicBezTo>
                    <a:pt x="1533" y="39"/>
                    <a:pt x="1428" y="1"/>
                    <a:pt x="1333" y="1"/>
                  </a:cubicBez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25"/>
            <p:cNvSpPr/>
            <p:nvPr/>
          </p:nvSpPr>
          <p:spPr>
            <a:xfrm>
              <a:off x="1320325" y="1942300"/>
              <a:ext cx="16350" cy="22400"/>
            </a:xfrm>
            <a:custGeom>
              <a:avLst/>
              <a:gdLst/>
              <a:ahLst/>
              <a:cxnLst/>
              <a:rect l="l" t="t" r="r" b="b"/>
              <a:pathLst>
                <a:path w="654" h="896" extrusionOk="0">
                  <a:moveTo>
                    <a:pt x="653" y="0"/>
                  </a:moveTo>
                  <a:lnTo>
                    <a:pt x="506" y="74"/>
                  </a:lnTo>
                  <a:lnTo>
                    <a:pt x="14" y="853"/>
                  </a:lnTo>
                  <a:cubicBezTo>
                    <a:pt x="1" y="875"/>
                    <a:pt x="18" y="895"/>
                    <a:pt x="38" y="895"/>
                  </a:cubicBezTo>
                  <a:cubicBezTo>
                    <a:pt x="43" y="895"/>
                    <a:pt x="49" y="894"/>
                    <a:pt x="55" y="890"/>
                  </a:cubicBezTo>
                  <a:lnTo>
                    <a:pt x="141" y="812"/>
                  </a:lnTo>
                  <a:lnTo>
                    <a:pt x="653" y="0"/>
                  </a:lnTo>
                  <a:close/>
                </a:path>
              </a:pathLst>
            </a:custGeom>
            <a:solidFill>
              <a:srgbClr val="2310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25"/>
            <p:cNvSpPr/>
            <p:nvPr/>
          </p:nvSpPr>
          <p:spPr>
            <a:xfrm>
              <a:off x="1358675" y="1891925"/>
              <a:ext cx="28025" cy="24650"/>
            </a:xfrm>
            <a:custGeom>
              <a:avLst/>
              <a:gdLst/>
              <a:ahLst/>
              <a:cxnLst/>
              <a:rect l="l" t="t" r="r" b="b"/>
              <a:pathLst>
                <a:path w="1121" h="986" extrusionOk="0">
                  <a:moveTo>
                    <a:pt x="528" y="1"/>
                  </a:moveTo>
                  <a:cubicBezTo>
                    <a:pt x="371" y="1"/>
                    <a:pt x="217" y="73"/>
                    <a:pt x="116" y="211"/>
                  </a:cubicBezTo>
                  <a:lnTo>
                    <a:pt x="30" y="326"/>
                  </a:lnTo>
                  <a:cubicBezTo>
                    <a:pt x="1" y="363"/>
                    <a:pt x="9" y="408"/>
                    <a:pt x="42" y="436"/>
                  </a:cubicBezTo>
                  <a:lnTo>
                    <a:pt x="751" y="970"/>
                  </a:lnTo>
                  <a:cubicBezTo>
                    <a:pt x="767" y="980"/>
                    <a:pt x="784" y="985"/>
                    <a:pt x="800" y="985"/>
                  </a:cubicBezTo>
                  <a:cubicBezTo>
                    <a:pt x="822" y="985"/>
                    <a:pt x="844" y="975"/>
                    <a:pt x="858" y="953"/>
                  </a:cubicBezTo>
                  <a:lnTo>
                    <a:pt x="944" y="834"/>
                  </a:lnTo>
                  <a:cubicBezTo>
                    <a:pt x="1120" y="605"/>
                    <a:pt x="1075" y="281"/>
                    <a:pt x="842" y="108"/>
                  </a:cubicBezTo>
                  <a:cubicBezTo>
                    <a:pt x="747" y="36"/>
                    <a:pt x="637" y="1"/>
                    <a:pt x="528" y="1"/>
                  </a:cubicBez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25"/>
            <p:cNvSpPr/>
            <p:nvPr/>
          </p:nvSpPr>
          <p:spPr>
            <a:xfrm>
              <a:off x="1358800" y="1897900"/>
              <a:ext cx="23700" cy="18175"/>
            </a:xfrm>
            <a:custGeom>
              <a:avLst/>
              <a:gdLst/>
              <a:ahLst/>
              <a:cxnLst/>
              <a:rect l="l" t="t" r="r" b="b"/>
              <a:pathLst>
                <a:path w="948" h="727" extrusionOk="0">
                  <a:moveTo>
                    <a:pt x="75" y="0"/>
                  </a:moveTo>
                  <a:cubicBezTo>
                    <a:pt x="56" y="0"/>
                    <a:pt x="37" y="8"/>
                    <a:pt x="25" y="25"/>
                  </a:cubicBezTo>
                  <a:cubicBezTo>
                    <a:pt x="0" y="58"/>
                    <a:pt x="8" y="99"/>
                    <a:pt x="37" y="120"/>
                  </a:cubicBezTo>
                  <a:lnTo>
                    <a:pt x="832" y="714"/>
                  </a:lnTo>
                  <a:cubicBezTo>
                    <a:pt x="842" y="722"/>
                    <a:pt x="855" y="727"/>
                    <a:pt x="868" y="727"/>
                  </a:cubicBezTo>
                  <a:cubicBezTo>
                    <a:pt x="887" y="727"/>
                    <a:pt x="908" y="717"/>
                    <a:pt x="923" y="698"/>
                  </a:cubicBezTo>
                  <a:cubicBezTo>
                    <a:pt x="947" y="669"/>
                    <a:pt x="939" y="628"/>
                    <a:pt x="910" y="608"/>
                  </a:cubicBezTo>
                  <a:lnTo>
                    <a:pt x="115" y="13"/>
                  </a:lnTo>
                  <a:cubicBezTo>
                    <a:pt x="103" y="4"/>
                    <a:pt x="89" y="0"/>
                    <a:pt x="75" y="0"/>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25"/>
            <p:cNvSpPr/>
            <p:nvPr/>
          </p:nvSpPr>
          <p:spPr>
            <a:xfrm>
              <a:off x="1365550" y="1847050"/>
              <a:ext cx="56000" cy="60200"/>
            </a:xfrm>
            <a:custGeom>
              <a:avLst/>
              <a:gdLst/>
              <a:ahLst/>
              <a:cxnLst/>
              <a:rect l="l" t="t" r="r" b="b"/>
              <a:pathLst>
                <a:path w="2240" h="2408" extrusionOk="0">
                  <a:moveTo>
                    <a:pt x="1264" y="1"/>
                  </a:moveTo>
                  <a:lnTo>
                    <a:pt x="1" y="1674"/>
                  </a:lnTo>
                  <a:lnTo>
                    <a:pt x="977" y="2408"/>
                  </a:lnTo>
                  <a:lnTo>
                    <a:pt x="2240" y="735"/>
                  </a:lnTo>
                  <a:lnTo>
                    <a:pt x="1264" y="1"/>
                  </a:lnTo>
                  <a:close/>
                </a:path>
              </a:pathLst>
            </a:custGeom>
            <a:solidFill>
              <a:srgbClr val="F3F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25"/>
            <p:cNvSpPr/>
            <p:nvPr/>
          </p:nvSpPr>
          <p:spPr>
            <a:xfrm>
              <a:off x="1397125" y="1839150"/>
              <a:ext cx="27100" cy="26375"/>
            </a:xfrm>
            <a:custGeom>
              <a:avLst/>
              <a:gdLst/>
              <a:ahLst/>
              <a:cxnLst/>
              <a:rect l="l" t="t" r="r" b="b"/>
              <a:pathLst>
                <a:path w="1084" h="1055" extrusionOk="0">
                  <a:moveTo>
                    <a:pt x="833" y="1"/>
                  </a:moveTo>
                  <a:cubicBezTo>
                    <a:pt x="776" y="1"/>
                    <a:pt x="735" y="26"/>
                    <a:pt x="735" y="26"/>
                  </a:cubicBezTo>
                  <a:lnTo>
                    <a:pt x="1" y="317"/>
                  </a:lnTo>
                  <a:lnTo>
                    <a:pt x="489" y="686"/>
                  </a:lnTo>
                  <a:lnTo>
                    <a:pt x="977" y="1055"/>
                  </a:lnTo>
                  <a:lnTo>
                    <a:pt x="1055" y="263"/>
                  </a:lnTo>
                  <a:cubicBezTo>
                    <a:pt x="1055" y="263"/>
                    <a:pt x="1083" y="140"/>
                    <a:pt x="964" y="50"/>
                  </a:cubicBezTo>
                  <a:cubicBezTo>
                    <a:pt x="918" y="12"/>
                    <a:pt x="872" y="1"/>
                    <a:pt x="833"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25"/>
            <p:cNvSpPr/>
            <p:nvPr/>
          </p:nvSpPr>
          <p:spPr>
            <a:xfrm>
              <a:off x="1362175" y="1886175"/>
              <a:ext cx="31175" cy="23900"/>
            </a:xfrm>
            <a:custGeom>
              <a:avLst/>
              <a:gdLst/>
              <a:ahLst/>
              <a:cxnLst/>
              <a:rect l="l" t="t" r="r" b="b"/>
              <a:pathLst>
                <a:path w="1247" h="956" extrusionOk="0">
                  <a:moveTo>
                    <a:pt x="88" y="0"/>
                  </a:moveTo>
                  <a:cubicBezTo>
                    <a:pt x="66" y="0"/>
                    <a:pt x="42" y="11"/>
                    <a:pt x="25" y="31"/>
                  </a:cubicBezTo>
                  <a:cubicBezTo>
                    <a:pt x="0" y="60"/>
                    <a:pt x="13" y="105"/>
                    <a:pt x="41" y="133"/>
                  </a:cubicBezTo>
                  <a:lnTo>
                    <a:pt x="1120" y="941"/>
                  </a:lnTo>
                  <a:cubicBezTo>
                    <a:pt x="1131" y="951"/>
                    <a:pt x="1145" y="955"/>
                    <a:pt x="1159" y="955"/>
                  </a:cubicBezTo>
                  <a:cubicBezTo>
                    <a:pt x="1182" y="955"/>
                    <a:pt x="1205" y="945"/>
                    <a:pt x="1222" y="925"/>
                  </a:cubicBezTo>
                  <a:cubicBezTo>
                    <a:pt x="1247" y="892"/>
                    <a:pt x="1243" y="843"/>
                    <a:pt x="1206" y="822"/>
                  </a:cubicBezTo>
                  <a:lnTo>
                    <a:pt x="128" y="14"/>
                  </a:lnTo>
                  <a:cubicBezTo>
                    <a:pt x="116" y="5"/>
                    <a:pt x="102" y="0"/>
                    <a:pt x="88" y="0"/>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25"/>
            <p:cNvSpPr/>
            <p:nvPr/>
          </p:nvSpPr>
          <p:spPr>
            <a:xfrm>
              <a:off x="1385750" y="1860625"/>
              <a:ext cx="24225" cy="21450"/>
            </a:xfrm>
            <a:custGeom>
              <a:avLst/>
              <a:gdLst/>
              <a:ahLst/>
              <a:cxnLst/>
              <a:rect l="l" t="t" r="r" b="b"/>
              <a:pathLst>
                <a:path w="969" h="858" extrusionOk="0">
                  <a:moveTo>
                    <a:pt x="482" y="1"/>
                  </a:moveTo>
                  <a:cubicBezTo>
                    <a:pt x="354" y="1"/>
                    <a:pt x="228" y="59"/>
                    <a:pt x="144" y="171"/>
                  </a:cubicBezTo>
                  <a:cubicBezTo>
                    <a:pt x="1" y="360"/>
                    <a:pt x="37" y="626"/>
                    <a:pt x="226" y="770"/>
                  </a:cubicBezTo>
                  <a:cubicBezTo>
                    <a:pt x="304" y="829"/>
                    <a:pt x="394" y="857"/>
                    <a:pt x="484" y="857"/>
                  </a:cubicBezTo>
                  <a:cubicBezTo>
                    <a:pt x="613" y="857"/>
                    <a:pt x="740" y="799"/>
                    <a:pt x="825" y="688"/>
                  </a:cubicBezTo>
                  <a:cubicBezTo>
                    <a:pt x="968" y="499"/>
                    <a:pt x="935" y="233"/>
                    <a:pt x="743" y="89"/>
                  </a:cubicBezTo>
                  <a:cubicBezTo>
                    <a:pt x="664" y="30"/>
                    <a:pt x="573" y="1"/>
                    <a:pt x="482"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25"/>
            <p:cNvSpPr/>
            <p:nvPr/>
          </p:nvSpPr>
          <p:spPr>
            <a:xfrm>
              <a:off x="1369150" y="1881400"/>
              <a:ext cx="26375" cy="21050"/>
            </a:xfrm>
            <a:custGeom>
              <a:avLst/>
              <a:gdLst/>
              <a:ahLst/>
              <a:cxnLst/>
              <a:rect l="l" t="t" r="r" b="b"/>
              <a:pathLst>
                <a:path w="1055" h="842" extrusionOk="0">
                  <a:moveTo>
                    <a:pt x="78" y="0"/>
                  </a:moveTo>
                  <a:lnTo>
                    <a:pt x="0" y="107"/>
                  </a:lnTo>
                  <a:lnTo>
                    <a:pt x="972" y="841"/>
                  </a:lnTo>
                  <a:lnTo>
                    <a:pt x="1054" y="734"/>
                  </a:lnTo>
                  <a:lnTo>
                    <a:pt x="78"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25"/>
            <p:cNvSpPr/>
            <p:nvPr/>
          </p:nvSpPr>
          <p:spPr>
            <a:xfrm>
              <a:off x="1346600" y="1865400"/>
              <a:ext cx="36600" cy="20850"/>
            </a:xfrm>
            <a:custGeom>
              <a:avLst/>
              <a:gdLst/>
              <a:ahLst/>
              <a:cxnLst/>
              <a:rect l="l" t="t" r="r" b="b"/>
              <a:pathLst>
                <a:path w="1464" h="834" extrusionOk="0">
                  <a:moveTo>
                    <a:pt x="1464" y="1"/>
                  </a:moveTo>
                  <a:lnTo>
                    <a:pt x="709" y="83"/>
                  </a:lnTo>
                  <a:cubicBezTo>
                    <a:pt x="709" y="83"/>
                    <a:pt x="562" y="91"/>
                    <a:pt x="451" y="234"/>
                  </a:cubicBezTo>
                  <a:lnTo>
                    <a:pt x="0" y="833"/>
                  </a:lnTo>
                  <a:lnTo>
                    <a:pt x="0" y="833"/>
                  </a:lnTo>
                  <a:lnTo>
                    <a:pt x="660" y="649"/>
                  </a:lnTo>
                  <a:cubicBezTo>
                    <a:pt x="660" y="649"/>
                    <a:pt x="680" y="644"/>
                    <a:pt x="711" y="644"/>
                  </a:cubicBezTo>
                  <a:cubicBezTo>
                    <a:pt x="761" y="644"/>
                    <a:pt x="840" y="656"/>
                    <a:pt x="923" y="718"/>
                  </a:cubicBezTo>
                  <a:lnTo>
                    <a:pt x="1464"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25"/>
            <p:cNvSpPr/>
            <p:nvPr/>
          </p:nvSpPr>
          <p:spPr>
            <a:xfrm>
              <a:off x="1345775" y="1867450"/>
              <a:ext cx="19400" cy="23200"/>
            </a:xfrm>
            <a:custGeom>
              <a:avLst/>
              <a:gdLst/>
              <a:ahLst/>
              <a:cxnLst/>
              <a:rect l="l" t="t" r="r" b="b"/>
              <a:pathLst>
                <a:path w="776" h="928" extrusionOk="0">
                  <a:moveTo>
                    <a:pt x="775" y="1"/>
                  </a:moveTo>
                  <a:lnTo>
                    <a:pt x="775" y="1"/>
                  </a:lnTo>
                  <a:cubicBezTo>
                    <a:pt x="591" y="21"/>
                    <a:pt x="505" y="136"/>
                    <a:pt x="505" y="136"/>
                  </a:cubicBezTo>
                  <a:lnTo>
                    <a:pt x="45" y="743"/>
                  </a:lnTo>
                  <a:cubicBezTo>
                    <a:pt x="0" y="800"/>
                    <a:pt x="17" y="882"/>
                    <a:pt x="74" y="927"/>
                  </a:cubicBezTo>
                  <a:lnTo>
                    <a:pt x="775" y="1"/>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25"/>
            <p:cNvSpPr/>
            <p:nvPr/>
          </p:nvSpPr>
          <p:spPr>
            <a:xfrm>
              <a:off x="1362775" y="1866125"/>
              <a:ext cx="13675" cy="15800"/>
            </a:xfrm>
            <a:custGeom>
              <a:avLst/>
              <a:gdLst/>
              <a:ahLst/>
              <a:cxnLst/>
              <a:rect l="l" t="t" r="r" b="b"/>
              <a:pathLst>
                <a:path w="547" h="632" extrusionOk="0">
                  <a:moveTo>
                    <a:pt x="546" y="0"/>
                  </a:moveTo>
                  <a:lnTo>
                    <a:pt x="468" y="13"/>
                  </a:lnTo>
                  <a:lnTo>
                    <a:pt x="1" y="632"/>
                  </a:lnTo>
                  <a:lnTo>
                    <a:pt x="1" y="632"/>
                  </a:lnTo>
                  <a:lnTo>
                    <a:pt x="17" y="628"/>
                  </a:lnTo>
                  <a:cubicBezTo>
                    <a:pt x="17" y="628"/>
                    <a:pt x="42" y="620"/>
                    <a:pt x="79" y="620"/>
                  </a:cubicBezTo>
                  <a:lnTo>
                    <a:pt x="546"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25"/>
            <p:cNvSpPr/>
            <p:nvPr/>
          </p:nvSpPr>
          <p:spPr>
            <a:xfrm>
              <a:off x="1393950" y="1883850"/>
              <a:ext cx="17550" cy="41050"/>
            </a:xfrm>
            <a:custGeom>
              <a:avLst/>
              <a:gdLst/>
              <a:ahLst/>
              <a:cxnLst/>
              <a:rect l="l" t="t" r="r" b="b"/>
              <a:pathLst>
                <a:path w="702" h="1642" extrusionOk="0">
                  <a:moveTo>
                    <a:pt x="546" y="1"/>
                  </a:moveTo>
                  <a:lnTo>
                    <a:pt x="1" y="723"/>
                  </a:lnTo>
                  <a:cubicBezTo>
                    <a:pt x="140" y="821"/>
                    <a:pt x="140" y="952"/>
                    <a:pt x="140" y="952"/>
                  </a:cubicBezTo>
                  <a:lnTo>
                    <a:pt x="144" y="1641"/>
                  </a:lnTo>
                  <a:lnTo>
                    <a:pt x="595" y="1038"/>
                  </a:lnTo>
                  <a:cubicBezTo>
                    <a:pt x="702" y="895"/>
                    <a:pt x="673" y="747"/>
                    <a:pt x="673" y="747"/>
                  </a:cubicBezTo>
                  <a:lnTo>
                    <a:pt x="546" y="1"/>
                  </a:lnTo>
                  <a:close/>
                </a:path>
              </a:pathLst>
            </a:custGeom>
            <a:solidFill>
              <a:srgbClr val="DCDC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25"/>
            <p:cNvSpPr/>
            <p:nvPr/>
          </p:nvSpPr>
          <p:spPr>
            <a:xfrm>
              <a:off x="1393225" y="1901900"/>
              <a:ext cx="18175" cy="23875"/>
            </a:xfrm>
            <a:custGeom>
              <a:avLst/>
              <a:gdLst/>
              <a:ahLst/>
              <a:cxnLst/>
              <a:rect l="l" t="t" r="r" b="b"/>
              <a:pathLst>
                <a:path w="727" h="955" extrusionOk="0">
                  <a:moveTo>
                    <a:pt x="702" y="1"/>
                  </a:moveTo>
                  <a:lnTo>
                    <a:pt x="1" y="927"/>
                  </a:lnTo>
                  <a:cubicBezTo>
                    <a:pt x="23" y="946"/>
                    <a:pt x="51" y="955"/>
                    <a:pt x="79" y="955"/>
                  </a:cubicBezTo>
                  <a:cubicBezTo>
                    <a:pt x="120" y="955"/>
                    <a:pt x="161" y="936"/>
                    <a:pt x="185" y="903"/>
                  </a:cubicBezTo>
                  <a:lnTo>
                    <a:pt x="641" y="296"/>
                  </a:lnTo>
                  <a:cubicBezTo>
                    <a:pt x="641" y="296"/>
                    <a:pt x="727" y="181"/>
                    <a:pt x="702" y="1"/>
                  </a:cubicBez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25"/>
            <p:cNvSpPr/>
            <p:nvPr/>
          </p:nvSpPr>
          <p:spPr>
            <a:xfrm>
              <a:off x="1397125" y="1890625"/>
              <a:ext cx="12025" cy="17350"/>
            </a:xfrm>
            <a:custGeom>
              <a:avLst/>
              <a:gdLst/>
              <a:ahLst/>
              <a:cxnLst/>
              <a:rect l="l" t="t" r="r" b="b"/>
              <a:pathLst>
                <a:path w="481" h="694" extrusionOk="0">
                  <a:moveTo>
                    <a:pt x="468" y="0"/>
                  </a:moveTo>
                  <a:lnTo>
                    <a:pt x="1" y="620"/>
                  </a:lnTo>
                  <a:cubicBezTo>
                    <a:pt x="13" y="657"/>
                    <a:pt x="13" y="681"/>
                    <a:pt x="13" y="681"/>
                  </a:cubicBezTo>
                  <a:lnTo>
                    <a:pt x="13" y="693"/>
                  </a:lnTo>
                  <a:lnTo>
                    <a:pt x="480" y="70"/>
                  </a:lnTo>
                  <a:lnTo>
                    <a:pt x="468" y="0"/>
                  </a:lnTo>
                  <a:close/>
                </a:path>
              </a:pathLst>
            </a:custGeom>
            <a:solidFill>
              <a:srgbClr val="6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25"/>
            <p:cNvSpPr/>
            <p:nvPr/>
          </p:nvSpPr>
          <p:spPr>
            <a:xfrm>
              <a:off x="1388725" y="1862800"/>
              <a:ext cx="18475" cy="17050"/>
            </a:xfrm>
            <a:custGeom>
              <a:avLst/>
              <a:gdLst/>
              <a:ahLst/>
              <a:cxnLst/>
              <a:rect l="l" t="t" r="r" b="b"/>
              <a:pathLst>
                <a:path w="739" h="682" extrusionOk="0">
                  <a:moveTo>
                    <a:pt x="368" y="1"/>
                  </a:moveTo>
                  <a:cubicBezTo>
                    <a:pt x="241" y="1"/>
                    <a:pt x="115" y="72"/>
                    <a:pt x="54" y="203"/>
                  </a:cubicBezTo>
                  <a:cubicBezTo>
                    <a:pt x="0" y="330"/>
                    <a:pt x="25" y="478"/>
                    <a:pt x="119" y="576"/>
                  </a:cubicBezTo>
                  <a:cubicBezTo>
                    <a:pt x="186" y="647"/>
                    <a:pt x="275" y="681"/>
                    <a:pt x="363" y="681"/>
                  </a:cubicBezTo>
                  <a:cubicBezTo>
                    <a:pt x="479" y="681"/>
                    <a:pt x="595" y="621"/>
                    <a:pt x="661" y="507"/>
                  </a:cubicBezTo>
                  <a:cubicBezTo>
                    <a:pt x="739" y="371"/>
                    <a:pt x="706" y="191"/>
                    <a:pt x="583" y="80"/>
                  </a:cubicBezTo>
                  <a:cubicBezTo>
                    <a:pt x="520" y="26"/>
                    <a:pt x="444" y="1"/>
                    <a:pt x="368" y="1"/>
                  </a:cubicBezTo>
                  <a:close/>
                </a:path>
              </a:pathLst>
            </a:custGeom>
            <a:solidFill>
              <a:srgbClr val="0A00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25"/>
            <p:cNvSpPr/>
            <p:nvPr/>
          </p:nvSpPr>
          <p:spPr>
            <a:xfrm>
              <a:off x="1399175" y="1864900"/>
              <a:ext cx="750" cy="125"/>
            </a:xfrm>
            <a:custGeom>
              <a:avLst/>
              <a:gdLst/>
              <a:ahLst/>
              <a:cxnLst/>
              <a:rect l="l" t="t" r="r" b="b"/>
              <a:pathLst>
                <a:path w="30" h="5" fill="none" extrusionOk="0">
                  <a:moveTo>
                    <a:pt x="1" y="0"/>
                  </a:moveTo>
                  <a:cubicBezTo>
                    <a:pt x="13" y="0"/>
                    <a:pt x="17" y="4"/>
                    <a:pt x="29" y="4"/>
                  </a:cubicBezTo>
                </a:path>
              </a:pathLst>
            </a:custGeom>
            <a:noFill/>
            <a:ln w="400" cap="rnd" cmpd="sng">
              <a:solidFill>
                <a:srgbClr val="F3F2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25"/>
            <p:cNvSpPr/>
            <p:nvPr/>
          </p:nvSpPr>
          <p:spPr>
            <a:xfrm>
              <a:off x="1393850" y="1864700"/>
              <a:ext cx="4525" cy="1450"/>
            </a:xfrm>
            <a:custGeom>
              <a:avLst/>
              <a:gdLst/>
              <a:ahLst/>
              <a:cxnLst/>
              <a:rect l="l" t="t" r="r" b="b"/>
              <a:pathLst>
                <a:path w="181" h="58" fill="none" extrusionOk="0">
                  <a:moveTo>
                    <a:pt x="0" y="57"/>
                  </a:moveTo>
                  <a:cubicBezTo>
                    <a:pt x="50" y="16"/>
                    <a:pt x="119" y="0"/>
                    <a:pt x="181" y="8"/>
                  </a:cubicBezTo>
                </a:path>
              </a:pathLst>
            </a:custGeom>
            <a:noFill/>
            <a:ln w="400" cap="rnd" cmpd="sng">
              <a:solidFill>
                <a:srgbClr val="F3F2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18"/>
        <p:cNvGrpSpPr/>
        <p:nvPr/>
      </p:nvGrpSpPr>
      <p:grpSpPr>
        <a:xfrm>
          <a:off x="0" y="0"/>
          <a:ext cx="0" cy="0"/>
          <a:chOff x="0" y="0"/>
          <a:chExt cx="0" cy="0"/>
        </a:xfrm>
      </p:grpSpPr>
      <p:sp>
        <p:nvSpPr>
          <p:cNvPr id="2621" name="Google Shape;2621;p27"/>
          <p:cNvSpPr txBox="1">
            <a:spLocks noGrp="1"/>
          </p:cNvSpPr>
          <p:nvPr>
            <p:ph type="title"/>
          </p:nvPr>
        </p:nvSpPr>
        <p:spPr>
          <a:xfrm>
            <a:off x="989375" y="2145991"/>
            <a:ext cx="2661840" cy="393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 sz="1800" dirty="0" smtClean="0">
                <a:latin typeface="Times New Roman" panose="02020603050405020304" pitchFamily="18" charset="0"/>
                <a:cs typeface="Times New Roman" panose="02020603050405020304" pitchFamily="18" charset="0"/>
              </a:rPr>
              <a:t>1.1 Nhân tố vô sinh :</a:t>
            </a:r>
            <a:endParaRPr sz="18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707017" y="939260"/>
            <a:ext cx="4395355" cy="461665"/>
          </a:xfrm>
          <a:prstGeom prst="rect">
            <a:avLst/>
          </a:prstGeom>
          <a:noFill/>
        </p:spPr>
        <p:txBody>
          <a:bodyPr wrap="square" rtlCol="0">
            <a:spAutoFit/>
          </a:bodyPr>
          <a:lstStyle/>
          <a:p>
            <a:r>
              <a:rPr lang="en-US" sz="2400" b="1" u="sng" dirty="0" smtClean="0">
                <a:solidFill>
                  <a:schemeClr val="bg1"/>
                </a:solidFill>
              </a:rPr>
              <a:t>1. Nhân tố sinh thái :</a:t>
            </a:r>
            <a:endParaRPr lang="en-US" sz="2400" b="1" u="sng" dirty="0">
              <a:solidFill>
                <a:schemeClr val="bg1"/>
              </a:solidFill>
            </a:endParaRPr>
          </a:p>
        </p:txBody>
      </p:sp>
      <p:sp>
        <p:nvSpPr>
          <p:cNvPr id="4" name="Rectangle 3"/>
          <p:cNvSpPr/>
          <p:nvPr/>
        </p:nvSpPr>
        <p:spPr>
          <a:xfrm>
            <a:off x="145473" y="2457090"/>
            <a:ext cx="4081554" cy="2166940"/>
          </a:xfrm>
          <a:prstGeom prst="rect">
            <a:avLst/>
          </a:prstGeom>
        </p:spPr>
        <p:txBody>
          <a:bodyPr wrap="square">
            <a:spAutoFit/>
          </a:bodyPr>
          <a:lstStyle/>
          <a:p>
            <a:pPr marL="342900" lvl="0" indent="-342900" algn="just">
              <a:lnSpc>
                <a:spcPct val="107000"/>
              </a:lnSpc>
              <a:spcBef>
                <a:spcPts val="600"/>
              </a:spcBef>
              <a:spcAft>
                <a:spcPts val="600"/>
              </a:spcAft>
              <a:buFont typeface="Times New Roman" panose="02020603050405020304" pitchFamily="18" charset="0"/>
              <a:buChar char="-"/>
            </a:pP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Là thành phần không sống của tự nhiên, gồm các chất vô cơ tham gia vào chu trình tuần hoàn vật chất như CO</a:t>
            </a:r>
            <a:r>
              <a:rPr lang="en-US" baseline="-25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N</a:t>
            </a:r>
            <a:r>
              <a:rPr lang="en-US" baseline="-25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O</a:t>
            </a:r>
            <a:r>
              <a:rPr lang="en-US" baseline="-25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C, H</a:t>
            </a:r>
            <a:r>
              <a:rPr lang="en-US" baseline="-250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O, các chất hữu cơ riêng biệt (như protein, lipid, glucid, mùn) và các yếu tố vật lý như các yếu tố khí hậu (ánh sáng, nhiệt độ, nước, không khí-gió-áp suất), đất (thành phần khoáng vật, thành phần cơ giới đất, các tính chất lý hóa học của đất), địa hình (độ cao, trũng, dốc, hướng phơi của địa hình</a:t>
            </a:r>
            <a:r>
              <a:rPr lang="en-US"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12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5070929" y="2145991"/>
            <a:ext cx="3810700" cy="247803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Galaxy Gradien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610</TotalTime>
  <Words>3599</Words>
  <Application>Microsoft Office PowerPoint</Application>
  <PresentationFormat>On-screen Show (16:9)</PresentationFormat>
  <Paragraphs>198</Paragraphs>
  <Slides>33</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Scope One</vt:lpstr>
      <vt:lpstr>Wingdings</vt:lpstr>
      <vt:lpstr>Malgun Gothic</vt:lpstr>
      <vt:lpstr>Times New Roman</vt:lpstr>
      <vt:lpstr>Walt Disney Script v4.1</vt:lpstr>
      <vt:lpstr>Calibri Light</vt:lpstr>
      <vt:lpstr>Calibri</vt:lpstr>
      <vt:lpstr>Unica One</vt:lpstr>
      <vt:lpstr>Galaxy Gradient</vt:lpstr>
      <vt:lpstr>Chuyên đề 5 : Sinh thái đất</vt:lpstr>
      <vt:lpstr>PowerPoint Presentation</vt:lpstr>
      <vt:lpstr>I. Khái niệm :</vt:lpstr>
      <vt:lpstr>—SOMEONE FAMOUS  </vt:lpstr>
      <vt:lpstr>PowerPoint Presentation</vt:lpstr>
      <vt:lpstr>PowerPoint Presentation</vt:lpstr>
      <vt:lpstr>PowerPoint Presentation</vt:lpstr>
      <vt:lpstr>III. Thành phần của môi trường sinh thái đất : </vt:lpstr>
      <vt:lpstr>1.1 Nhân tố vô sinh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Sự tương tác giữa các sinh vật đất :</vt:lpstr>
      <vt:lpstr>PowerPoint Presentation</vt:lpstr>
      <vt:lpstr>PowerPoint Presentation</vt:lpstr>
      <vt:lpstr>PowerPoint Presentation</vt:lpstr>
      <vt:lpstr>3.1 Quá trình mùn hóa:</vt:lpstr>
      <vt:lpstr>PowerPoint Presentation</vt:lpstr>
      <vt:lpstr>PowerPoint Presentation</vt:lpstr>
      <vt:lpstr>PowerPoint Presentation</vt:lpstr>
      <vt:lpstr>PowerPoint Presentation</vt:lpstr>
      <vt:lpstr>VI. Ô NHIỄM ĐẤT </vt:lpstr>
      <vt:lpstr>PowerPoint Presentation</vt:lpstr>
      <vt:lpstr>2. Nguyên nhân gây ô nhiễm đất </vt:lpstr>
      <vt:lpstr>3.Hệ Lụy</vt:lpstr>
      <vt:lpstr>VII. Biện pháp </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Phoenix</cp:lastModifiedBy>
  <cp:revision>35</cp:revision>
  <dcterms:modified xsi:type="dcterms:W3CDTF">2019-10-23T17:40:12Z</dcterms:modified>
</cp:coreProperties>
</file>